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24"/>
    <a:srgbClr val="0DFF7A"/>
    <a:srgbClr val="00E266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E4B58-210E-4335-803B-93566DA8BC9F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DE98E-7D1E-4FFA-B1D2-7C0F970ED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8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DE98E-7D1E-4FFA-B1D2-7C0F970EDF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1187624" y="1340768"/>
            <a:ext cx="6768752" cy="3096344"/>
          </a:xfrm>
          <a:prstGeom prst="roundRect">
            <a:avLst/>
          </a:prstGeom>
          <a:gradFill flip="none" rotWithShape="1">
            <a:gsLst>
              <a:gs pos="0">
                <a:srgbClr val="92D050">
                  <a:alpha val="94000"/>
                </a:srgbClr>
              </a:gs>
              <a:gs pos="50000">
                <a:srgbClr val="00E266">
                  <a:lumMod val="100000"/>
                  <a:alpha val="92000"/>
                </a:srgbClr>
              </a:gs>
              <a:gs pos="100000">
                <a:srgbClr val="92D050">
                  <a:alpha val="94000"/>
                </a:srgbClr>
              </a:gs>
            </a:gsLst>
            <a:lin ang="16200000" scaled="1"/>
            <a:tileRect/>
          </a:gradFill>
          <a:ln w="28575">
            <a:solidFill>
              <a:srgbClr val="00A824"/>
            </a:solidFill>
          </a:ln>
          <a:effectLst>
            <a:glow rad="101600">
              <a:srgbClr val="92D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4A8F-7F2A-4B91-8DCF-0842952F922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842-05FD-4135-AB67-1BF35012A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7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4A8F-7F2A-4B91-8DCF-0842952F922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0842-05FD-4135-AB67-1BF35012A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0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4A8F-7F2A-4B91-8DCF-0842952F922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0842-05FD-4135-AB67-1BF35012A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52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564904"/>
            <a:ext cx="69568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«Жақсы </a:t>
            </a:r>
            <a:r>
              <a:rPr lang="kk-KZ" sz="4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сөз-</a:t>
            </a:r>
            <a:r>
              <a:rPr lang="kk-KZ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жарым ырыс»</a:t>
            </a:r>
            <a:endParaRPr lang="ru-RU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18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14290"/>
            <a:ext cx="335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0640"/>
            <a:ext cx="3286116" cy="52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6323012"/>
            <a:ext cx="335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143644"/>
            <a:ext cx="335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6143644"/>
            <a:ext cx="335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4" descr="http://priroda.inc.ru/animation/zifri/12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1344613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5" descr="http://priroda.inc.ru/animation/zifri/12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89" y="2922327"/>
            <a:ext cx="13716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6" descr="http://priroda.inc.ru/animation/zifri/12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338" y="4306887"/>
            <a:ext cx="14652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74710" y="1823522"/>
            <a:ext cx="2417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altLang="ru-RU" sz="2800" b="1" dirty="0"/>
              <a:t>- 4 жұлдызша </a:t>
            </a:r>
            <a:endParaRPr lang="ru-RU" altLang="ru-RU" sz="6600" b="1" dirty="0"/>
          </a:p>
        </p:txBody>
      </p: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3779912" y="3509961"/>
            <a:ext cx="3586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kk-KZ" altLang="ru-RU" sz="2800" b="1" i="1" dirty="0"/>
              <a:t>- 8, 7, 6, 5  жұлдызша</a:t>
            </a:r>
            <a:endParaRPr lang="ru-RU" altLang="ru-RU" sz="6600" b="1" dirty="0"/>
          </a:p>
        </p:txBody>
      </p:sp>
      <p:sp>
        <p:nvSpPr>
          <p:cNvPr id="15" name="Прямоугольник 2"/>
          <p:cNvSpPr>
            <a:spLocks noChangeArrowheads="1"/>
          </p:cNvSpPr>
          <p:nvPr/>
        </p:nvSpPr>
        <p:spPr bwMode="auto">
          <a:xfrm>
            <a:off x="5292080" y="5196257"/>
            <a:ext cx="295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ru-RU" altLang="ru-RU" sz="2800" b="1" i="1"/>
              <a:t>- 10</a:t>
            </a:r>
            <a:r>
              <a:rPr lang="kk-KZ" altLang="ru-RU" sz="2800" b="1" i="1"/>
              <a:t>, 9 </a:t>
            </a:r>
            <a:r>
              <a:rPr lang="ru-RU" altLang="ru-RU" sz="2800" b="1" i="1"/>
              <a:t>ж</a:t>
            </a:r>
            <a:r>
              <a:rPr lang="kk-KZ" altLang="ru-RU" sz="2800" b="1" i="1"/>
              <a:t>ұлдызша</a:t>
            </a:r>
            <a:endParaRPr lang="ru-RU" altLang="ru-RU" sz="6600" b="1"/>
          </a:p>
        </p:txBody>
      </p:sp>
    </p:spTree>
    <p:extLst>
      <p:ext uri="{BB962C8B-B14F-4D97-AF65-F5344CB8AC3E}">
        <p14:creationId xmlns:p14="http://schemas.microsoft.com/office/powerpoint/2010/main" val="279793004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Прямоугольник 7"/>
          <p:cNvSpPr>
            <a:spLocks noChangeArrowheads="1"/>
          </p:cNvSpPr>
          <p:nvPr/>
        </p:nvSpPr>
        <p:spPr bwMode="auto">
          <a:xfrm>
            <a:off x="4573588" y="1720850"/>
            <a:ext cx="274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kk-KZ" altLang="ru-RU" sz="2800" b="1" dirty="0"/>
              <a:t> </a:t>
            </a:r>
            <a:endParaRPr lang="ru-RU" altLang="ru-RU" sz="6600" b="1" dirty="0"/>
          </a:p>
        </p:txBody>
      </p:sp>
      <p:pic>
        <p:nvPicPr>
          <p:cNvPr id="18440" name="Picture 2" descr="http://vsyaanimaciya.ru/_ph/251/2/1566584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26552">
            <a:off x="-180529" y="-130091"/>
            <a:ext cx="17684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2" descr="http://vsyaanimaciya.ru/_ph/251/2/1566584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5244846"/>
            <a:ext cx="17684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2" descr="http://vsyaanimaciya.ru/_ph/251/2/1566584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-213435"/>
            <a:ext cx="17684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" descr="http://vsyaanimaciya.ru/_ph/251/2/1566584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95976">
            <a:off x="7451526" y="5147215"/>
            <a:ext cx="1770063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9827" y="2750117"/>
            <a:ext cx="8507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Назарларыңызға  рақмет!!!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9326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аладағы бида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7" y="2574691"/>
            <a:ext cx="2555925" cy="3095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Даладағы бида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256" y="2280616"/>
            <a:ext cx="2555925" cy="3095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Даладағы бида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2555925" cy="3095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923831" y="3717032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Дүниедегі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658849" y="1340768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Көп 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326731" y="3686017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байлық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Даладағы бида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35" y="3686017"/>
            <a:ext cx="2555925" cy="3095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825730" y="5044484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нан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1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kk/d/d0/%D0%96%D0%B0%D0%B9%D1%8B%D0%BB%D2%93%D0%B0%D0%BD_%D0%B4%D0%B0%D1%81%D1%82%D0%B0%D1%80%D2%9B%D0%B0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05" y="1246950"/>
            <a:ext cx="2466157" cy="31066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 descr="http://upload.wikimedia.org/wikipedia/kk/d/d0/%D0%96%D0%B0%D0%B9%D1%8B%D0%BB%D2%93%D0%B0%D0%BD_%D0%B4%D0%B0%D1%81%D1%82%D0%B0%D1%80%D2%9B%D0%B0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736" y="3393569"/>
            <a:ext cx="2582027" cy="3240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http://upload.wikimedia.org/wikipedia/kk/d/d0/%D0%96%D0%B0%D0%B9%D1%8B%D0%BB%D2%93%D0%B0%D0%BD_%D0%B4%D0%B0%D1%81%D1%82%D0%B0%D1%80%D2%9B%D0%B0%D0%B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572" y="1303055"/>
            <a:ext cx="2466157" cy="30749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44693" y="2482548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дастарқан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373871" y="4869160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дәмі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799672" y="2677702"/>
            <a:ext cx="1933955" cy="1706532"/>
          </a:xfrm>
          <a:prstGeom prst="star32">
            <a:avLst>
              <a:gd name="adj" fmla="val 37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kk-KZ" sz="2400" b="1" dirty="0" smtClean="0">
                <a:solidFill>
                  <a:schemeClr val="accent4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киелі</a:t>
            </a:r>
            <a:endParaRPr lang="ru-RU" sz="2400" b="1" dirty="0">
              <a:solidFill>
                <a:schemeClr val="accent4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035311" y="1292617"/>
            <a:ext cx="7200800" cy="1872208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kk-KZ" sz="32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Дәмді - дәмді тағамдарды жинайды</a:t>
            </a:r>
            <a:r>
              <a:rPr lang="kk-KZ" sz="32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kk-KZ" sz="32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n/>
              <a:solidFill>
                <a:schemeClr val="accent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kk-KZ" sz="32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Қонақтарды көңілдене сыйлайды. </a:t>
            </a:r>
            <a:endParaRPr lang="ru-RU" sz="3200" b="1" dirty="0">
              <a:ln/>
              <a:solidFill>
                <a:schemeClr val="accent4"/>
              </a:solidFill>
            </a:endParaRPr>
          </a:p>
          <a:p>
            <a:pPr algn="ctr"/>
            <a:endParaRPr lang="ru-RU" sz="2000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056411" y="3538004"/>
            <a:ext cx="7200800" cy="1872208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13385" y="4100929"/>
            <a:ext cx="5044650" cy="7463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kk-KZ" sz="3600" b="1" cap="none" spc="0" dirty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 үйіне түстің бе</a:t>
            </a:r>
            <a:r>
              <a:rPr lang="kk-KZ" sz="3600" b="1" cap="none" spc="0" dirty="0" smtClean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kk-KZ" sz="3600" b="1" cap="none" spc="0" dirty="0" smtClean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cap="none" spc="0" dirty="0">
              <a:ln/>
              <a:solidFill>
                <a:schemeClr val="accent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650"/>
              </a:lnSpc>
              <a:spcAft>
                <a:spcPts val="0"/>
              </a:spcAft>
            </a:pPr>
            <a:r>
              <a:rPr lang="kk-KZ" sz="4000" b="1" cap="none" spc="0" dirty="0">
                <a:ln/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Түгел соның үстінде</a:t>
            </a:r>
            <a:endParaRPr lang="ru-RU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1665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331640" y="1628800"/>
            <a:ext cx="640871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u="sng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Ас-</a:t>
            </a:r>
            <a:r>
              <a:rPr lang="kk-KZ" sz="5400" b="1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адамның арқауы.  </a:t>
            </a:r>
            <a:endParaRPr lang="kk-KZ" sz="5400" b="1" u="sng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54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Септік </a:t>
            </a:r>
            <a:r>
              <a:rPr lang="kk-KZ" sz="5400" b="1" u="sng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жалғауы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7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upload.wikimedia.org/wikipedia/kk/0/0f/%D0%91%D0%B0%D1%82%D0%B0_%D0%B1%D0%B5%D1%80%D1%8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8229599" cy="625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173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68085" y="188640"/>
            <a:ext cx="4007828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«Үш тұғыр» ойыны </a:t>
            </a: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66669"/>
              </p:ext>
            </p:extLst>
          </p:nvPr>
        </p:nvGraphicFramePr>
        <p:xfrm>
          <a:off x="1331640" y="811439"/>
          <a:ext cx="6696744" cy="445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336053">
                <a:tc>
                  <a:txBody>
                    <a:bodyPr/>
                    <a:lstStyle/>
                    <a:p>
                      <a:r>
                        <a:rPr lang="kk-KZ" dirty="0" smtClean="0"/>
                        <a:t>Орысша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Қазақша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Ағылшынша</a:t>
                      </a:r>
                      <a:endParaRPr lang="ru-RU" dirty="0"/>
                    </a:p>
                  </a:txBody>
                  <a:tcPr/>
                </a:tc>
              </a:tr>
              <a:tr h="523609"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дәм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/>
                    </a:p>
                  </a:txBody>
                  <a:tcPr/>
                </a:tc>
              </a:tr>
              <a:tr h="348721"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мясо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meet</a:t>
                      </a:r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/>
                    </a:p>
                  </a:txBody>
                  <a:tcPr/>
                </a:tc>
              </a:tr>
              <a:tr h="588093"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сүт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milk</a:t>
                      </a:r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/>
                    </a:p>
                  </a:txBody>
                  <a:tcPr/>
                </a:tc>
              </a:tr>
              <a:tr h="588093"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яйцо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жұмыртқа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eags</a:t>
                      </a:r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/>
                    </a:p>
                  </a:txBody>
                  <a:tcPr/>
                </a:tc>
              </a:tr>
              <a:tr h="588093"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напиток</a:t>
                      </a:r>
                      <a:endParaRPr lang="kk-K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сусын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drink</a:t>
                      </a:r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/>
                    </a:p>
                  </a:txBody>
                  <a:tcPr/>
                </a:tc>
              </a:tr>
              <a:tr h="336053"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каша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ботқа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porridge</a:t>
                      </a:r>
                      <a:endParaRPr lang="ru-RU" sz="1600" dirty="0"/>
                    </a:p>
                  </a:txBody>
                  <a:tcPr/>
                </a:tc>
              </a:tr>
              <a:tr h="588093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сок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шырын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juice</a:t>
                      </a:r>
                      <a:endParaRPr lang="ru-RU" sz="2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89755"/>
              </p:ext>
            </p:extLst>
          </p:nvPr>
        </p:nvGraphicFramePr>
        <p:xfrm>
          <a:off x="1331640" y="5229200"/>
          <a:ext cx="669674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509776">
                <a:tc>
                  <a:txBody>
                    <a:bodyPr/>
                    <a:lstStyle/>
                    <a:p>
                      <a:r>
                        <a:rPr lang="kk-KZ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хлеб</a:t>
                      </a:r>
                      <a:endParaRPr lang="kk-K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bread</a:t>
                      </a:r>
                      <a:r>
                        <a:rPr lang="kk-KZ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kk-KZ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тұз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err="1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756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Lightbo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480"/>
          <a:stretch/>
        </p:blipFill>
        <p:spPr bwMode="auto">
          <a:xfrm>
            <a:off x="2339752" y="1107247"/>
            <a:ext cx="4752528" cy="72008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123728" y="1570109"/>
            <a:ext cx="2808312" cy="369332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kk-KZ" sz="4000" b="1" i="1" dirty="0">
                <a:ln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Жарнама</a:t>
            </a:r>
            <a:r>
              <a:rPr lang="kk-KZ" b="1" i="1" dirty="0">
                <a:ln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b="1" i="1" dirty="0">
              <a:ln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467544" y="2420888"/>
            <a:ext cx="4752528" cy="2736304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бауырсақ</a:t>
            </a:r>
            <a:endParaRPr lang="ru-RU" dirty="0"/>
          </a:p>
        </p:txBody>
      </p:sp>
      <p:sp>
        <p:nvSpPr>
          <p:cNvPr id="10" name="Пятно 2 9"/>
          <p:cNvSpPr/>
          <p:nvPr/>
        </p:nvSpPr>
        <p:spPr>
          <a:xfrm>
            <a:off x="3779912" y="3717032"/>
            <a:ext cx="4752528" cy="2736304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қымыз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733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3312368" cy="20882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23728" y="548680"/>
            <a:ext cx="5084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КЕРІ БАЙЛАНЫС</a:t>
            </a:r>
            <a:endParaRPr lang="ru-RU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7" name="Рисунок 6" descr="http://forumsmile.ru/u/9/6/8/96831528160cd9f4936c8c6bae8e594a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02264"/>
            <a:ext cx="3672408" cy="26139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Прямоугольник 8"/>
          <p:cNvSpPr/>
          <p:nvPr/>
        </p:nvSpPr>
        <p:spPr>
          <a:xfrm>
            <a:off x="5472100" y="1497840"/>
            <a:ext cx="2880320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Месяц 9"/>
          <p:cNvSpPr/>
          <p:nvPr/>
        </p:nvSpPr>
        <p:spPr>
          <a:xfrm>
            <a:off x="5868144" y="1628800"/>
            <a:ext cx="2088232" cy="1884982"/>
          </a:xfrm>
          <a:prstGeom prst="moon">
            <a:avLst/>
          </a:prstGeom>
          <a:solidFill>
            <a:srgbClr val="00A824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DFF7A"/>
                </a:solidFill>
              </a:ln>
              <a:solidFill>
                <a:srgbClr val="00A8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08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98</Words>
  <Application>Microsoft Office PowerPoint</Application>
  <PresentationFormat>Экран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56776</cp:lastModifiedBy>
  <cp:revision>12</cp:revision>
  <dcterms:created xsi:type="dcterms:W3CDTF">2012-07-09T15:51:45Z</dcterms:created>
  <dcterms:modified xsi:type="dcterms:W3CDTF">2014-10-17T05:52:34Z</dcterms:modified>
</cp:coreProperties>
</file>