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7" r:id="rId4"/>
    <p:sldId id="265" r:id="rId5"/>
    <p:sldId id="260" r:id="rId6"/>
    <p:sldId id="259" r:id="rId7"/>
    <p:sldId id="261" r:id="rId8"/>
    <p:sldId id="266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94C7E-B493-4D23-9494-A0604329D348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5B3F2C-0744-4006-AAAA-6C1318B9BE65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2 оқушы анықтама беру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79355DD-E3EA-4C7C-8A9F-48B1F2C33DBB}" type="parTrans" cxnId="{F6EE83B8-1F91-4896-B25F-5AFFAB572DFA}">
      <dgm:prSet/>
      <dgm:spPr/>
      <dgm:t>
        <a:bodyPr/>
        <a:lstStyle/>
        <a:p>
          <a:endParaRPr lang="ru-RU" sz="2000"/>
        </a:p>
      </dgm:t>
    </dgm:pt>
    <dgm:pt modelId="{4A8DFEE6-6529-4A14-BCDF-F2DE102CB239}" type="sibTrans" cxnId="{F6EE83B8-1F91-4896-B25F-5AFFAB572DFA}">
      <dgm:prSet custT="1"/>
      <dgm:spPr/>
      <dgm:t>
        <a:bodyPr/>
        <a:lstStyle/>
        <a:p>
          <a:endParaRPr lang="ru-RU" sz="1600"/>
        </a:p>
      </dgm:t>
    </dgm:pt>
    <dgm:pt modelId="{6C066814-74BF-4931-A064-9E1E24178B35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3 оқушы осы анықтамаға мысалдар талдау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96109BA-A723-47A0-B02B-CD9E97787A0A}" type="parTrans" cxnId="{48551628-2461-4D12-8816-37C02851DDF4}">
      <dgm:prSet/>
      <dgm:spPr/>
      <dgm:t>
        <a:bodyPr/>
        <a:lstStyle/>
        <a:p>
          <a:endParaRPr lang="ru-RU" sz="2000"/>
        </a:p>
      </dgm:t>
    </dgm:pt>
    <dgm:pt modelId="{B61BA39B-9FF1-4768-822F-F1619353042A}" type="sibTrans" cxnId="{48551628-2461-4D12-8816-37C02851DDF4}">
      <dgm:prSet custT="1"/>
      <dgm:spPr/>
      <dgm:t>
        <a:bodyPr/>
        <a:lstStyle/>
        <a:p>
          <a:endParaRPr lang="ru-RU" sz="1600"/>
        </a:p>
      </dgm:t>
    </dgm:pt>
    <dgm:pt modelId="{F61DDB86-5673-4490-9D23-7E55565AA6A7}">
      <dgm:prSet phldrT="[Текст]" custT="1"/>
      <dgm:spPr/>
      <dgm:t>
        <a:bodyPr/>
        <a:lstStyle/>
        <a:p>
          <a:r>
            <a:rPr lang="kk-KZ" sz="1800" dirty="0" smtClean="0"/>
            <a:t>4 оқушы есеп шығару</a:t>
          </a:r>
          <a:endParaRPr lang="ru-RU" sz="1800" dirty="0"/>
        </a:p>
      </dgm:t>
    </dgm:pt>
    <dgm:pt modelId="{AA73E440-58C5-4C0D-879A-BBE73660A18F}" type="parTrans" cxnId="{FA88BF58-0786-47A3-AC79-FB581E5AB0BC}">
      <dgm:prSet/>
      <dgm:spPr/>
      <dgm:t>
        <a:bodyPr/>
        <a:lstStyle/>
        <a:p>
          <a:endParaRPr lang="ru-RU" sz="2000"/>
        </a:p>
      </dgm:t>
    </dgm:pt>
    <dgm:pt modelId="{0DE97D8D-59B9-4B5E-9040-12D487F854F4}" type="sibTrans" cxnId="{FA88BF58-0786-47A3-AC79-FB581E5AB0BC}">
      <dgm:prSet custT="1"/>
      <dgm:spPr/>
      <dgm:t>
        <a:bodyPr/>
        <a:lstStyle/>
        <a:p>
          <a:endParaRPr lang="ru-RU" sz="1600"/>
        </a:p>
      </dgm:t>
    </dgm:pt>
    <dgm:pt modelId="{5BB2E891-4E7B-4D21-BAD2-63BED32C8BEF}">
      <dgm:prSet phldrT="[Текст]" custT="1"/>
      <dgm:spPr/>
      <dgm:t>
        <a:bodyPr/>
        <a:lstStyle/>
        <a:p>
          <a:r>
            <a:rPr lang="kk-KZ" sz="1800" dirty="0" smtClean="0"/>
            <a:t>5 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оқушы</a:t>
          </a:r>
          <a:r>
            <a:rPr lang="kk-KZ" sz="1800" dirty="0" smtClean="0"/>
            <a:t> </a:t>
          </a:r>
        </a:p>
        <a:p>
          <a:r>
            <a:rPr lang="kk-KZ" sz="1800" dirty="0" smtClean="0"/>
            <a:t>бағалау</a:t>
          </a:r>
          <a:endParaRPr lang="ru-RU" sz="1800" dirty="0"/>
        </a:p>
      </dgm:t>
    </dgm:pt>
    <dgm:pt modelId="{705DD3C8-10D7-442E-B35F-139628802E19}" type="parTrans" cxnId="{7E3A7AEE-701A-4825-8CDB-0791B7A77BCB}">
      <dgm:prSet/>
      <dgm:spPr/>
      <dgm:t>
        <a:bodyPr/>
        <a:lstStyle/>
        <a:p>
          <a:endParaRPr lang="ru-RU" sz="2000"/>
        </a:p>
      </dgm:t>
    </dgm:pt>
    <dgm:pt modelId="{0D83030B-37BE-44A1-B003-53F1252EC34C}" type="sibTrans" cxnId="{7E3A7AEE-701A-4825-8CDB-0791B7A77BCB}">
      <dgm:prSet custT="1"/>
      <dgm:spPr/>
      <dgm:t>
        <a:bodyPr/>
        <a:lstStyle/>
        <a:p>
          <a:endParaRPr lang="ru-RU" sz="1600"/>
        </a:p>
      </dgm:t>
    </dgm:pt>
    <dgm:pt modelId="{1F6E57F9-FB73-4225-97A6-A37B4C56AC0F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1 оқушы тұжырымдарға тоқталу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6C50679-FB40-41D4-BB99-5301656BE881}" type="parTrans" cxnId="{1E941F45-F893-4A84-888A-AE263AB1E8DB}">
      <dgm:prSet/>
      <dgm:spPr/>
      <dgm:t>
        <a:bodyPr/>
        <a:lstStyle/>
        <a:p>
          <a:endParaRPr lang="ru-RU" sz="2000"/>
        </a:p>
      </dgm:t>
    </dgm:pt>
    <dgm:pt modelId="{C4D6FC46-88EB-427E-9057-D5C6F623F482}" type="sibTrans" cxnId="{1E941F45-F893-4A84-888A-AE263AB1E8DB}">
      <dgm:prSet custT="1"/>
      <dgm:spPr/>
      <dgm:t>
        <a:bodyPr/>
        <a:lstStyle/>
        <a:p>
          <a:endParaRPr lang="ru-RU" sz="1600"/>
        </a:p>
      </dgm:t>
    </dgm:pt>
    <dgm:pt modelId="{4828172E-A2D5-40C5-9F6A-DA0CF00E474B}" type="pres">
      <dgm:prSet presAssocID="{5D294C7E-B493-4D23-9494-A0604329D3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B2D5A0-BA13-4738-BA01-174D43B907FE}" type="pres">
      <dgm:prSet presAssocID="{325B3F2C-0744-4006-AAAA-6C1318B9BE65}" presName="node" presStyleLbl="node1" presStyleIdx="0" presStyleCnt="5" custScaleX="130399" custScaleY="12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4F632-A33D-4845-B3A9-C762D74AFCBB}" type="pres">
      <dgm:prSet presAssocID="{4A8DFEE6-6529-4A14-BCDF-F2DE102CB239}" presName="sibTrans" presStyleLbl="sibTrans2D1" presStyleIdx="0" presStyleCnt="5" custLinFactNeighborX="42848" custLinFactNeighborY="-56853"/>
      <dgm:spPr/>
      <dgm:t>
        <a:bodyPr/>
        <a:lstStyle/>
        <a:p>
          <a:endParaRPr lang="ru-RU"/>
        </a:p>
      </dgm:t>
    </dgm:pt>
    <dgm:pt modelId="{09490D9A-2C20-4CAE-8879-D1DC6EDA6C30}" type="pres">
      <dgm:prSet presAssocID="{4A8DFEE6-6529-4A14-BCDF-F2DE102CB23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3F09FF6-EE9F-49A6-A997-BCF595B82CEF}" type="pres">
      <dgm:prSet presAssocID="{6C066814-74BF-4931-A064-9E1E24178B35}" presName="node" presStyleLbl="node1" presStyleIdx="1" presStyleCnt="5" custScaleX="119594" custScaleY="118520" custRadScaleRad="136015" custRadScaleInc="-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F7817-1735-4EEB-B97C-43A0744B7FF0}" type="pres">
      <dgm:prSet presAssocID="{B61BA39B-9FF1-4768-822F-F1619353042A}" presName="sibTrans" presStyleLbl="sibTrans2D1" presStyleIdx="1" presStyleCnt="5" custLinFactNeighborX="66223" custLinFactNeighborY="29661"/>
      <dgm:spPr/>
      <dgm:t>
        <a:bodyPr/>
        <a:lstStyle/>
        <a:p>
          <a:endParaRPr lang="ru-RU"/>
        </a:p>
      </dgm:t>
    </dgm:pt>
    <dgm:pt modelId="{711F6793-713E-45AC-A8E5-F85591A4FE89}" type="pres">
      <dgm:prSet presAssocID="{B61BA39B-9FF1-4768-822F-F1619353042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3FDBE1B-8CAF-46B4-B32F-5E1E4BA8567E}" type="pres">
      <dgm:prSet presAssocID="{F61DDB86-5673-4490-9D23-7E55565AA6A7}" presName="node" presStyleLbl="node1" presStyleIdx="2" presStyleCnt="5" custScaleX="121793" custScaleY="121892" custRadScaleRad="94582" custRadScaleInc="-1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CE732-180F-40EB-A84A-715848F5ABB0}" type="pres">
      <dgm:prSet presAssocID="{0DE97D8D-59B9-4B5E-9040-12D487F854F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7B7289B-853D-491A-8589-9ECE48E6645B}" type="pres">
      <dgm:prSet presAssocID="{0DE97D8D-59B9-4B5E-9040-12D487F854F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74DCBEC-9394-43F5-825D-07643EC25AAA}" type="pres">
      <dgm:prSet presAssocID="{5BB2E891-4E7B-4D21-BAD2-63BED32C8BEF}" presName="node" presStyleLbl="node1" presStyleIdx="3" presStyleCnt="5" custScaleX="123977" custScaleY="123977" custRadScaleRad="99205" custRadScaleInc="23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AF38B-7B6A-4508-899D-9F5747FE5CC1}" type="pres">
      <dgm:prSet presAssocID="{0D83030B-37BE-44A1-B003-53F1252EC34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35E629A-FE8E-409C-A824-DF44336B7043}" type="pres">
      <dgm:prSet presAssocID="{0D83030B-37BE-44A1-B003-53F1252EC34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CFB0D6D-DA1D-4654-84ED-AB4AD198EF1E}" type="pres">
      <dgm:prSet presAssocID="{1F6E57F9-FB73-4225-97A6-A37B4C56AC0F}" presName="node" presStyleLbl="node1" presStyleIdx="4" presStyleCnt="5" custScaleX="121726" custScaleY="111032" custRadScaleRad="134154" custRadScaleInc="1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A03C0-92A2-4191-A936-158AA9D18F2A}" type="pres">
      <dgm:prSet presAssocID="{C4D6FC46-88EB-427E-9057-D5C6F623F482}" presName="sibTrans" presStyleLbl="sibTrans2D1" presStyleIdx="4" presStyleCnt="5" custLinFactNeighborX="-32962" custLinFactNeighborY="-60004"/>
      <dgm:spPr/>
      <dgm:t>
        <a:bodyPr/>
        <a:lstStyle/>
        <a:p>
          <a:endParaRPr lang="ru-RU"/>
        </a:p>
      </dgm:t>
    </dgm:pt>
    <dgm:pt modelId="{AA8EEE60-319B-4F48-AE21-8CDF850DFDEF}" type="pres">
      <dgm:prSet presAssocID="{C4D6FC46-88EB-427E-9057-D5C6F623F48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A88BF58-0786-47A3-AC79-FB581E5AB0BC}" srcId="{5D294C7E-B493-4D23-9494-A0604329D348}" destId="{F61DDB86-5673-4490-9D23-7E55565AA6A7}" srcOrd="2" destOrd="0" parTransId="{AA73E440-58C5-4C0D-879A-BBE73660A18F}" sibTransId="{0DE97D8D-59B9-4B5E-9040-12D487F854F4}"/>
    <dgm:cxn modelId="{0CC59F55-D0F1-4D1E-8400-77EA7E88A1AC}" type="presOf" srcId="{325B3F2C-0744-4006-AAAA-6C1318B9BE65}" destId="{74B2D5A0-BA13-4738-BA01-174D43B907FE}" srcOrd="0" destOrd="0" presId="urn:microsoft.com/office/officeart/2005/8/layout/cycle2"/>
    <dgm:cxn modelId="{23F9355B-CD11-46A3-A4E7-55E2F1DC44C3}" type="presOf" srcId="{1F6E57F9-FB73-4225-97A6-A37B4C56AC0F}" destId="{7CFB0D6D-DA1D-4654-84ED-AB4AD198EF1E}" srcOrd="0" destOrd="0" presId="urn:microsoft.com/office/officeart/2005/8/layout/cycle2"/>
    <dgm:cxn modelId="{E6FB541D-1C0F-45F4-B389-4443CD6021B2}" type="presOf" srcId="{5BB2E891-4E7B-4D21-BAD2-63BED32C8BEF}" destId="{C74DCBEC-9394-43F5-825D-07643EC25AAA}" srcOrd="0" destOrd="0" presId="urn:microsoft.com/office/officeart/2005/8/layout/cycle2"/>
    <dgm:cxn modelId="{B4F98A28-C836-4744-AD72-F497D6C44233}" type="presOf" srcId="{0D83030B-37BE-44A1-B003-53F1252EC34C}" destId="{E11AF38B-7B6A-4508-899D-9F5747FE5CC1}" srcOrd="0" destOrd="0" presId="urn:microsoft.com/office/officeart/2005/8/layout/cycle2"/>
    <dgm:cxn modelId="{7E3A7AEE-701A-4825-8CDB-0791B7A77BCB}" srcId="{5D294C7E-B493-4D23-9494-A0604329D348}" destId="{5BB2E891-4E7B-4D21-BAD2-63BED32C8BEF}" srcOrd="3" destOrd="0" parTransId="{705DD3C8-10D7-442E-B35F-139628802E19}" sibTransId="{0D83030B-37BE-44A1-B003-53F1252EC34C}"/>
    <dgm:cxn modelId="{8432104F-8C67-4C63-99B9-35733AFF5D42}" type="presOf" srcId="{B61BA39B-9FF1-4768-822F-F1619353042A}" destId="{711F6793-713E-45AC-A8E5-F85591A4FE89}" srcOrd="1" destOrd="0" presId="urn:microsoft.com/office/officeart/2005/8/layout/cycle2"/>
    <dgm:cxn modelId="{A6D21107-58BD-41F6-A91A-32772DF37F8A}" type="presOf" srcId="{5D294C7E-B493-4D23-9494-A0604329D348}" destId="{4828172E-A2D5-40C5-9F6A-DA0CF00E474B}" srcOrd="0" destOrd="0" presId="urn:microsoft.com/office/officeart/2005/8/layout/cycle2"/>
    <dgm:cxn modelId="{9088A106-D6D8-4FCB-9BE5-03E91FBECA16}" type="presOf" srcId="{6C066814-74BF-4931-A064-9E1E24178B35}" destId="{43F09FF6-EE9F-49A6-A997-BCF595B82CEF}" srcOrd="0" destOrd="0" presId="urn:microsoft.com/office/officeart/2005/8/layout/cycle2"/>
    <dgm:cxn modelId="{58ACB469-3413-4D12-A114-FA11EC57675D}" type="presOf" srcId="{0DE97D8D-59B9-4B5E-9040-12D487F854F4}" destId="{F7B7289B-853D-491A-8589-9ECE48E6645B}" srcOrd="1" destOrd="0" presId="urn:microsoft.com/office/officeart/2005/8/layout/cycle2"/>
    <dgm:cxn modelId="{7ED3AD0D-1931-4378-96D1-2DCF0919A33C}" type="presOf" srcId="{4A8DFEE6-6529-4A14-BCDF-F2DE102CB239}" destId="{5804F632-A33D-4845-B3A9-C762D74AFCBB}" srcOrd="0" destOrd="0" presId="urn:microsoft.com/office/officeart/2005/8/layout/cycle2"/>
    <dgm:cxn modelId="{5B6EB9B6-BE98-4B00-A8BB-5243C700F60B}" type="presOf" srcId="{4A8DFEE6-6529-4A14-BCDF-F2DE102CB239}" destId="{09490D9A-2C20-4CAE-8879-D1DC6EDA6C30}" srcOrd="1" destOrd="0" presId="urn:microsoft.com/office/officeart/2005/8/layout/cycle2"/>
    <dgm:cxn modelId="{69E0CB74-E2FC-44DD-B5DC-97565210F497}" type="presOf" srcId="{0D83030B-37BE-44A1-B003-53F1252EC34C}" destId="{135E629A-FE8E-409C-A824-DF44336B7043}" srcOrd="1" destOrd="0" presId="urn:microsoft.com/office/officeart/2005/8/layout/cycle2"/>
    <dgm:cxn modelId="{AEB82E9B-9111-4AFB-9A1D-76703844A1B8}" type="presOf" srcId="{F61DDB86-5673-4490-9D23-7E55565AA6A7}" destId="{C3FDBE1B-8CAF-46B4-B32F-5E1E4BA8567E}" srcOrd="0" destOrd="0" presId="urn:microsoft.com/office/officeart/2005/8/layout/cycle2"/>
    <dgm:cxn modelId="{019AEB61-AE25-4C44-99FF-8AD18C320491}" type="presOf" srcId="{C4D6FC46-88EB-427E-9057-D5C6F623F482}" destId="{C61A03C0-92A2-4191-A936-158AA9D18F2A}" srcOrd="0" destOrd="0" presId="urn:microsoft.com/office/officeart/2005/8/layout/cycle2"/>
    <dgm:cxn modelId="{48551628-2461-4D12-8816-37C02851DDF4}" srcId="{5D294C7E-B493-4D23-9494-A0604329D348}" destId="{6C066814-74BF-4931-A064-9E1E24178B35}" srcOrd="1" destOrd="0" parTransId="{896109BA-A723-47A0-B02B-CD9E97787A0A}" sibTransId="{B61BA39B-9FF1-4768-822F-F1619353042A}"/>
    <dgm:cxn modelId="{3AAE34CF-D8C8-4A66-BA5B-16BF2206CAF8}" type="presOf" srcId="{0DE97D8D-59B9-4B5E-9040-12D487F854F4}" destId="{B7BCE732-180F-40EB-A84A-715848F5ABB0}" srcOrd="0" destOrd="0" presId="urn:microsoft.com/office/officeart/2005/8/layout/cycle2"/>
    <dgm:cxn modelId="{CB3D5EF3-31F9-40F8-AC20-485BE1766AF1}" type="presOf" srcId="{C4D6FC46-88EB-427E-9057-D5C6F623F482}" destId="{AA8EEE60-319B-4F48-AE21-8CDF850DFDEF}" srcOrd="1" destOrd="0" presId="urn:microsoft.com/office/officeart/2005/8/layout/cycle2"/>
    <dgm:cxn modelId="{F6EE83B8-1F91-4896-B25F-5AFFAB572DFA}" srcId="{5D294C7E-B493-4D23-9494-A0604329D348}" destId="{325B3F2C-0744-4006-AAAA-6C1318B9BE65}" srcOrd="0" destOrd="0" parTransId="{B79355DD-E3EA-4C7C-8A9F-48B1F2C33DBB}" sibTransId="{4A8DFEE6-6529-4A14-BCDF-F2DE102CB239}"/>
    <dgm:cxn modelId="{1E941F45-F893-4A84-888A-AE263AB1E8DB}" srcId="{5D294C7E-B493-4D23-9494-A0604329D348}" destId="{1F6E57F9-FB73-4225-97A6-A37B4C56AC0F}" srcOrd="4" destOrd="0" parTransId="{56C50679-FB40-41D4-BB99-5301656BE881}" sibTransId="{C4D6FC46-88EB-427E-9057-D5C6F623F482}"/>
    <dgm:cxn modelId="{AAEAD3B5-4814-4B03-AB21-3598D7865CCA}" type="presOf" srcId="{B61BA39B-9FF1-4768-822F-F1619353042A}" destId="{1ADF7817-1735-4EEB-B97C-43A0744B7FF0}" srcOrd="0" destOrd="0" presId="urn:microsoft.com/office/officeart/2005/8/layout/cycle2"/>
    <dgm:cxn modelId="{43DBA935-F102-49A0-82CE-F5C972FD6D93}" type="presParOf" srcId="{4828172E-A2D5-40C5-9F6A-DA0CF00E474B}" destId="{74B2D5A0-BA13-4738-BA01-174D43B907FE}" srcOrd="0" destOrd="0" presId="urn:microsoft.com/office/officeart/2005/8/layout/cycle2"/>
    <dgm:cxn modelId="{FD030E71-3AA7-4607-AFC4-70602809A4A4}" type="presParOf" srcId="{4828172E-A2D5-40C5-9F6A-DA0CF00E474B}" destId="{5804F632-A33D-4845-B3A9-C762D74AFCBB}" srcOrd="1" destOrd="0" presId="urn:microsoft.com/office/officeart/2005/8/layout/cycle2"/>
    <dgm:cxn modelId="{8B2B9EEC-D09E-447F-8E2C-D2ED10D9C34F}" type="presParOf" srcId="{5804F632-A33D-4845-B3A9-C762D74AFCBB}" destId="{09490D9A-2C20-4CAE-8879-D1DC6EDA6C30}" srcOrd="0" destOrd="0" presId="urn:microsoft.com/office/officeart/2005/8/layout/cycle2"/>
    <dgm:cxn modelId="{C90FD503-B5B1-44F6-8775-C445AC4D8C99}" type="presParOf" srcId="{4828172E-A2D5-40C5-9F6A-DA0CF00E474B}" destId="{43F09FF6-EE9F-49A6-A997-BCF595B82CEF}" srcOrd="2" destOrd="0" presId="urn:microsoft.com/office/officeart/2005/8/layout/cycle2"/>
    <dgm:cxn modelId="{A99E8615-265E-4AC5-A2A3-E4740887DDD7}" type="presParOf" srcId="{4828172E-A2D5-40C5-9F6A-DA0CF00E474B}" destId="{1ADF7817-1735-4EEB-B97C-43A0744B7FF0}" srcOrd="3" destOrd="0" presId="urn:microsoft.com/office/officeart/2005/8/layout/cycle2"/>
    <dgm:cxn modelId="{249C9406-08AC-4360-8AD4-A259D299A54F}" type="presParOf" srcId="{1ADF7817-1735-4EEB-B97C-43A0744B7FF0}" destId="{711F6793-713E-45AC-A8E5-F85591A4FE89}" srcOrd="0" destOrd="0" presId="urn:microsoft.com/office/officeart/2005/8/layout/cycle2"/>
    <dgm:cxn modelId="{419F204B-BC2C-49D3-B895-E7E1A1021652}" type="presParOf" srcId="{4828172E-A2D5-40C5-9F6A-DA0CF00E474B}" destId="{C3FDBE1B-8CAF-46B4-B32F-5E1E4BA8567E}" srcOrd="4" destOrd="0" presId="urn:microsoft.com/office/officeart/2005/8/layout/cycle2"/>
    <dgm:cxn modelId="{F23A8A4F-F873-4DEA-AD01-BF1707BE1298}" type="presParOf" srcId="{4828172E-A2D5-40C5-9F6A-DA0CF00E474B}" destId="{B7BCE732-180F-40EB-A84A-715848F5ABB0}" srcOrd="5" destOrd="0" presId="urn:microsoft.com/office/officeart/2005/8/layout/cycle2"/>
    <dgm:cxn modelId="{301B5EBC-6EFF-4BDF-80F9-E696BE13B028}" type="presParOf" srcId="{B7BCE732-180F-40EB-A84A-715848F5ABB0}" destId="{F7B7289B-853D-491A-8589-9ECE48E6645B}" srcOrd="0" destOrd="0" presId="urn:microsoft.com/office/officeart/2005/8/layout/cycle2"/>
    <dgm:cxn modelId="{53935D98-9499-4478-BCAC-04C9F6BF512C}" type="presParOf" srcId="{4828172E-A2D5-40C5-9F6A-DA0CF00E474B}" destId="{C74DCBEC-9394-43F5-825D-07643EC25AAA}" srcOrd="6" destOrd="0" presId="urn:microsoft.com/office/officeart/2005/8/layout/cycle2"/>
    <dgm:cxn modelId="{4B728330-1D45-4685-870E-2C556375B253}" type="presParOf" srcId="{4828172E-A2D5-40C5-9F6A-DA0CF00E474B}" destId="{E11AF38B-7B6A-4508-899D-9F5747FE5CC1}" srcOrd="7" destOrd="0" presId="urn:microsoft.com/office/officeart/2005/8/layout/cycle2"/>
    <dgm:cxn modelId="{062E7EAC-9BCF-40D7-BFA6-937BDBA7A0B5}" type="presParOf" srcId="{E11AF38B-7B6A-4508-899D-9F5747FE5CC1}" destId="{135E629A-FE8E-409C-A824-DF44336B7043}" srcOrd="0" destOrd="0" presId="urn:microsoft.com/office/officeart/2005/8/layout/cycle2"/>
    <dgm:cxn modelId="{91A02837-64CC-4FA2-AC99-58083F07BD9B}" type="presParOf" srcId="{4828172E-A2D5-40C5-9F6A-DA0CF00E474B}" destId="{7CFB0D6D-DA1D-4654-84ED-AB4AD198EF1E}" srcOrd="8" destOrd="0" presId="urn:microsoft.com/office/officeart/2005/8/layout/cycle2"/>
    <dgm:cxn modelId="{523A98BF-BB94-444B-89F4-BB4433CE321A}" type="presParOf" srcId="{4828172E-A2D5-40C5-9F6A-DA0CF00E474B}" destId="{C61A03C0-92A2-4191-A936-158AA9D18F2A}" srcOrd="9" destOrd="0" presId="urn:microsoft.com/office/officeart/2005/8/layout/cycle2"/>
    <dgm:cxn modelId="{47537482-4DC3-41F4-8943-E3C75AEABF1E}" type="presParOf" srcId="{C61A03C0-92A2-4191-A936-158AA9D18F2A}" destId="{AA8EEE60-319B-4F48-AE21-8CDF850DFDEF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F7632-6956-44AA-B30D-225B1B2EA92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E23EF6-EE5B-4365-989C-AE889B1542A7}">
      <dgm:prSet phldrT="[Текст]"/>
      <dgm:spPr/>
      <dgm:t>
        <a:bodyPr/>
        <a:lstStyle/>
        <a:p>
          <a:r>
            <a:rPr lang="kk-KZ" dirty="0" smtClean="0"/>
            <a:t>Сергіту сәті</a:t>
          </a:r>
          <a:endParaRPr lang="ru-RU" dirty="0"/>
        </a:p>
      </dgm:t>
    </dgm:pt>
    <dgm:pt modelId="{71AF82DD-9E78-4F64-B925-5F8E6FA5E8B6}" type="parTrans" cxnId="{F03A7B8E-1C7E-42AD-B1B8-EAF58605E465}">
      <dgm:prSet/>
      <dgm:spPr/>
      <dgm:t>
        <a:bodyPr/>
        <a:lstStyle/>
        <a:p>
          <a:endParaRPr lang="ru-RU"/>
        </a:p>
      </dgm:t>
    </dgm:pt>
    <dgm:pt modelId="{33E0DA4B-7A97-47D7-84A8-898AAC3E2876}" type="sibTrans" cxnId="{F03A7B8E-1C7E-42AD-B1B8-EAF58605E465}">
      <dgm:prSet/>
      <dgm:spPr/>
      <dgm:t>
        <a:bodyPr/>
        <a:lstStyle/>
        <a:p>
          <a:endParaRPr lang="ru-RU"/>
        </a:p>
      </dgm:t>
    </dgm:pt>
    <dgm:pt modelId="{CFA1692E-767B-4DDC-9D82-1F3C6EA533B0}">
      <dgm:prSet phldrT="[Текст]"/>
      <dgm:spPr/>
      <dgm:t>
        <a:bodyPr/>
        <a:lstStyle/>
        <a:p>
          <a:r>
            <a:rPr lang="kk-KZ" dirty="0" smtClean="0"/>
            <a:t>І топ</a:t>
          </a:r>
          <a:endParaRPr lang="ru-RU" dirty="0"/>
        </a:p>
      </dgm:t>
    </dgm:pt>
    <dgm:pt modelId="{58C85914-2E4E-4FCE-9BA4-BEAD4B4AA66C}" type="parTrans" cxnId="{BF8AC8B3-A065-42A9-B150-D7E5D8708D44}">
      <dgm:prSet/>
      <dgm:spPr/>
      <dgm:t>
        <a:bodyPr/>
        <a:lstStyle/>
        <a:p>
          <a:endParaRPr lang="ru-RU"/>
        </a:p>
      </dgm:t>
    </dgm:pt>
    <dgm:pt modelId="{626DD4FB-D254-4C9E-BC5C-ADC2328C6BF5}" type="sibTrans" cxnId="{BF8AC8B3-A065-42A9-B150-D7E5D8708D44}">
      <dgm:prSet/>
      <dgm:spPr/>
      <dgm:t>
        <a:bodyPr/>
        <a:lstStyle/>
        <a:p>
          <a:endParaRPr lang="ru-RU"/>
        </a:p>
      </dgm:t>
    </dgm:pt>
    <dgm:pt modelId="{AF3F7CC3-AB04-4CEA-9331-F893327A4216}">
      <dgm:prSet phldrT="[Текст]"/>
      <dgm:spPr/>
      <dgm:t>
        <a:bodyPr/>
        <a:lstStyle/>
        <a:p>
          <a:r>
            <a:rPr lang="kk-KZ" dirty="0" smtClean="0"/>
            <a:t>ІІ топ</a:t>
          </a:r>
          <a:endParaRPr lang="ru-RU" dirty="0"/>
        </a:p>
      </dgm:t>
    </dgm:pt>
    <dgm:pt modelId="{A20E748C-3630-43CF-822D-20347B578422}" type="parTrans" cxnId="{E0510123-B8BF-498D-8E87-A9E597307047}">
      <dgm:prSet/>
      <dgm:spPr/>
      <dgm:t>
        <a:bodyPr/>
        <a:lstStyle/>
        <a:p>
          <a:endParaRPr lang="ru-RU"/>
        </a:p>
      </dgm:t>
    </dgm:pt>
    <dgm:pt modelId="{791257CA-6DEB-4AF3-8F9B-1FC8539512AF}" type="sibTrans" cxnId="{E0510123-B8BF-498D-8E87-A9E597307047}">
      <dgm:prSet/>
      <dgm:spPr/>
      <dgm:t>
        <a:bodyPr/>
        <a:lstStyle/>
        <a:p>
          <a:endParaRPr lang="ru-RU"/>
        </a:p>
      </dgm:t>
    </dgm:pt>
    <dgm:pt modelId="{23B13223-712D-4A8B-82AC-F5099A4B4944}">
      <dgm:prSet phldrT="[Текст]"/>
      <dgm:spPr/>
      <dgm:t>
        <a:bodyPr/>
        <a:lstStyle/>
        <a:p>
          <a:r>
            <a:rPr lang="kk-KZ" dirty="0" smtClean="0"/>
            <a:t>ІІІ топ</a:t>
          </a:r>
          <a:endParaRPr lang="ru-RU" dirty="0"/>
        </a:p>
      </dgm:t>
    </dgm:pt>
    <dgm:pt modelId="{AA7F035B-0FA2-4B30-AA4E-BAA96977E2F1}" type="parTrans" cxnId="{6502ED87-8708-4CF2-B7DD-09DF9CB7833E}">
      <dgm:prSet/>
      <dgm:spPr/>
      <dgm:t>
        <a:bodyPr/>
        <a:lstStyle/>
        <a:p>
          <a:endParaRPr lang="ru-RU"/>
        </a:p>
      </dgm:t>
    </dgm:pt>
    <dgm:pt modelId="{91E89B1D-9756-4542-A891-D9F9012B4418}" type="sibTrans" cxnId="{6502ED87-8708-4CF2-B7DD-09DF9CB7833E}">
      <dgm:prSet/>
      <dgm:spPr/>
      <dgm:t>
        <a:bodyPr/>
        <a:lstStyle/>
        <a:p>
          <a:endParaRPr lang="ru-RU"/>
        </a:p>
      </dgm:t>
    </dgm:pt>
    <dgm:pt modelId="{033531BB-6F06-436A-933F-5665ED215C1C}" type="pres">
      <dgm:prSet presAssocID="{6AAF7632-6956-44AA-B30D-225B1B2EA9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0D45C-4662-4DB6-9F37-DE55A8C2F203}" type="pres">
      <dgm:prSet presAssocID="{F4E23EF6-EE5B-4365-989C-AE889B1542A7}" presName="centerShape" presStyleLbl="node0" presStyleIdx="0" presStyleCnt="1"/>
      <dgm:spPr/>
      <dgm:t>
        <a:bodyPr/>
        <a:lstStyle/>
        <a:p>
          <a:endParaRPr lang="ru-RU"/>
        </a:p>
      </dgm:t>
    </dgm:pt>
    <dgm:pt modelId="{05ADE83C-C1B2-47AE-8E13-B23BF34205D2}" type="pres">
      <dgm:prSet presAssocID="{58C85914-2E4E-4FCE-9BA4-BEAD4B4AA66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AEA786F-A466-438D-ABAF-7EAD81B107F5}" type="pres">
      <dgm:prSet presAssocID="{CFA1692E-767B-4DDC-9D82-1F3C6EA533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203A-C1FB-40AA-BF59-86BE294C368C}" type="pres">
      <dgm:prSet presAssocID="{A20E748C-3630-43CF-822D-20347B57842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904791-75ED-412D-B116-3953B67F3C93}" type="pres">
      <dgm:prSet presAssocID="{AF3F7CC3-AB04-4CEA-9331-F893327A42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AC517-E123-4D6C-AA03-665CB5D9A0CC}" type="pres">
      <dgm:prSet presAssocID="{AA7F035B-0FA2-4B30-AA4E-BAA96977E2F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797FF0D-EE1F-4030-B2CD-8AA1A278359C}" type="pres">
      <dgm:prSet presAssocID="{23B13223-712D-4A8B-82AC-F5099A4B49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E9794-6F73-446E-9E47-F43EEDC84D3E}" type="presOf" srcId="{A20E748C-3630-43CF-822D-20347B578422}" destId="{DC88203A-C1FB-40AA-BF59-86BE294C368C}" srcOrd="0" destOrd="0" presId="urn:microsoft.com/office/officeart/2005/8/layout/radial4"/>
    <dgm:cxn modelId="{789C4F2B-1C80-4DBB-A3B4-A1D8971AF8ED}" type="presOf" srcId="{AF3F7CC3-AB04-4CEA-9331-F893327A4216}" destId="{89904791-75ED-412D-B116-3953B67F3C93}" srcOrd="0" destOrd="0" presId="urn:microsoft.com/office/officeart/2005/8/layout/radial4"/>
    <dgm:cxn modelId="{BF8AC8B3-A065-42A9-B150-D7E5D8708D44}" srcId="{F4E23EF6-EE5B-4365-989C-AE889B1542A7}" destId="{CFA1692E-767B-4DDC-9D82-1F3C6EA533B0}" srcOrd="0" destOrd="0" parTransId="{58C85914-2E4E-4FCE-9BA4-BEAD4B4AA66C}" sibTransId="{626DD4FB-D254-4C9E-BC5C-ADC2328C6BF5}"/>
    <dgm:cxn modelId="{6502ED87-8708-4CF2-B7DD-09DF9CB7833E}" srcId="{F4E23EF6-EE5B-4365-989C-AE889B1542A7}" destId="{23B13223-712D-4A8B-82AC-F5099A4B4944}" srcOrd="2" destOrd="0" parTransId="{AA7F035B-0FA2-4B30-AA4E-BAA96977E2F1}" sibTransId="{91E89B1D-9756-4542-A891-D9F9012B4418}"/>
    <dgm:cxn modelId="{2B9A4049-1371-4F26-8CC4-B7E29B9B1EAE}" type="presOf" srcId="{AA7F035B-0FA2-4B30-AA4E-BAA96977E2F1}" destId="{3CAAC517-E123-4D6C-AA03-665CB5D9A0CC}" srcOrd="0" destOrd="0" presId="urn:microsoft.com/office/officeart/2005/8/layout/radial4"/>
    <dgm:cxn modelId="{E0510123-B8BF-498D-8E87-A9E597307047}" srcId="{F4E23EF6-EE5B-4365-989C-AE889B1542A7}" destId="{AF3F7CC3-AB04-4CEA-9331-F893327A4216}" srcOrd="1" destOrd="0" parTransId="{A20E748C-3630-43CF-822D-20347B578422}" sibTransId="{791257CA-6DEB-4AF3-8F9B-1FC8539512AF}"/>
    <dgm:cxn modelId="{7F06AD98-570B-44F4-9C39-1D3CD425ABDB}" type="presOf" srcId="{CFA1692E-767B-4DDC-9D82-1F3C6EA533B0}" destId="{CAEA786F-A466-438D-ABAF-7EAD81B107F5}" srcOrd="0" destOrd="0" presId="urn:microsoft.com/office/officeart/2005/8/layout/radial4"/>
    <dgm:cxn modelId="{F03A7B8E-1C7E-42AD-B1B8-EAF58605E465}" srcId="{6AAF7632-6956-44AA-B30D-225B1B2EA924}" destId="{F4E23EF6-EE5B-4365-989C-AE889B1542A7}" srcOrd="0" destOrd="0" parTransId="{71AF82DD-9E78-4F64-B925-5F8E6FA5E8B6}" sibTransId="{33E0DA4B-7A97-47D7-84A8-898AAC3E2876}"/>
    <dgm:cxn modelId="{7A26A51B-2E34-405E-9C88-A233B63122D0}" type="presOf" srcId="{6AAF7632-6956-44AA-B30D-225B1B2EA924}" destId="{033531BB-6F06-436A-933F-5665ED215C1C}" srcOrd="0" destOrd="0" presId="urn:microsoft.com/office/officeart/2005/8/layout/radial4"/>
    <dgm:cxn modelId="{4C642B9E-2C46-4FA8-AD41-AA58D93AF157}" type="presOf" srcId="{58C85914-2E4E-4FCE-9BA4-BEAD4B4AA66C}" destId="{05ADE83C-C1B2-47AE-8E13-B23BF34205D2}" srcOrd="0" destOrd="0" presId="urn:microsoft.com/office/officeart/2005/8/layout/radial4"/>
    <dgm:cxn modelId="{7B58725F-D869-45CD-B515-79590589FB08}" type="presOf" srcId="{23B13223-712D-4A8B-82AC-F5099A4B4944}" destId="{1797FF0D-EE1F-4030-B2CD-8AA1A278359C}" srcOrd="0" destOrd="0" presId="urn:microsoft.com/office/officeart/2005/8/layout/radial4"/>
    <dgm:cxn modelId="{22F7CC9A-DB12-497D-B2EE-5943C76095D3}" type="presOf" srcId="{F4E23EF6-EE5B-4365-989C-AE889B1542A7}" destId="{3260D45C-4662-4DB6-9F37-DE55A8C2F203}" srcOrd="0" destOrd="0" presId="urn:microsoft.com/office/officeart/2005/8/layout/radial4"/>
    <dgm:cxn modelId="{8CAB7E65-0A97-4746-9083-156E06598F8E}" type="presParOf" srcId="{033531BB-6F06-436A-933F-5665ED215C1C}" destId="{3260D45C-4662-4DB6-9F37-DE55A8C2F203}" srcOrd="0" destOrd="0" presId="urn:microsoft.com/office/officeart/2005/8/layout/radial4"/>
    <dgm:cxn modelId="{FA822900-B364-43F4-8397-869CE8B0CC21}" type="presParOf" srcId="{033531BB-6F06-436A-933F-5665ED215C1C}" destId="{05ADE83C-C1B2-47AE-8E13-B23BF34205D2}" srcOrd="1" destOrd="0" presId="urn:microsoft.com/office/officeart/2005/8/layout/radial4"/>
    <dgm:cxn modelId="{1BE11395-E563-491C-AC42-0140AE79C5FA}" type="presParOf" srcId="{033531BB-6F06-436A-933F-5665ED215C1C}" destId="{CAEA786F-A466-438D-ABAF-7EAD81B107F5}" srcOrd="2" destOrd="0" presId="urn:microsoft.com/office/officeart/2005/8/layout/radial4"/>
    <dgm:cxn modelId="{5FC221F3-AC15-4E9D-9CBB-84C738A7E097}" type="presParOf" srcId="{033531BB-6F06-436A-933F-5665ED215C1C}" destId="{DC88203A-C1FB-40AA-BF59-86BE294C368C}" srcOrd="3" destOrd="0" presId="urn:microsoft.com/office/officeart/2005/8/layout/radial4"/>
    <dgm:cxn modelId="{3DDFBB50-C25B-40CE-83A2-15300427DF4B}" type="presParOf" srcId="{033531BB-6F06-436A-933F-5665ED215C1C}" destId="{89904791-75ED-412D-B116-3953B67F3C93}" srcOrd="4" destOrd="0" presId="urn:microsoft.com/office/officeart/2005/8/layout/radial4"/>
    <dgm:cxn modelId="{CA172C4C-B74E-4FE5-B218-029AD50CCEBF}" type="presParOf" srcId="{033531BB-6F06-436A-933F-5665ED215C1C}" destId="{3CAAC517-E123-4D6C-AA03-665CB5D9A0CC}" srcOrd="5" destOrd="0" presId="urn:microsoft.com/office/officeart/2005/8/layout/radial4"/>
    <dgm:cxn modelId="{383F1410-7608-422B-B61B-C05293FA641C}" type="presParOf" srcId="{033531BB-6F06-436A-933F-5665ED215C1C}" destId="{1797FF0D-EE1F-4030-B2CD-8AA1A278359C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E9E92-1E5E-4563-8241-39222B616243}" type="doc">
      <dgm:prSet loTypeId="urn:microsoft.com/office/officeart/2005/8/layout/b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4AF6C8-729A-4AF1-8A21-C448E2726225}">
      <dgm:prSet phldrT="[Текст]"/>
      <dgm:spPr/>
      <dgm:t>
        <a:bodyPr/>
        <a:lstStyle/>
        <a:p>
          <a:r>
            <a:rPr lang="kk-KZ" dirty="0" smtClean="0"/>
            <a:t>Т -3б</a:t>
          </a:r>
          <a:endParaRPr lang="ru-RU" dirty="0"/>
        </a:p>
      </dgm:t>
    </dgm:pt>
    <dgm:pt modelId="{5C96F299-13FE-473A-8D25-8613F07F8770}" type="parTrans" cxnId="{CA20A40C-5276-4128-AC71-1C64B8579EC0}">
      <dgm:prSet/>
      <dgm:spPr/>
      <dgm:t>
        <a:bodyPr/>
        <a:lstStyle/>
        <a:p>
          <a:endParaRPr lang="ru-RU"/>
        </a:p>
      </dgm:t>
    </dgm:pt>
    <dgm:pt modelId="{806B0942-B886-45B3-855B-9A6535BF15BE}" type="sibTrans" cxnId="{CA20A40C-5276-4128-AC71-1C64B8579EC0}">
      <dgm:prSet/>
      <dgm:spPr/>
      <dgm:t>
        <a:bodyPr/>
        <a:lstStyle/>
        <a:p>
          <a:endParaRPr lang="ru-RU"/>
        </a:p>
      </dgm:t>
    </dgm:pt>
    <dgm:pt modelId="{546C07F6-E511-4B13-89B3-63093DA8643F}">
      <dgm:prSet phldrT="[Текст]"/>
      <dgm:spPr/>
      <dgm:t>
        <a:bodyPr/>
        <a:lstStyle/>
        <a:p>
          <a:r>
            <a:rPr lang="kk-KZ" dirty="0" smtClean="0"/>
            <a:t>П-5б</a:t>
          </a:r>
          <a:endParaRPr lang="ru-RU" dirty="0"/>
        </a:p>
      </dgm:t>
    </dgm:pt>
    <dgm:pt modelId="{04B1FE5B-DCD5-42BA-8B22-5E880E5C13A6}" type="parTrans" cxnId="{05950ACB-6F98-48F5-B4FF-AEA4A53C834C}">
      <dgm:prSet/>
      <dgm:spPr/>
      <dgm:t>
        <a:bodyPr/>
        <a:lstStyle/>
        <a:p>
          <a:endParaRPr lang="ru-RU"/>
        </a:p>
      </dgm:t>
    </dgm:pt>
    <dgm:pt modelId="{65EBCA14-CA7A-434F-B3DC-1B05DCDD6CE1}" type="sibTrans" cxnId="{05950ACB-6F98-48F5-B4FF-AEA4A53C834C}">
      <dgm:prSet/>
      <dgm:spPr>
        <a:ln w="12700" cmpd="sng"/>
      </dgm:spPr>
      <dgm:t>
        <a:bodyPr/>
        <a:lstStyle/>
        <a:p>
          <a:endParaRPr lang="ru-RU"/>
        </a:p>
      </dgm:t>
    </dgm:pt>
    <dgm:pt modelId="{FEC7E11A-A863-4C37-BF01-4C3F2684B371}">
      <dgm:prSet phldrT="[Текст]"/>
      <dgm:spPr/>
      <dgm:t>
        <a:bodyPr/>
        <a:lstStyle/>
        <a:p>
          <a:r>
            <a:rPr lang="kk-KZ" dirty="0" smtClean="0"/>
            <a:t>Ш-7б</a:t>
          </a:r>
          <a:endParaRPr lang="ru-RU" dirty="0"/>
        </a:p>
      </dgm:t>
    </dgm:pt>
    <dgm:pt modelId="{C8FB3710-6A81-4689-B76B-6224B2239003}" type="parTrans" cxnId="{F97B973A-7CCF-4B32-B25B-66C224F22FE1}">
      <dgm:prSet/>
      <dgm:spPr/>
      <dgm:t>
        <a:bodyPr/>
        <a:lstStyle/>
        <a:p>
          <a:endParaRPr lang="ru-RU"/>
        </a:p>
      </dgm:t>
    </dgm:pt>
    <dgm:pt modelId="{C00ABAB8-EB4C-43AB-878C-70D79037CF3A}" type="sibTrans" cxnId="{F97B973A-7CCF-4B32-B25B-66C224F22FE1}">
      <dgm:prSet/>
      <dgm:spPr/>
      <dgm:t>
        <a:bodyPr/>
        <a:lstStyle/>
        <a:p>
          <a:endParaRPr lang="ru-RU"/>
        </a:p>
      </dgm:t>
    </dgm:pt>
    <dgm:pt modelId="{6033D91E-8ADA-4602-809B-45B890BBD4C7}">
      <dgm:prSet phldrT="[Текст]"/>
      <dgm:spPr/>
      <dgm:t>
        <a:bodyPr/>
        <a:lstStyle/>
        <a:p>
          <a:r>
            <a:rPr lang="kk-KZ" dirty="0" smtClean="0"/>
            <a:t>Қ-10б</a:t>
          </a:r>
          <a:endParaRPr lang="ru-RU" dirty="0"/>
        </a:p>
      </dgm:t>
    </dgm:pt>
    <dgm:pt modelId="{5FD8E69C-498E-4B15-A713-B91D03C0B55E}" type="parTrans" cxnId="{35460561-294F-498F-A063-501D5C6B0E69}">
      <dgm:prSet/>
      <dgm:spPr/>
      <dgm:t>
        <a:bodyPr/>
        <a:lstStyle/>
        <a:p>
          <a:endParaRPr lang="ru-RU"/>
        </a:p>
      </dgm:t>
    </dgm:pt>
    <dgm:pt modelId="{7422BBA9-1A1E-4906-92B0-BAAC432CE85C}" type="sibTrans" cxnId="{35460561-294F-498F-A063-501D5C6B0E69}">
      <dgm:prSet custT="1"/>
      <dgm:spPr/>
      <dgm:t>
        <a:bodyPr/>
        <a:lstStyle/>
        <a:p>
          <a:endParaRPr lang="ru-RU" sz="2800"/>
        </a:p>
      </dgm:t>
    </dgm:pt>
    <dgm:pt modelId="{AF9D4E52-559A-4047-A65F-9A2E6A02508E}">
      <dgm:prSet phldrT="[Текст]"/>
      <dgm:spPr/>
      <dgm:t>
        <a:bodyPr/>
        <a:lstStyle/>
        <a:p>
          <a:r>
            <a:rPr lang="kk-KZ" dirty="0" smtClean="0"/>
            <a:t>баға</a:t>
          </a:r>
          <a:endParaRPr lang="ru-RU" dirty="0"/>
        </a:p>
      </dgm:t>
    </dgm:pt>
    <dgm:pt modelId="{64E24737-A75E-433A-8FA0-60A1E5E6D08F}" type="parTrans" cxnId="{3CA151BF-8D01-4338-9504-6D6B7EB54491}">
      <dgm:prSet/>
      <dgm:spPr/>
      <dgm:t>
        <a:bodyPr/>
        <a:lstStyle/>
        <a:p>
          <a:endParaRPr lang="ru-RU"/>
        </a:p>
      </dgm:t>
    </dgm:pt>
    <dgm:pt modelId="{853913E1-D180-4CF0-B2EC-6C9D1791968A}" type="sibTrans" cxnId="{3CA151BF-8D01-4338-9504-6D6B7EB54491}">
      <dgm:prSet/>
      <dgm:spPr/>
      <dgm:t>
        <a:bodyPr/>
        <a:lstStyle/>
        <a:p>
          <a:endParaRPr lang="ru-RU"/>
        </a:p>
      </dgm:t>
    </dgm:pt>
    <dgm:pt modelId="{AE438CC3-CAF7-4C2F-ADFE-2ADEE0D5ED68}" type="pres">
      <dgm:prSet presAssocID="{16CE9E92-1E5E-4563-8241-39222B6162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7C161-D85D-44D2-8742-921CEF12628D}" type="pres">
      <dgm:prSet presAssocID="{EF4AF6C8-729A-4AF1-8A21-C448E27262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23968-838B-42C0-A89F-DD01B23B48FB}" type="pres">
      <dgm:prSet presAssocID="{806B0942-B886-45B3-855B-9A6535BF15B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087C99E-60D5-4B49-A95B-1AC953D67794}" type="pres">
      <dgm:prSet presAssocID="{806B0942-B886-45B3-855B-9A6535BF15BE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30383C4E-789D-4B06-B0DA-6108950C4BEE}" type="pres">
      <dgm:prSet presAssocID="{546C07F6-E511-4B13-89B3-63093DA864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A8886-1937-40D4-8FFE-6EB9DA68CB5A}" type="pres">
      <dgm:prSet presAssocID="{65EBCA14-CA7A-434F-B3DC-1B05DCDD6CE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0702A74-3528-4C00-ADB5-8CEE9E217AF0}" type="pres">
      <dgm:prSet presAssocID="{65EBCA14-CA7A-434F-B3DC-1B05DCDD6CE1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291E44B4-7D52-44E2-8DD0-CD5F27F8E096}" type="pres">
      <dgm:prSet presAssocID="{FEC7E11A-A863-4C37-BF01-4C3F2684B3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54E6A-60DF-459E-A784-50735042FB60}" type="pres">
      <dgm:prSet presAssocID="{C00ABAB8-EB4C-43AB-878C-70D79037CF3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2E9A3A4-8F05-4BE1-B684-AF7A790AE538}" type="pres">
      <dgm:prSet presAssocID="{C00ABAB8-EB4C-43AB-878C-70D79037CF3A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7893CCE4-9AFB-4E8D-B17C-CBC0F52199DD}" type="pres">
      <dgm:prSet presAssocID="{6033D91E-8ADA-4602-809B-45B890BBD4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E327-41D3-410E-B349-2327FEC78C50}" type="pres">
      <dgm:prSet presAssocID="{7422BBA9-1A1E-4906-92B0-BAAC432CE85C}" presName="sibTrans" presStyleLbl="sibTrans1D1" presStyleIdx="3" presStyleCnt="4"/>
      <dgm:spPr/>
      <dgm:t>
        <a:bodyPr/>
        <a:lstStyle/>
        <a:p>
          <a:endParaRPr lang="ru-RU"/>
        </a:p>
      </dgm:t>
    </dgm:pt>
    <dgm:pt modelId="{2B9A0376-B637-438F-94CA-D1A54584FF43}" type="pres">
      <dgm:prSet presAssocID="{7422BBA9-1A1E-4906-92B0-BAAC432CE85C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E265A269-6AA9-42A1-8281-BEB7FF3416D2}" type="pres">
      <dgm:prSet presAssocID="{AF9D4E52-559A-4047-A65F-9A2E6A0250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60561-294F-498F-A063-501D5C6B0E69}" srcId="{16CE9E92-1E5E-4563-8241-39222B616243}" destId="{6033D91E-8ADA-4602-809B-45B890BBD4C7}" srcOrd="3" destOrd="0" parTransId="{5FD8E69C-498E-4B15-A713-B91D03C0B55E}" sibTransId="{7422BBA9-1A1E-4906-92B0-BAAC432CE85C}"/>
    <dgm:cxn modelId="{0664B0F5-5DEC-454B-B474-83EF2491406D}" type="presOf" srcId="{7422BBA9-1A1E-4906-92B0-BAAC432CE85C}" destId="{77BDE327-41D3-410E-B349-2327FEC78C50}" srcOrd="0" destOrd="0" presId="urn:microsoft.com/office/officeart/2005/8/layout/bProcess3"/>
    <dgm:cxn modelId="{CA20A40C-5276-4128-AC71-1C64B8579EC0}" srcId="{16CE9E92-1E5E-4563-8241-39222B616243}" destId="{EF4AF6C8-729A-4AF1-8A21-C448E2726225}" srcOrd="0" destOrd="0" parTransId="{5C96F299-13FE-473A-8D25-8613F07F8770}" sibTransId="{806B0942-B886-45B3-855B-9A6535BF15BE}"/>
    <dgm:cxn modelId="{92CB5FA6-C941-4981-BC34-E7BE58CD7A37}" type="presOf" srcId="{C00ABAB8-EB4C-43AB-878C-70D79037CF3A}" destId="{5BD54E6A-60DF-459E-A784-50735042FB60}" srcOrd="0" destOrd="0" presId="urn:microsoft.com/office/officeart/2005/8/layout/bProcess3"/>
    <dgm:cxn modelId="{B26AA2C9-9178-4700-8E8E-C4E0D4E679E4}" type="presOf" srcId="{806B0942-B886-45B3-855B-9A6535BF15BE}" destId="{C087C99E-60D5-4B49-A95B-1AC953D67794}" srcOrd="1" destOrd="0" presId="urn:microsoft.com/office/officeart/2005/8/layout/bProcess3"/>
    <dgm:cxn modelId="{55921887-6330-4282-B93C-9832E6650013}" type="presOf" srcId="{806B0942-B886-45B3-855B-9A6535BF15BE}" destId="{04923968-838B-42C0-A89F-DD01B23B48FB}" srcOrd="0" destOrd="0" presId="urn:microsoft.com/office/officeart/2005/8/layout/bProcess3"/>
    <dgm:cxn modelId="{F97B973A-7CCF-4B32-B25B-66C224F22FE1}" srcId="{16CE9E92-1E5E-4563-8241-39222B616243}" destId="{FEC7E11A-A863-4C37-BF01-4C3F2684B371}" srcOrd="2" destOrd="0" parTransId="{C8FB3710-6A81-4689-B76B-6224B2239003}" sibTransId="{C00ABAB8-EB4C-43AB-878C-70D79037CF3A}"/>
    <dgm:cxn modelId="{3CA151BF-8D01-4338-9504-6D6B7EB54491}" srcId="{16CE9E92-1E5E-4563-8241-39222B616243}" destId="{AF9D4E52-559A-4047-A65F-9A2E6A02508E}" srcOrd="4" destOrd="0" parTransId="{64E24737-A75E-433A-8FA0-60A1E5E6D08F}" sibTransId="{853913E1-D180-4CF0-B2EC-6C9D1791968A}"/>
    <dgm:cxn modelId="{63C2771D-045F-470D-9C5C-6AC183E91B81}" type="presOf" srcId="{C00ABAB8-EB4C-43AB-878C-70D79037CF3A}" destId="{A2E9A3A4-8F05-4BE1-B684-AF7A790AE538}" srcOrd="1" destOrd="0" presId="urn:microsoft.com/office/officeart/2005/8/layout/bProcess3"/>
    <dgm:cxn modelId="{814B4A86-5D95-4F95-8680-9D15B13E119E}" type="presOf" srcId="{65EBCA14-CA7A-434F-B3DC-1B05DCDD6CE1}" destId="{966A8886-1937-40D4-8FFE-6EB9DA68CB5A}" srcOrd="0" destOrd="0" presId="urn:microsoft.com/office/officeart/2005/8/layout/bProcess3"/>
    <dgm:cxn modelId="{1C1B1BAE-49DA-4BC4-8557-C42A7CFBF76B}" type="presOf" srcId="{546C07F6-E511-4B13-89B3-63093DA8643F}" destId="{30383C4E-789D-4B06-B0DA-6108950C4BEE}" srcOrd="0" destOrd="0" presId="urn:microsoft.com/office/officeart/2005/8/layout/bProcess3"/>
    <dgm:cxn modelId="{57F057FA-ABA9-4D54-8219-C4363A600434}" type="presOf" srcId="{65EBCA14-CA7A-434F-B3DC-1B05DCDD6CE1}" destId="{10702A74-3528-4C00-ADB5-8CEE9E217AF0}" srcOrd="1" destOrd="0" presId="urn:microsoft.com/office/officeart/2005/8/layout/bProcess3"/>
    <dgm:cxn modelId="{05950ACB-6F98-48F5-B4FF-AEA4A53C834C}" srcId="{16CE9E92-1E5E-4563-8241-39222B616243}" destId="{546C07F6-E511-4B13-89B3-63093DA8643F}" srcOrd="1" destOrd="0" parTransId="{04B1FE5B-DCD5-42BA-8B22-5E880E5C13A6}" sibTransId="{65EBCA14-CA7A-434F-B3DC-1B05DCDD6CE1}"/>
    <dgm:cxn modelId="{EBBD4C40-96C2-4E33-9CA9-93871A586CE0}" type="presOf" srcId="{FEC7E11A-A863-4C37-BF01-4C3F2684B371}" destId="{291E44B4-7D52-44E2-8DD0-CD5F27F8E096}" srcOrd="0" destOrd="0" presId="urn:microsoft.com/office/officeart/2005/8/layout/bProcess3"/>
    <dgm:cxn modelId="{B4D9ECEB-E135-431C-8F92-02258CDF1540}" type="presOf" srcId="{16CE9E92-1E5E-4563-8241-39222B616243}" destId="{AE438CC3-CAF7-4C2F-ADFE-2ADEE0D5ED68}" srcOrd="0" destOrd="0" presId="urn:microsoft.com/office/officeart/2005/8/layout/bProcess3"/>
    <dgm:cxn modelId="{5F700A82-2443-4E73-A524-247CB56279E7}" type="presOf" srcId="{EF4AF6C8-729A-4AF1-8A21-C448E2726225}" destId="{0827C161-D85D-44D2-8742-921CEF12628D}" srcOrd="0" destOrd="0" presId="urn:microsoft.com/office/officeart/2005/8/layout/bProcess3"/>
    <dgm:cxn modelId="{5BDCA303-035F-42C1-AD31-E7A0A40D9AA1}" type="presOf" srcId="{7422BBA9-1A1E-4906-92B0-BAAC432CE85C}" destId="{2B9A0376-B637-438F-94CA-D1A54584FF43}" srcOrd="1" destOrd="0" presId="urn:microsoft.com/office/officeart/2005/8/layout/bProcess3"/>
    <dgm:cxn modelId="{B8645B2A-8B9E-401D-ABA5-26BBA58374B6}" type="presOf" srcId="{AF9D4E52-559A-4047-A65F-9A2E6A02508E}" destId="{E265A269-6AA9-42A1-8281-BEB7FF3416D2}" srcOrd="0" destOrd="0" presId="urn:microsoft.com/office/officeart/2005/8/layout/bProcess3"/>
    <dgm:cxn modelId="{0F982A2E-2A2C-4CBF-853A-D2F2577425D7}" type="presOf" srcId="{6033D91E-8ADA-4602-809B-45B890BBD4C7}" destId="{7893CCE4-9AFB-4E8D-B17C-CBC0F52199DD}" srcOrd="0" destOrd="0" presId="urn:microsoft.com/office/officeart/2005/8/layout/bProcess3"/>
    <dgm:cxn modelId="{9B133D5F-8D97-4B2B-80E7-21BAEBFE5FF9}" type="presParOf" srcId="{AE438CC3-CAF7-4C2F-ADFE-2ADEE0D5ED68}" destId="{0827C161-D85D-44D2-8742-921CEF12628D}" srcOrd="0" destOrd="0" presId="urn:microsoft.com/office/officeart/2005/8/layout/bProcess3"/>
    <dgm:cxn modelId="{20EB127C-23E5-4D9B-A484-60D2006D8CBD}" type="presParOf" srcId="{AE438CC3-CAF7-4C2F-ADFE-2ADEE0D5ED68}" destId="{04923968-838B-42C0-A89F-DD01B23B48FB}" srcOrd="1" destOrd="0" presId="urn:microsoft.com/office/officeart/2005/8/layout/bProcess3"/>
    <dgm:cxn modelId="{FF1AF3F7-5FEB-4290-8F21-664220CED640}" type="presParOf" srcId="{04923968-838B-42C0-A89F-DD01B23B48FB}" destId="{C087C99E-60D5-4B49-A95B-1AC953D67794}" srcOrd="0" destOrd="0" presId="urn:microsoft.com/office/officeart/2005/8/layout/bProcess3"/>
    <dgm:cxn modelId="{21FE7FAA-9ADD-42EB-B86D-22D47D4D84F2}" type="presParOf" srcId="{AE438CC3-CAF7-4C2F-ADFE-2ADEE0D5ED68}" destId="{30383C4E-789D-4B06-B0DA-6108950C4BEE}" srcOrd="2" destOrd="0" presId="urn:microsoft.com/office/officeart/2005/8/layout/bProcess3"/>
    <dgm:cxn modelId="{6D33A590-8F86-4EBA-9271-C63B1CCF4913}" type="presParOf" srcId="{AE438CC3-CAF7-4C2F-ADFE-2ADEE0D5ED68}" destId="{966A8886-1937-40D4-8FFE-6EB9DA68CB5A}" srcOrd="3" destOrd="0" presId="urn:microsoft.com/office/officeart/2005/8/layout/bProcess3"/>
    <dgm:cxn modelId="{02FD6804-D58A-483F-BECD-51AE0A859666}" type="presParOf" srcId="{966A8886-1937-40D4-8FFE-6EB9DA68CB5A}" destId="{10702A74-3528-4C00-ADB5-8CEE9E217AF0}" srcOrd="0" destOrd="0" presId="urn:microsoft.com/office/officeart/2005/8/layout/bProcess3"/>
    <dgm:cxn modelId="{B9BCA968-CE4F-4B1A-86EB-E55F1338BDBC}" type="presParOf" srcId="{AE438CC3-CAF7-4C2F-ADFE-2ADEE0D5ED68}" destId="{291E44B4-7D52-44E2-8DD0-CD5F27F8E096}" srcOrd="4" destOrd="0" presId="urn:microsoft.com/office/officeart/2005/8/layout/bProcess3"/>
    <dgm:cxn modelId="{0ABB39A4-AD7E-4282-A218-FB4BEA175174}" type="presParOf" srcId="{AE438CC3-CAF7-4C2F-ADFE-2ADEE0D5ED68}" destId="{5BD54E6A-60DF-459E-A784-50735042FB60}" srcOrd="5" destOrd="0" presId="urn:microsoft.com/office/officeart/2005/8/layout/bProcess3"/>
    <dgm:cxn modelId="{04BFADDE-6FB1-4C87-AC7A-FD1E0CCB1F88}" type="presParOf" srcId="{5BD54E6A-60DF-459E-A784-50735042FB60}" destId="{A2E9A3A4-8F05-4BE1-B684-AF7A790AE538}" srcOrd="0" destOrd="0" presId="urn:microsoft.com/office/officeart/2005/8/layout/bProcess3"/>
    <dgm:cxn modelId="{15014E4C-EB1A-4636-874C-E1AD25393BEE}" type="presParOf" srcId="{AE438CC3-CAF7-4C2F-ADFE-2ADEE0D5ED68}" destId="{7893CCE4-9AFB-4E8D-B17C-CBC0F52199DD}" srcOrd="6" destOrd="0" presId="urn:microsoft.com/office/officeart/2005/8/layout/bProcess3"/>
    <dgm:cxn modelId="{8F5B31F5-58AC-4E82-9ED6-A46FE3F994FE}" type="presParOf" srcId="{AE438CC3-CAF7-4C2F-ADFE-2ADEE0D5ED68}" destId="{77BDE327-41D3-410E-B349-2327FEC78C50}" srcOrd="7" destOrd="0" presId="urn:microsoft.com/office/officeart/2005/8/layout/bProcess3"/>
    <dgm:cxn modelId="{A136EE59-2921-43A9-B955-9885184C17BC}" type="presParOf" srcId="{77BDE327-41D3-410E-B349-2327FEC78C50}" destId="{2B9A0376-B637-438F-94CA-D1A54584FF43}" srcOrd="0" destOrd="0" presId="urn:microsoft.com/office/officeart/2005/8/layout/bProcess3"/>
    <dgm:cxn modelId="{CF91A8F6-B5F7-45F1-81F4-5C065513EB44}" type="presParOf" srcId="{AE438CC3-CAF7-4C2F-ADFE-2ADEE0D5ED68}" destId="{E265A269-6AA9-42A1-8281-BEB7FF3416D2}" srcOrd="8" destOrd="0" presId="urn:microsoft.com/office/officeart/2005/8/layout/b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38C3-8053-4E5A-871D-BFBEE0C743DD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2F707-2470-4C34-A1DB-4E6FB89CB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18AF8-EA44-4412-BAFD-76CD0335AB7D}" type="slidenum">
              <a:rPr lang="en-GB" smtClean="0">
                <a:latin typeface="Arial" charset="0"/>
                <a:cs typeface="Arial" charset="0"/>
              </a:rPr>
              <a:pPr/>
              <a:t>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08EDA-4DFC-4694-A5D4-6C10322AA8B2}" type="slidenum">
              <a:rPr lang="en-GB" smtClean="0">
                <a:latin typeface="Arial" charset="0"/>
                <a:cs typeface="Arial" charset="0"/>
              </a:rPr>
              <a:pPr/>
              <a:t>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Форма для текста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Рисунок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599"/>
            <a:ext cx="4724400" cy="4099394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33800" y="457200"/>
            <a:ext cx="37058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kk-KZ" sz="5400" b="1" dirty="0" smtClean="0">
                <a:latin typeface="Times New Roman" pitchFamily="18" charset="0"/>
              </a:rPr>
              <a:t>Топқа бөлу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Рисунок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5029200" cy="2660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90600" y="381000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Үй жұмысы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6002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№97 - №98 есеп</a:t>
            </a:r>
            <a:endParaRPr lang="ru-RU" sz="6000" b="1" i="1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6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kk-KZ" sz="6000" b="1" dirty="0" smtClean="0"/>
              <a:t>§6. қайталау</a:t>
            </a:r>
            <a:endParaRPr lang="ru-RU" sz="6000" b="1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kk-KZ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Сау болыңыздар!!!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8436" name="Picture 4" descr="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752600"/>
            <a:ext cx="2160587" cy="15351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uldesha\Новая папка\новинки\Рисунок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2" y="0"/>
            <a:ext cx="9131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1772816"/>
            <a:ext cx="69615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0999997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Рационал көрсеткішті дәрежелер.</a:t>
            </a:r>
            <a:endParaRPr lang="ru-RU" sz="4400" b="1" cap="all" spc="0" dirty="0">
              <a:ln w="0" cmpd="sng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ln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800" y="5334000"/>
            <a:ext cx="5695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лгебра </a:t>
            </a:r>
            <a:r>
              <a:rPr lang="ru-RU" sz="24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бастамалары</a:t>
            </a:r>
            <a:endParaRPr lang="ru-RU" sz="2400" b="1" cap="none" spc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kk-KZ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“б” </a:t>
            </a:r>
            <a:r>
              <a:rPr lang="en-US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сынып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Guldesha\Документ\Новая папка\Рамки\0_1b2a5_47fdb829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840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09282">
            <a:off x="2297415" y="344814"/>
            <a:ext cx="6993632" cy="922114"/>
          </a:xfrm>
        </p:spPr>
        <p:txBody>
          <a:bodyPr/>
          <a:lstStyle/>
          <a:p>
            <a:r>
              <a:rPr lang="kk-KZ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742568">
            <a:off x="1460336" y="1058333"/>
            <a:ext cx="7272808" cy="4622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 әдіс тәсілдерді қолдану арқылы тақырыптың мазмұнын игерту,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Блум таксономиясы арқылы формулалармен таныстыру,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шабуылы әдісі арқылы оқушылардың сыни тұрғыдан ойлауын дамыту,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мәтінмен  жұмыс  істеуге,  өз  пікірін  қорғауға  дағдыландыру,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математикаға  қызығушылығын  ояту</a:t>
            </a:r>
          </a:p>
          <a:p>
            <a:pPr>
              <a:buFont typeface="Wingdings" pitchFamily="2" charset="2"/>
              <a:buChar char="ü"/>
              <a:defRPr/>
            </a:pPr>
            <a:endParaRPr lang="kk-K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496" y="0"/>
              <a:ext cx="264" cy="4320"/>
              <a:chOff x="0" y="0"/>
              <a:chExt cx="264" cy="4320"/>
            </a:xfrm>
          </p:grpSpPr>
          <p:pic>
            <p:nvPicPr>
              <p:cNvPr id="29" name="Picture 5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64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018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7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789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560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9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331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0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792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0" y="0"/>
              <a:ext cx="264" cy="4320"/>
              <a:chOff x="0" y="0"/>
              <a:chExt cx="264" cy="4320"/>
            </a:xfrm>
          </p:grpSpPr>
          <p:pic>
            <p:nvPicPr>
              <p:cNvPr id="23" name="Picture 12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64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3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018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789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5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560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6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331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7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792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04" y="4128"/>
              <a:ext cx="5312" cy="192"/>
              <a:chOff x="0" y="4128"/>
              <a:chExt cx="5760" cy="192"/>
            </a:xfrm>
          </p:grpSpPr>
          <p:pic>
            <p:nvPicPr>
              <p:cNvPr id="17" name="Picture 19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0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5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1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7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2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3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33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4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76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49" y="0"/>
              <a:ext cx="5312" cy="192"/>
              <a:chOff x="0" y="4128"/>
              <a:chExt cx="5760" cy="192"/>
            </a:xfrm>
          </p:grpSpPr>
          <p:pic>
            <p:nvPicPr>
              <p:cNvPr id="11" name="Picture 26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7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5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8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7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9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0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33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1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76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Guldesha\Документ\Новая папка\Рамки\4ff626265cd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3"/>
          <a:stretch/>
        </p:blipFill>
        <p:spPr bwMode="auto">
          <a:xfrm>
            <a:off x="-2858" y="0"/>
            <a:ext cx="9122938" cy="6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980728"/>
            <a:ext cx="8435280" cy="980728"/>
          </a:xfrm>
        </p:spPr>
        <p:txBody>
          <a:bodyPr>
            <a:normAutofit/>
          </a:bodyPr>
          <a:lstStyle/>
          <a:p>
            <a:r>
              <a:rPr lang="kk-KZ" b="1" smtClean="0"/>
              <a:t>Табыс өлшемі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88840"/>
            <a:ext cx="6192688" cy="30963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b="1" dirty="0" smtClean="0"/>
              <a:t>Тақырып мазмұнын түсінуі</a:t>
            </a: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/>
              <a:t>Белсенділігі</a:t>
            </a: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/>
              <a:t>Блум таксономиясын түсінуі</a:t>
            </a: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/>
              <a:t>Жұптық және топтық жұмыстағы рөлі</a:t>
            </a: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/>
              <a:t>Тақырыпқа қатысты жеке пікірі</a:t>
            </a:r>
          </a:p>
          <a:p>
            <a:pPr marL="514350" indent="-514350">
              <a:buFont typeface="+mj-lt"/>
              <a:buAutoNum type="arabicPeriod"/>
            </a:pP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496" y="0"/>
              <a:ext cx="264" cy="4320"/>
              <a:chOff x="0" y="0"/>
              <a:chExt cx="264" cy="4320"/>
            </a:xfrm>
          </p:grpSpPr>
          <p:pic>
            <p:nvPicPr>
              <p:cNvPr id="29" name="Picture 5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64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018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7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789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560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9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331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0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792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0" y="0"/>
              <a:ext cx="264" cy="4320"/>
              <a:chOff x="0" y="0"/>
              <a:chExt cx="264" cy="4320"/>
            </a:xfrm>
          </p:grpSpPr>
          <p:pic>
            <p:nvPicPr>
              <p:cNvPr id="23" name="Picture 12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64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3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018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1789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5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2560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6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331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7" descr="008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64" y="3792"/>
                <a:ext cx="79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04" y="4128"/>
              <a:ext cx="5312" cy="192"/>
              <a:chOff x="0" y="4128"/>
              <a:chExt cx="5760" cy="192"/>
            </a:xfrm>
          </p:grpSpPr>
          <p:pic>
            <p:nvPicPr>
              <p:cNvPr id="17" name="Picture 19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0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5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1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7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2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3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33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4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76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49" y="0"/>
              <a:ext cx="5312" cy="192"/>
              <a:chOff x="0" y="4128"/>
              <a:chExt cx="5760" cy="192"/>
            </a:xfrm>
          </p:grpSpPr>
          <p:pic>
            <p:nvPicPr>
              <p:cNvPr id="11" name="Picture 26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7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5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8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7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9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0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0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33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1" descr="00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76" y="4128"/>
                <a:ext cx="9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>
            <a:off x="457200" y="304800"/>
            <a:ext cx="8243888" cy="900308"/>
          </a:xfrm>
          <a:custGeom>
            <a:avLst/>
            <a:gdLst>
              <a:gd name="T0" fmla="*/ 0 w 5770"/>
              <a:gd name="T1" fmla="*/ 0 h 690"/>
              <a:gd name="T2" fmla="*/ 2147483647 w 5770"/>
              <a:gd name="T3" fmla="*/ 0 h 690"/>
              <a:gd name="T4" fmla="*/ 2147483647 w 5770"/>
              <a:gd name="T5" fmla="*/ 2147483647 h 690"/>
              <a:gd name="T6" fmla="*/ 0 w 5770"/>
              <a:gd name="T7" fmla="*/ 2147483647 h 690"/>
              <a:gd name="T8" fmla="*/ 0 w 5770"/>
              <a:gd name="T9" fmla="*/ 0 h 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70"/>
              <a:gd name="T16" fmla="*/ 0 h 690"/>
              <a:gd name="T17" fmla="*/ 5770 w 5770"/>
              <a:gd name="T18" fmla="*/ 690 h 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70" h="690">
                <a:moveTo>
                  <a:pt x="0" y="0"/>
                </a:moveTo>
                <a:lnTo>
                  <a:pt x="5769" y="0"/>
                </a:lnTo>
                <a:lnTo>
                  <a:pt x="5769" y="689"/>
                </a:lnTo>
                <a:lnTo>
                  <a:pt x="0" y="6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685800" y="1219200"/>
            <a:ext cx="8001000" cy="278704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en-US"/>
          </a:p>
        </p:txBody>
      </p:sp>
      <p:sp>
        <p:nvSpPr>
          <p:cNvPr id="59396" name="Freeform 4"/>
          <p:cNvSpPr>
            <a:spLocks/>
          </p:cNvSpPr>
          <p:nvPr/>
        </p:nvSpPr>
        <p:spPr bwMode="auto">
          <a:xfrm rot="-1743956">
            <a:off x="4908117" y="3791307"/>
            <a:ext cx="3643560" cy="2328253"/>
          </a:xfrm>
          <a:custGeom>
            <a:avLst/>
            <a:gdLst>
              <a:gd name="T0" fmla="*/ 2147483647 w 2927"/>
              <a:gd name="T1" fmla="*/ 0 h 2117"/>
              <a:gd name="T2" fmla="*/ 2147483647 w 2927"/>
              <a:gd name="T3" fmla="*/ 2147483647 h 2117"/>
              <a:gd name="T4" fmla="*/ 2147483647 w 2927"/>
              <a:gd name="T5" fmla="*/ 2147483647 h 2117"/>
              <a:gd name="T6" fmla="*/ 2147483647 w 2927"/>
              <a:gd name="T7" fmla="*/ 2147483647 h 2117"/>
              <a:gd name="T8" fmla="*/ 2147483647 w 2927"/>
              <a:gd name="T9" fmla="*/ 2147483647 h 2117"/>
              <a:gd name="T10" fmla="*/ 2147483647 w 2927"/>
              <a:gd name="T11" fmla="*/ 2147483647 h 2117"/>
              <a:gd name="T12" fmla="*/ 2147483647 w 2927"/>
              <a:gd name="T13" fmla="*/ 2147483647 h 2117"/>
              <a:gd name="T14" fmla="*/ 2147483647 w 2927"/>
              <a:gd name="T15" fmla="*/ 2147483647 h 2117"/>
              <a:gd name="T16" fmla="*/ 0 w 2927"/>
              <a:gd name="T17" fmla="*/ 2147483647 h 2117"/>
              <a:gd name="T18" fmla="*/ 2147483647 w 2927"/>
              <a:gd name="T19" fmla="*/ 2147483647 h 2117"/>
              <a:gd name="T20" fmla="*/ 2147483647 w 2927"/>
              <a:gd name="T21" fmla="*/ 0 h 2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27"/>
              <a:gd name="T34" fmla="*/ 0 h 2117"/>
              <a:gd name="T35" fmla="*/ 2927 w 2927"/>
              <a:gd name="T36" fmla="*/ 2117 h 21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27" h="2117">
                <a:moveTo>
                  <a:pt x="1463" y="0"/>
                </a:moveTo>
                <a:lnTo>
                  <a:pt x="1820" y="805"/>
                </a:lnTo>
                <a:lnTo>
                  <a:pt x="2926" y="805"/>
                </a:lnTo>
                <a:lnTo>
                  <a:pt x="2041" y="1311"/>
                </a:lnTo>
                <a:lnTo>
                  <a:pt x="2360" y="2116"/>
                </a:lnTo>
                <a:lnTo>
                  <a:pt x="1463" y="1639"/>
                </a:lnTo>
                <a:lnTo>
                  <a:pt x="566" y="2116"/>
                </a:lnTo>
                <a:lnTo>
                  <a:pt x="885" y="1311"/>
                </a:lnTo>
                <a:lnTo>
                  <a:pt x="0" y="805"/>
                </a:lnTo>
                <a:lnTo>
                  <a:pt x="1106" y="805"/>
                </a:lnTo>
                <a:lnTo>
                  <a:pt x="1463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978140" cy="6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68" tIns="39534" rIns="79068" bIns="39534">
            <a:spAutoFit/>
          </a:bodyPr>
          <a:lstStyle/>
          <a:p>
            <a:pPr algn="ctr"/>
            <a:r>
              <a:rPr lang="en-GB" sz="3900" b="1" dirty="0">
                <a:solidFill>
                  <a:srgbClr val="FFFFFF"/>
                </a:solidFill>
                <a:latin typeface="Trebuchet MS - 16" charset="0"/>
              </a:rPr>
              <a:t> </a:t>
            </a:r>
            <a:r>
              <a:rPr lang="kk-KZ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Дайындал...</a:t>
            </a:r>
            <a:r>
              <a:rPr lang="ru-RU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сал…Оқыңдар</a:t>
            </a:r>
            <a:r>
              <a:rPr lang="en-GB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057400" y="1295400"/>
            <a:ext cx="5002530" cy="2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068" tIns="39534" rIns="79068" bIns="39534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Әр оқушы берілген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тақырыпты түсіндіруге көмектесетін заттар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жинағын алады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Сіздің тапсырманы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минутыңыз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59399" name="Picture 7" descr="Patrick-Barkham-and-pupil-0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14800"/>
            <a:ext cx="3201829" cy="24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Freeform 3"/>
          <p:cNvSpPr>
            <a:spLocks/>
          </p:cNvSpPr>
          <p:nvPr/>
        </p:nvSpPr>
        <p:spPr bwMode="auto">
          <a:xfrm>
            <a:off x="0" y="228600"/>
            <a:ext cx="9042559" cy="606730"/>
          </a:xfrm>
          <a:custGeom>
            <a:avLst/>
            <a:gdLst>
              <a:gd name="T0" fmla="*/ 0 w 6329"/>
              <a:gd name="T1" fmla="*/ 0 h 465"/>
              <a:gd name="T2" fmla="*/ 2147483647 w 6329"/>
              <a:gd name="T3" fmla="*/ 0 h 465"/>
              <a:gd name="T4" fmla="*/ 2147483647 w 6329"/>
              <a:gd name="T5" fmla="*/ 2147483647 h 465"/>
              <a:gd name="T6" fmla="*/ 0 w 6329"/>
              <a:gd name="T7" fmla="*/ 2147483647 h 465"/>
              <a:gd name="T8" fmla="*/ 0 w 6329"/>
              <a:gd name="T9" fmla="*/ 0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29"/>
              <a:gd name="T16" fmla="*/ 0 h 465"/>
              <a:gd name="T17" fmla="*/ 6329 w 6329"/>
              <a:gd name="T18" fmla="*/ 465 h 4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29" h="465">
                <a:moveTo>
                  <a:pt x="0" y="0"/>
                </a:moveTo>
                <a:lnTo>
                  <a:pt x="6328" y="0"/>
                </a:lnTo>
                <a:lnTo>
                  <a:pt x="6328" y="464"/>
                </a:lnTo>
                <a:lnTo>
                  <a:pt x="0" y="4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94322" y="304800"/>
            <a:ext cx="8849678" cy="44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068" tIns="39534" rIns="79068" bIns="39534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Реттілікті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сақтаудың жақсы тәсілі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қайталау.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1295400"/>
          <a:ext cx="891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Форма для текста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71800" y="5334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kk-K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Оқулықпен жұмыс</a:t>
            </a:r>
            <a:endParaRPr lang="ru-RU" sz="2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12954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 топ: №90 есеп (1;5),</a:t>
            </a:r>
          </a:p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№91 есеп (1;5) </a:t>
            </a:r>
          </a:p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№93 есеп (3;4)</a:t>
            </a:r>
            <a:endParaRPr lang="ru-R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7600" y="32004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ІІ топ: №90 есеп (2;6)</a:t>
            </a:r>
          </a:p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№ 91 есеп (2;6)</a:t>
            </a:r>
          </a:p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№94 есеп (1;3)</a:t>
            </a:r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ІІІ топ: №90 есеп (3;7)</a:t>
            </a:r>
          </a:p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№91 есеп (3;7)</a:t>
            </a:r>
          </a:p>
          <a:p>
            <a:pPr algn="l"/>
            <a:r>
              <a:rPr lang="kk-K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№96 есеп (1;2)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Схема 2"/>
          <p:cNvGraphicFramePr/>
          <p:nvPr/>
        </p:nvGraphicFramePr>
        <p:xfrm>
          <a:off x="3048000" y="228600"/>
          <a:ext cx="6096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Форма для текста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27432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27011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kk-KZ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Бағалау</a:t>
            </a:r>
            <a:endParaRPr lang="ru-RU" sz="3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32004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</a:rPr>
              <a:t>25б-24б:  “5”</a:t>
            </a:r>
          </a:p>
          <a:p>
            <a:pPr algn="l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</a:rPr>
              <a:t>23б-20б: “4”</a:t>
            </a:r>
          </a:p>
          <a:p>
            <a:pPr algn="l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</a:rPr>
              <a:t>19б-17б: “3”</a:t>
            </a:r>
          </a:p>
          <a:p>
            <a:pPr algn="l"/>
            <a:endParaRPr lang="kk-KZ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endParaRPr lang="kk-KZ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250</Words>
  <PresentationFormat>Экран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Мақсаты:</vt:lpstr>
      <vt:lpstr>Табыс өлшемі</vt:lpstr>
      <vt:lpstr>Слайд 5</vt:lpstr>
      <vt:lpstr>Слайд 6</vt:lpstr>
      <vt:lpstr>Слайд 7</vt:lpstr>
      <vt:lpstr>Слайд 8</vt:lpstr>
      <vt:lpstr>Слайд 9</vt:lpstr>
      <vt:lpstr>Слайд 10</vt:lpstr>
      <vt:lpstr>Сау болыңыздар!!!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Ардак</dc:creator>
  <cp:lastModifiedBy>Ардак</cp:lastModifiedBy>
  <cp:revision>10</cp:revision>
  <dcterms:created xsi:type="dcterms:W3CDTF">2014-10-22T15:12:49Z</dcterms:created>
  <dcterms:modified xsi:type="dcterms:W3CDTF">2014-10-23T15:37:31Z</dcterms:modified>
</cp:coreProperties>
</file>