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5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3C20-CC69-4659-9A73-4B716885A1D7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040C-AEC4-4193-B702-642CFB4A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3C20-CC69-4659-9A73-4B716885A1D7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040C-AEC4-4193-B702-642CFB4A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3C20-CC69-4659-9A73-4B716885A1D7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040C-AEC4-4193-B702-642CFB4A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3C20-CC69-4659-9A73-4B716885A1D7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040C-AEC4-4193-B702-642CFB4A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3C20-CC69-4659-9A73-4B716885A1D7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040C-AEC4-4193-B702-642CFB4A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3C20-CC69-4659-9A73-4B716885A1D7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040C-AEC4-4193-B702-642CFB4A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3C20-CC69-4659-9A73-4B716885A1D7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040C-AEC4-4193-B702-642CFB4A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3C20-CC69-4659-9A73-4B716885A1D7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040C-AEC4-4193-B702-642CFB4A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3C20-CC69-4659-9A73-4B716885A1D7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040C-AEC4-4193-B702-642CFB4A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3C20-CC69-4659-9A73-4B716885A1D7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040C-AEC4-4193-B702-642CFB4A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D3C20-CC69-4659-9A73-4B716885A1D7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040C-AEC4-4193-B702-642CFB4A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D3C20-CC69-4659-9A73-4B716885A1D7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3040C-AEC4-4193-B702-642CFB4A29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D:\Instal_XP%20SP2\Hello-kz.pp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D:\Instal_XP%20SP2\for%20,u,%20heartly_0.EXE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ы\Мои рисунки\суреттер\0_67a02_484bea2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0" y="2000240"/>
            <a:ext cx="80010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Сабақтың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тақырыбы: </a:t>
            </a:r>
            <a:r>
              <a:rPr kumimoji="0" lang="kk-KZ" sz="44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Мәтінді теру және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400" dirty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4400" dirty="0" smtClean="0">
                <a:ln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kk-KZ" sz="4400" b="0" i="0" u="none" strike="noStrike" cap="none" normalizeH="0" baseline="0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түзету ережелері.</a:t>
            </a:r>
            <a:endParaRPr kumimoji="0" lang="kk-KZ" sz="4400" b="0" i="0" u="none" strike="noStrike" cap="none" normalizeH="0" baseline="0" dirty="0" smtClean="0">
              <a:ln>
                <a:solidFill>
                  <a:srgbClr val="7030A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Мектеп\Мои документы\Интернет\free-wallpaper-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320" y="0"/>
            <a:ext cx="9158320" cy="6715148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85720" y="285728"/>
            <a:ext cx="872437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 </a:t>
            </a: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деңгей</a:t>
            </a: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kk-KZ" sz="3200" b="0" i="0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Ұшқыр ой</a:t>
            </a:r>
            <a:r>
              <a:rPr kumimoji="0" lang="kk-KZ" sz="3200" b="0" i="0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kk-KZ" sz="3200" b="0" i="0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ойыны</a:t>
            </a:r>
            <a:endParaRPr kumimoji="0" lang="ru-RU" sz="3200" b="0" i="0" u="none" strike="noStrike" cap="none" normalizeH="0" baseline="0" dirty="0" smtClean="0">
              <a:ln>
                <a:solidFill>
                  <a:srgbClr val="00B0F0"/>
                </a:solidFill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Суретке қарап мәтін құр және оны компьютерде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теріп, жаз.</a:t>
            </a:r>
            <a:endParaRPr kumimoji="0" lang="ru-RU" sz="3200" b="0" i="0" u="none" strike="noStrike" cap="none" normalizeH="0" baseline="0" dirty="0" smtClean="0">
              <a:ln>
                <a:solidFill>
                  <a:srgbClr val="00B0F0"/>
                </a:solidFill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2876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C:\Documents and Settings\User\Мои документы\Интернет суреттер\575815_485056708175644_2104886489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357430"/>
            <a:ext cx="735811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Мектеп\Мои документы\Интернет\c369a66c643d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11" cy="6858000"/>
          </a:xfrm>
          <a:prstGeom prst="rect">
            <a:avLst/>
          </a:prstGeom>
          <a:noFill/>
        </p:spPr>
      </p:pic>
      <p:pic>
        <p:nvPicPr>
          <p:cNvPr id="25603" name="Picture 3" descr="C:\Documents and Settings\Мектеп\Мои документы\Интернет\30b58ea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4195" y="0"/>
            <a:ext cx="2494635" cy="23574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2143116"/>
            <a:ext cx="58936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80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pres?slideindex=1&amp;slidetitle="/>
              </a:rPr>
              <a:t>Сергіту сәті</a:t>
            </a:r>
            <a:endParaRPr lang="ru-RU" sz="80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ектеп\Мои документы\Интернет\1216935376_97832-y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71472" y="428604"/>
            <a:ext cx="32861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 </a:t>
            </a:r>
            <a:r>
              <a:rPr kumimoji="0" lang="kk-KZ" sz="4400" b="0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4400" b="0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деңгей.</a:t>
            </a:r>
            <a:endParaRPr kumimoji="0" lang="kk-KZ" sz="4400" b="0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2786058"/>
            <a:ext cx="5393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400" b="1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Кеспелермен жұмыс</a:t>
            </a:r>
            <a:endParaRPr lang="ru-RU" sz="4400" b="1" dirty="0">
              <a:ln>
                <a:solidFill>
                  <a:srgbClr val="FFFF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ектеп\Мои документы\Интернет\9e37005a7a8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2500306"/>
            <a:ext cx="65181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«Не білдім, не үйрендім?»</a:t>
            </a:r>
          </a:p>
          <a:p>
            <a:r>
              <a:rPr lang="kk-KZ" sz="4400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Тест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00042"/>
            <a:ext cx="28927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ІҮ. Бекіту</a:t>
            </a:r>
            <a:r>
              <a:rPr lang="kk-KZ" sz="4400" dirty="0" smtClean="0">
                <a:ln>
                  <a:solidFill>
                    <a:srgbClr val="00B0F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n>
                <a:solidFill>
                  <a:srgbClr val="00B0F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Мектеп\Мои документы\Интернет\c90801cf2622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44" y="714356"/>
            <a:ext cx="835824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VI. Үй тапсырмасы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Word Pad редакторының құрал - саймандарына ребус, сөзжұмбақ құрастыру.</a:t>
            </a:r>
            <a:endParaRPr kumimoji="0" lang="ru-RU" sz="4400" b="0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Мектеп\Мои документы\Интернет\bv100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714348" y="571480"/>
            <a:ext cx="37147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VII. Бағалау</a:t>
            </a:r>
            <a:endParaRPr kumimoji="0" lang="ru-RU" sz="4400" b="0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785926"/>
            <a:ext cx="62083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40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Оқушыларды житондармен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40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бағалау.</a:t>
            </a:r>
            <a:endParaRPr lang="kk-KZ" sz="400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6215074" y="3714752"/>
            <a:ext cx="1285884" cy="1571636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1214414" y="3714752"/>
            <a:ext cx="1285884" cy="1500198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3571868" y="3714752"/>
            <a:ext cx="1357322" cy="1500198"/>
          </a:xfrm>
          <a:prstGeom prst="smileyFace">
            <a:avLst>
              <a:gd name="adj" fmla="val 17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Мектеп\Мои документы\Интернет\1J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14282" y="285728"/>
            <a:ext cx="42862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VIII. Қорытындылау</a:t>
            </a:r>
            <a:endParaRPr kumimoji="0" lang="kk-KZ" sz="3200" b="0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643042" y="1000108"/>
            <a:ext cx="535785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Сабақтағы эмоционалдық жағдайды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kk-KZ" sz="24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анықтау. (күншуақ)</a:t>
            </a:r>
            <a:endParaRPr kumimoji="0" lang="ru-RU" sz="2400" b="0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2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417" y="2214554"/>
            <a:ext cx="3051137" cy="2857519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500430" y="2357430"/>
            <a:ext cx="550072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Сіздердің столдарыңызда күннің суреті жатыр,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оның бетіне қараңыз, сол және оң жақ беті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әртүрлі: сол жақ қуаныштың белгісі, оң жақ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көңілсіз. Егер сіздерде сабақтан кейін жақсы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көңіл-күйлеріңіз қалса, онда сол жақ бетіне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айшық суретін салыңыз. Егер жоқ болса, оң жағы.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71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Мектеп\Мои документы\Интернет\0d215b5c888ed01535aa113fb7f2f2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2214554"/>
            <a:ext cx="79320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i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Тыңдағандарыңызға рахмет</a:t>
            </a:r>
            <a:endParaRPr lang="ru-RU" sz="4800" i="1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Мектеп\Мои документы\Интернет\0006-003-Voprosy-dlja-izuchen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359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3635" y="928670"/>
            <a:ext cx="87609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Сабақтың мақсаты: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Білімділік:</a:t>
            </a:r>
            <a:r>
              <a:rPr kumimoji="0" lang="kk-KZ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WORDPAD мәтіндік редакторында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мәтінмен жұмыс жасауға дағдыландыру, құжаттарды құруға,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сақтауға, ашуға, мәтінді</a:t>
            </a:r>
            <a:r>
              <a:rPr kumimoji="0" lang="kk-KZ" sz="2400" b="0" i="0" u="none" strike="noStrike" cap="none" normalizeH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теруге және</a:t>
            </a:r>
            <a:r>
              <a:rPr kumimoji="0" lang="kk-KZ" sz="2400" b="0" i="0" u="none" strike="noStrike" cap="none" normalizeH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түзетуге үйрету, пәнге деген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қызығушылығын арттыру.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Дамытушылық:</a:t>
            </a:r>
            <a:r>
              <a:rPr kumimoji="0" lang="kk-KZ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Компьютерде жұмыс істеу іскерлігін дамыту.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Тәрбиелік:</a:t>
            </a:r>
            <a:r>
              <a:rPr kumimoji="0" lang="kk-KZ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Оқушыларды таза, қатесіз жазуға тәрбиелеу және </a:t>
            </a:r>
            <a:endParaRPr kumimoji="0" lang="ru-RU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ұқыптылыққа, тазалыққа, тиянақтылыққа үйрету. </a:t>
            </a:r>
            <a:endParaRPr kumimoji="0" lang="kk-KZ" sz="2400" b="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Мектеп\Мои документы\Интернет\163962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85786" y="428604"/>
            <a:ext cx="6750181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Сабақтың әдіс-тәсілдері: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Түсіндіру, сұрақ-жауап, компьютерде практикалық жұмыс.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Сабақтың түрі: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аралас сабақ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Сабақта қолданылатын көрнекі құралдар: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компьютер, интерактивті тақта,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таратпа қағаздар, бағалау т.б.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Пәнаралық байланыс: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қазақ тілі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Сабақтың барысы: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І. Ұйымдастыру: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оқушылардың сабаққа дайындығын тексеру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оқушылврды түгелдеу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ДК дайындығын тексеру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психологияқ дайындық «Әдемі гүлдер»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Мектеп\Мои документы\Интернет\656121558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14546" y="285728"/>
            <a:ext cx="44951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«Әдемі гүлдер»</a:t>
            </a:r>
            <a:r>
              <a:rPr lang="kk-KZ" dirty="0" smtClean="0"/>
              <a:t> </a:t>
            </a:r>
            <a:endParaRPr lang="ru-RU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14282" y="1500174"/>
            <a:ext cx="893501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Қызыл түс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өз-өзіне сенімділігі басым, жұрт көңілін өзіне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аулай алатын жан.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Жасыл түс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тыныштық пен жаңарудың символы.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Өзін үнемі еркін ұстайтын,</a:t>
            </a:r>
            <a:r>
              <a:rPr kumimoji="0" lang="kk-K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тез шешім қабылдағыш,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ізденгіш, жаңашыл адамдар.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Ақ түс 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ашықтықты, шындықты, тазалық пен ұқыптылықтың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белгісі.Бүгінгі сабақтан көрсем, білсем, үйренсем деген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жандар. 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2" name="Picture 4" descr="C:\Documents and Settings\Мектеп\Мои документы\Интернет\73616771_0_35626_c857a3b1_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636"/>
            <a:ext cx="7000924" cy="145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Documents and Settings\Мектеп\Мои документы\Интернет\aHR0cDovL2dvdG92aWUtcHJlemVudGFjaWkucnUvd3AtY29udGVudC91cGxvYWRzLzIwMTMvMDIvaGltaXlhLTUuanB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142852"/>
            <a:ext cx="3857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ІІ. Өткенді қайталау: </a:t>
            </a:r>
            <a:r>
              <a:rPr lang="kk-KZ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А) сұрақ – жауап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kk-KZ" sz="3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WordPad мәтіндік редакторын іске      қосу жолы қандай? 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2928934"/>
            <a:ext cx="3857652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Бастау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WordPad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4357694"/>
            <a:ext cx="5572164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Бастау – Барлық бағдарламалар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WordPad</a:t>
            </a:r>
            <a:endParaRPr lang="kk-KZ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0100" y="5643578"/>
            <a:ext cx="7072362" cy="6429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Бастау – Барлық бағдарламалар – Стандартты-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WordPad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Дұрыс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DE4D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ектеп\Мои документы\Интернет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428604"/>
            <a:ext cx="86783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WordPad мәтіндік редакторының терезе элементтерін ата?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Құрал-саймандар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тақтасында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қандай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батырмалар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орналасқан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Мәзір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жолағындағы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мәзір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аттарын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Файл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мәзірінде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қандай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мәзірлер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орналасқан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Терезенің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тақырып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жолында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бейнеленеді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WordPad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редакторы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терезесінде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қалып-күй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қатары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қайда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орналасқан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Мәтінді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беттің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ортасы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бойынша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жазу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үшін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батырманы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қолданамыз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Мектеп\Мои документы\Интернет\51377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878687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kk-KZ" sz="32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ІІІ. Жаңа сабақ: </a:t>
            </a:r>
            <a:endParaRPr lang="ru-RU" sz="3200" dirty="0" smtClean="0">
              <a:solidFill>
                <a:srgbClr val="7030A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WordPad  мәтіндік редакторының қосымша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32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мүмкіндіктерімен таныстыру</a:t>
            </a:r>
            <a:endParaRPr lang="kk-KZ" sz="3200" dirty="0" smtClean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1142976" y="3571876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40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Мәтінді теру және түзету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4000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ережелері.</a:t>
            </a:r>
            <a:endParaRPr lang="kk-KZ" sz="4000" dirty="0" smtClean="0">
              <a:ln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Мектеп\Мои документы\Интернет\wpf0d968ca_05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2252663"/>
            <a:ext cx="87630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468313" y="309563"/>
            <a:ext cx="0" cy="3600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468313" y="309563"/>
            <a:ext cx="1428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5292725" y="309563"/>
            <a:ext cx="0" cy="36004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292725" y="309563"/>
            <a:ext cx="1428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23850" y="2973388"/>
            <a:ext cx="482441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323850" y="29733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23850" y="3333750"/>
            <a:ext cx="576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900113" y="3333750"/>
            <a:ext cx="0" cy="358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900113" y="3692525"/>
            <a:ext cx="714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971550" y="3692525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971550" y="4052888"/>
            <a:ext cx="1444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116013" y="40528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116013" y="4413250"/>
            <a:ext cx="38163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932363" y="40528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932363" y="4052888"/>
            <a:ext cx="1444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5076825" y="3692525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5076825" y="3692525"/>
            <a:ext cx="7905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5867400" y="3405188"/>
            <a:ext cx="0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>
            <a:off x="5148263" y="3405188"/>
            <a:ext cx="7191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5148263" y="2973388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7380288" y="3405188"/>
            <a:ext cx="0" cy="14398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7380288" y="4845050"/>
            <a:ext cx="15128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8893175" y="2973388"/>
            <a:ext cx="0" cy="18716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7812088" y="2973388"/>
            <a:ext cx="10810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7380288" y="3405188"/>
            <a:ext cx="431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7812088" y="2973388"/>
            <a:ext cx="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7380288" y="29733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>
            <a:off x="7740650" y="29733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7380288" y="2973388"/>
            <a:ext cx="3603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>
            <a:off x="7380288" y="3333750"/>
            <a:ext cx="3603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5" name="Oval 35"/>
          <p:cNvSpPr>
            <a:spLocks noChangeArrowheads="1"/>
          </p:cNvSpPr>
          <p:nvPr/>
        </p:nvSpPr>
        <p:spPr bwMode="auto">
          <a:xfrm>
            <a:off x="7667625" y="2541588"/>
            <a:ext cx="73025" cy="71437"/>
          </a:xfrm>
          <a:prstGeom prst="ellipse">
            <a:avLst/>
          </a:prstGeom>
          <a:solidFill>
            <a:srgbClr val="99FF33"/>
          </a:solidFill>
          <a:ln w="9525">
            <a:solidFill>
              <a:srgbClr val="99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6" name="Oval 36"/>
          <p:cNvSpPr>
            <a:spLocks noChangeArrowheads="1"/>
          </p:cNvSpPr>
          <p:nvPr/>
        </p:nvSpPr>
        <p:spPr bwMode="auto">
          <a:xfrm>
            <a:off x="8101013" y="2541588"/>
            <a:ext cx="73025" cy="71437"/>
          </a:xfrm>
          <a:prstGeom prst="ellipse">
            <a:avLst/>
          </a:prstGeom>
          <a:solidFill>
            <a:srgbClr val="99FF33"/>
          </a:solidFill>
          <a:ln w="9525">
            <a:solidFill>
              <a:srgbClr val="99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V="1">
            <a:off x="6659563" y="4125913"/>
            <a:ext cx="0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H="1">
            <a:off x="6156325" y="4629150"/>
            <a:ext cx="215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>
            <a:off x="6659563" y="4557713"/>
            <a:ext cx="0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" name="Line 40"/>
          <p:cNvSpPr>
            <a:spLocks noChangeShapeType="1"/>
          </p:cNvSpPr>
          <p:nvPr/>
        </p:nvSpPr>
        <p:spPr bwMode="auto">
          <a:xfrm>
            <a:off x="6877050" y="4629150"/>
            <a:ext cx="2873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" name="Line 41"/>
          <p:cNvSpPr>
            <a:spLocks noChangeShapeType="1"/>
          </p:cNvSpPr>
          <p:nvPr/>
        </p:nvSpPr>
        <p:spPr bwMode="auto">
          <a:xfrm>
            <a:off x="323850" y="3765550"/>
            <a:ext cx="576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" name="Line 42"/>
          <p:cNvSpPr>
            <a:spLocks noChangeShapeType="1"/>
          </p:cNvSpPr>
          <p:nvPr/>
        </p:nvSpPr>
        <p:spPr bwMode="auto">
          <a:xfrm>
            <a:off x="323850" y="4052888"/>
            <a:ext cx="576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>
            <a:off x="323850" y="3765550"/>
            <a:ext cx="0" cy="287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>
            <a:off x="900113" y="3765550"/>
            <a:ext cx="0" cy="287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1763713" y="4484688"/>
            <a:ext cx="22320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1763713" y="4845050"/>
            <a:ext cx="22320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 flipV="1">
            <a:off x="1763713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 flipV="1">
            <a:off x="3995738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323850" y="4125913"/>
            <a:ext cx="7191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323850" y="4413250"/>
            <a:ext cx="7191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 flipV="1">
            <a:off x="323850" y="4125913"/>
            <a:ext cx="0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V="1">
            <a:off x="1042988" y="4125913"/>
            <a:ext cx="0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23850" y="3405188"/>
            <a:ext cx="5032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323850" y="3692525"/>
            <a:ext cx="5032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" name="Line 55"/>
          <p:cNvSpPr>
            <a:spLocks noChangeShapeType="1"/>
          </p:cNvSpPr>
          <p:nvPr/>
        </p:nvSpPr>
        <p:spPr bwMode="auto">
          <a:xfrm flipV="1">
            <a:off x="323850" y="3405188"/>
            <a:ext cx="0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V="1">
            <a:off x="827088" y="3405188"/>
            <a:ext cx="0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>
            <a:off x="323850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" name="Line 58"/>
          <p:cNvSpPr>
            <a:spLocks noChangeShapeType="1"/>
          </p:cNvSpPr>
          <p:nvPr/>
        </p:nvSpPr>
        <p:spPr bwMode="auto">
          <a:xfrm>
            <a:off x="684213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>
            <a:off x="323850" y="4484688"/>
            <a:ext cx="3603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323850" y="4845050"/>
            <a:ext cx="3603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>
            <a:off x="1258888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>
            <a:off x="1619250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" name="Line 63"/>
          <p:cNvSpPr>
            <a:spLocks noChangeShapeType="1"/>
          </p:cNvSpPr>
          <p:nvPr/>
        </p:nvSpPr>
        <p:spPr bwMode="auto">
          <a:xfrm>
            <a:off x="1258888" y="4484688"/>
            <a:ext cx="3603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4" name="Line 64"/>
          <p:cNvSpPr>
            <a:spLocks noChangeShapeType="1"/>
          </p:cNvSpPr>
          <p:nvPr/>
        </p:nvSpPr>
        <p:spPr bwMode="auto">
          <a:xfrm>
            <a:off x="1258888" y="4845050"/>
            <a:ext cx="3603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>
            <a:off x="4067175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>
            <a:off x="4427538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>
            <a:off x="4067175" y="4484688"/>
            <a:ext cx="3603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8" name="Line 68"/>
          <p:cNvSpPr>
            <a:spLocks noChangeShapeType="1"/>
          </p:cNvSpPr>
          <p:nvPr/>
        </p:nvSpPr>
        <p:spPr bwMode="auto">
          <a:xfrm>
            <a:off x="4067175" y="4845050"/>
            <a:ext cx="3603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9" name="Line 69"/>
          <p:cNvSpPr>
            <a:spLocks noChangeShapeType="1"/>
          </p:cNvSpPr>
          <p:nvPr/>
        </p:nvSpPr>
        <p:spPr bwMode="auto">
          <a:xfrm>
            <a:off x="5508625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0" name="Line 70"/>
          <p:cNvSpPr>
            <a:spLocks noChangeShapeType="1"/>
          </p:cNvSpPr>
          <p:nvPr/>
        </p:nvSpPr>
        <p:spPr bwMode="auto">
          <a:xfrm>
            <a:off x="5868988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5508625" y="4484688"/>
            <a:ext cx="3603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>
            <a:off x="5508625" y="4845050"/>
            <a:ext cx="3603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3" name="Line 73"/>
          <p:cNvSpPr>
            <a:spLocks noChangeShapeType="1"/>
          </p:cNvSpPr>
          <p:nvPr/>
        </p:nvSpPr>
        <p:spPr bwMode="auto">
          <a:xfrm>
            <a:off x="5003800" y="4125913"/>
            <a:ext cx="863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4" name="Line 74"/>
          <p:cNvSpPr>
            <a:spLocks noChangeShapeType="1"/>
          </p:cNvSpPr>
          <p:nvPr/>
        </p:nvSpPr>
        <p:spPr bwMode="auto">
          <a:xfrm>
            <a:off x="5003800" y="4413250"/>
            <a:ext cx="863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5" name="Line 75"/>
          <p:cNvSpPr>
            <a:spLocks noChangeShapeType="1"/>
          </p:cNvSpPr>
          <p:nvPr/>
        </p:nvSpPr>
        <p:spPr bwMode="auto">
          <a:xfrm flipV="1">
            <a:off x="5003800" y="4125913"/>
            <a:ext cx="0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6" name="Line 76"/>
          <p:cNvSpPr>
            <a:spLocks noChangeShapeType="1"/>
          </p:cNvSpPr>
          <p:nvPr/>
        </p:nvSpPr>
        <p:spPr bwMode="auto">
          <a:xfrm flipV="1">
            <a:off x="5867400" y="4125913"/>
            <a:ext cx="0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7" name="Line 89"/>
          <p:cNvSpPr>
            <a:spLocks noChangeShapeType="1"/>
          </p:cNvSpPr>
          <p:nvPr/>
        </p:nvSpPr>
        <p:spPr bwMode="auto">
          <a:xfrm>
            <a:off x="5148263" y="3765550"/>
            <a:ext cx="7191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8" name="Line 90"/>
          <p:cNvSpPr>
            <a:spLocks noChangeShapeType="1"/>
          </p:cNvSpPr>
          <p:nvPr/>
        </p:nvSpPr>
        <p:spPr bwMode="auto">
          <a:xfrm>
            <a:off x="5148263" y="4052888"/>
            <a:ext cx="7191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9" name="Line 91"/>
          <p:cNvSpPr>
            <a:spLocks noChangeShapeType="1"/>
          </p:cNvSpPr>
          <p:nvPr/>
        </p:nvSpPr>
        <p:spPr bwMode="auto">
          <a:xfrm flipV="1">
            <a:off x="5148263" y="3765550"/>
            <a:ext cx="0" cy="287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0" name="Line 92"/>
          <p:cNvSpPr>
            <a:spLocks noChangeShapeType="1"/>
          </p:cNvSpPr>
          <p:nvPr/>
        </p:nvSpPr>
        <p:spPr bwMode="auto">
          <a:xfrm flipV="1">
            <a:off x="5867400" y="3765550"/>
            <a:ext cx="0" cy="2873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1" name="Line 93"/>
          <p:cNvSpPr>
            <a:spLocks noChangeShapeType="1"/>
          </p:cNvSpPr>
          <p:nvPr/>
        </p:nvSpPr>
        <p:spPr bwMode="auto">
          <a:xfrm>
            <a:off x="5219700" y="2973388"/>
            <a:ext cx="647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2" name="Line 94"/>
          <p:cNvSpPr>
            <a:spLocks noChangeShapeType="1"/>
          </p:cNvSpPr>
          <p:nvPr/>
        </p:nvSpPr>
        <p:spPr bwMode="auto">
          <a:xfrm>
            <a:off x="5219700" y="3333750"/>
            <a:ext cx="647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3" name="Line 95"/>
          <p:cNvSpPr>
            <a:spLocks noChangeShapeType="1"/>
          </p:cNvSpPr>
          <p:nvPr/>
        </p:nvSpPr>
        <p:spPr bwMode="auto">
          <a:xfrm flipV="1">
            <a:off x="5219700" y="29733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4" name="Line 96"/>
          <p:cNvSpPr>
            <a:spLocks noChangeShapeType="1"/>
          </p:cNvSpPr>
          <p:nvPr/>
        </p:nvSpPr>
        <p:spPr bwMode="auto">
          <a:xfrm flipH="1" flipV="1">
            <a:off x="5867400" y="2973388"/>
            <a:ext cx="1588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5" name="Line 101"/>
          <p:cNvSpPr>
            <a:spLocks noChangeShapeType="1"/>
          </p:cNvSpPr>
          <p:nvPr/>
        </p:nvSpPr>
        <p:spPr bwMode="auto">
          <a:xfrm>
            <a:off x="6084888" y="34051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6" name="Line 102"/>
          <p:cNvSpPr>
            <a:spLocks noChangeShapeType="1"/>
          </p:cNvSpPr>
          <p:nvPr/>
        </p:nvSpPr>
        <p:spPr bwMode="auto">
          <a:xfrm>
            <a:off x="6445250" y="34051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7" name="Line 103"/>
          <p:cNvSpPr>
            <a:spLocks noChangeShapeType="1"/>
          </p:cNvSpPr>
          <p:nvPr/>
        </p:nvSpPr>
        <p:spPr bwMode="auto">
          <a:xfrm>
            <a:off x="6084888" y="3405188"/>
            <a:ext cx="3603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8" name="Line 104"/>
          <p:cNvSpPr>
            <a:spLocks noChangeShapeType="1"/>
          </p:cNvSpPr>
          <p:nvPr/>
        </p:nvSpPr>
        <p:spPr bwMode="auto">
          <a:xfrm>
            <a:off x="6084888" y="3765550"/>
            <a:ext cx="3603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9" name="Line 105"/>
          <p:cNvSpPr>
            <a:spLocks noChangeShapeType="1"/>
          </p:cNvSpPr>
          <p:nvPr/>
        </p:nvSpPr>
        <p:spPr bwMode="auto">
          <a:xfrm>
            <a:off x="323850" y="2397125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106"/>
          <p:cNvSpPr>
            <a:spLocks noChangeShapeType="1"/>
          </p:cNvSpPr>
          <p:nvPr/>
        </p:nvSpPr>
        <p:spPr bwMode="auto">
          <a:xfrm>
            <a:off x="684213" y="2397125"/>
            <a:ext cx="0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107"/>
          <p:cNvSpPr>
            <a:spLocks noChangeShapeType="1"/>
          </p:cNvSpPr>
          <p:nvPr/>
        </p:nvSpPr>
        <p:spPr bwMode="auto">
          <a:xfrm>
            <a:off x="323850" y="2397125"/>
            <a:ext cx="3603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Line 108"/>
          <p:cNvSpPr>
            <a:spLocks noChangeShapeType="1"/>
          </p:cNvSpPr>
          <p:nvPr/>
        </p:nvSpPr>
        <p:spPr bwMode="auto">
          <a:xfrm>
            <a:off x="323850" y="2757488"/>
            <a:ext cx="3603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3" name="Line 110"/>
          <p:cNvSpPr>
            <a:spLocks noChangeShapeType="1"/>
          </p:cNvSpPr>
          <p:nvPr/>
        </p:nvSpPr>
        <p:spPr bwMode="auto">
          <a:xfrm flipV="1">
            <a:off x="539750" y="957263"/>
            <a:ext cx="0" cy="2592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4" name="Text Box 111"/>
          <p:cNvSpPr txBox="1">
            <a:spLocks noChangeArrowheads="1"/>
          </p:cNvSpPr>
          <p:nvPr/>
        </p:nvSpPr>
        <p:spPr bwMode="auto">
          <a:xfrm>
            <a:off x="611188" y="7413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Tab</a:t>
            </a:r>
            <a:endParaRPr lang="ru-RU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Line 112"/>
          <p:cNvSpPr>
            <a:spLocks noChangeShapeType="1"/>
          </p:cNvSpPr>
          <p:nvPr/>
        </p:nvSpPr>
        <p:spPr bwMode="auto">
          <a:xfrm>
            <a:off x="539750" y="957263"/>
            <a:ext cx="1444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6" name="Line 113"/>
          <p:cNvSpPr>
            <a:spLocks noChangeShapeType="1"/>
          </p:cNvSpPr>
          <p:nvPr/>
        </p:nvSpPr>
        <p:spPr bwMode="auto">
          <a:xfrm flipV="1">
            <a:off x="1835150" y="309563"/>
            <a:ext cx="0" cy="30241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7" name="Line 114"/>
          <p:cNvSpPr>
            <a:spLocks noChangeShapeType="1"/>
          </p:cNvSpPr>
          <p:nvPr/>
        </p:nvSpPr>
        <p:spPr bwMode="auto">
          <a:xfrm>
            <a:off x="1835150" y="309563"/>
            <a:ext cx="1444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8" name="Line 116"/>
          <p:cNvSpPr>
            <a:spLocks noChangeShapeType="1"/>
          </p:cNvSpPr>
          <p:nvPr/>
        </p:nvSpPr>
        <p:spPr bwMode="auto">
          <a:xfrm>
            <a:off x="6084888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9" name="Line 117"/>
          <p:cNvSpPr>
            <a:spLocks noChangeShapeType="1"/>
          </p:cNvSpPr>
          <p:nvPr/>
        </p:nvSpPr>
        <p:spPr bwMode="auto">
          <a:xfrm>
            <a:off x="6443663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" name="Line 118"/>
          <p:cNvSpPr>
            <a:spLocks noChangeShapeType="1"/>
          </p:cNvSpPr>
          <p:nvPr/>
        </p:nvSpPr>
        <p:spPr bwMode="auto">
          <a:xfrm>
            <a:off x="6084888" y="4484688"/>
            <a:ext cx="358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" name="Line 119"/>
          <p:cNvSpPr>
            <a:spLocks noChangeShapeType="1"/>
          </p:cNvSpPr>
          <p:nvPr/>
        </p:nvSpPr>
        <p:spPr bwMode="auto">
          <a:xfrm>
            <a:off x="6084888" y="4845050"/>
            <a:ext cx="358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" name="Line 120"/>
          <p:cNvSpPr>
            <a:spLocks noChangeShapeType="1"/>
          </p:cNvSpPr>
          <p:nvPr/>
        </p:nvSpPr>
        <p:spPr bwMode="auto">
          <a:xfrm>
            <a:off x="6516688" y="40528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" name="Line 121"/>
          <p:cNvSpPr>
            <a:spLocks noChangeShapeType="1"/>
          </p:cNvSpPr>
          <p:nvPr/>
        </p:nvSpPr>
        <p:spPr bwMode="auto">
          <a:xfrm>
            <a:off x="6804025" y="40528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" name="Line 122"/>
          <p:cNvSpPr>
            <a:spLocks noChangeShapeType="1"/>
          </p:cNvSpPr>
          <p:nvPr/>
        </p:nvSpPr>
        <p:spPr bwMode="auto">
          <a:xfrm>
            <a:off x="6516688" y="4052888"/>
            <a:ext cx="2873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" name="Line 123"/>
          <p:cNvSpPr>
            <a:spLocks noChangeShapeType="1"/>
          </p:cNvSpPr>
          <p:nvPr/>
        </p:nvSpPr>
        <p:spPr bwMode="auto">
          <a:xfrm>
            <a:off x="6516688" y="4413250"/>
            <a:ext cx="2873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6" name="Line 124"/>
          <p:cNvSpPr>
            <a:spLocks noChangeShapeType="1"/>
          </p:cNvSpPr>
          <p:nvPr/>
        </p:nvSpPr>
        <p:spPr bwMode="auto">
          <a:xfrm>
            <a:off x="6516688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7" name="Line 125"/>
          <p:cNvSpPr>
            <a:spLocks noChangeShapeType="1"/>
          </p:cNvSpPr>
          <p:nvPr/>
        </p:nvSpPr>
        <p:spPr bwMode="auto">
          <a:xfrm>
            <a:off x="6804025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8" name="Line 126"/>
          <p:cNvSpPr>
            <a:spLocks noChangeShapeType="1"/>
          </p:cNvSpPr>
          <p:nvPr/>
        </p:nvSpPr>
        <p:spPr bwMode="auto">
          <a:xfrm>
            <a:off x="6516688" y="4484688"/>
            <a:ext cx="2873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9" name="Line 127"/>
          <p:cNvSpPr>
            <a:spLocks noChangeShapeType="1"/>
          </p:cNvSpPr>
          <p:nvPr/>
        </p:nvSpPr>
        <p:spPr bwMode="auto">
          <a:xfrm>
            <a:off x="6516688" y="4845050"/>
            <a:ext cx="2873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" name="Line 128"/>
          <p:cNvSpPr>
            <a:spLocks noChangeShapeType="1"/>
          </p:cNvSpPr>
          <p:nvPr/>
        </p:nvSpPr>
        <p:spPr bwMode="auto">
          <a:xfrm>
            <a:off x="6877050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129"/>
          <p:cNvSpPr>
            <a:spLocks noChangeShapeType="1"/>
          </p:cNvSpPr>
          <p:nvPr/>
        </p:nvSpPr>
        <p:spPr bwMode="auto">
          <a:xfrm>
            <a:off x="7235825" y="4484688"/>
            <a:ext cx="0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130"/>
          <p:cNvSpPr>
            <a:spLocks noChangeShapeType="1"/>
          </p:cNvSpPr>
          <p:nvPr/>
        </p:nvSpPr>
        <p:spPr bwMode="auto">
          <a:xfrm>
            <a:off x="6877050" y="4484688"/>
            <a:ext cx="358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3" name="Line 131"/>
          <p:cNvSpPr>
            <a:spLocks noChangeShapeType="1"/>
          </p:cNvSpPr>
          <p:nvPr/>
        </p:nvSpPr>
        <p:spPr bwMode="auto">
          <a:xfrm>
            <a:off x="6877050" y="4845050"/>
            <a:ext cx="358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4" name="Text Box 132"/>
          <p:cNvSpPr txBox="1">
            <a:spLocks noChangeArrowheads="1"/>
          </p:cNvSpPr>
          <p:nvPr/>
        </p:nvSpPr>
        <p:spPr bwMode="auto">
          <a:xfrm>
            <a:off x="5364163" y="92075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Enter</a:t>
            </a:r>
            <a:endParaRPr lang="ru-RU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Line 133"/>
          <p:cNvSpPr>
            <a:spLocks noChangeShapeType="1"/>
          </p:cNvSpPr>
          <p:nvPr/>
        </p:nvSpPr>
        <p:spPr bwMode="auto">
          <a:xfrm flipV="1">
            <a:off x="5364163" y="812800"/>
            <a:ext cx="0" cy="23764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6" name="Line 134"/>
          <p:cNvSpPr>
            <a:spLocks noChangeShapeType="1"/>
          </p:cNvSpPr>
          <p:nvPr/>
        </p:nvSpPr>
        <p:spPr bwMode="auto">
          <a:xfrm>
            <a:off x="5364163" y="812800"/>
            <a:ext cx="714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7" name="Text Box 135"/>
          <p:cNvSpPr txBox="1">
            <a:spLocks noChangeArrowheads="1"/>
          </p:cNvSpPr>
          <p:nvPr/>
        </p:nvSpPr>
        <p:spPr bwMode="auto">
          <a:xfrm>
            <a:off x="5364163" y="668338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  <a:effectLst/>
              </a:rPr>
              <a:t>Backspace</a:t>
            </a:r>
            <a:endParaRPr lang="ru-RU" sz="1400">
              <a:solidFill>
                <a:srgbClr val="FF0000"/>
              </a:solidFill>
              <a:effectLst/>
            </a:endParaRPr>
          </a:p>
        </p:txBody>
      </p:sp>
      <p:sp>
        <p:nvSpPr>
          <p:cNvPr id="118" name="Line 136"/>
          <p:cNvSpPr>
            <a:spLocks noChangeShapeType="1"/>
          </p:cNvSpPr>
          <p:nvPr/>
        </p:nvSpPr>
        <p:spPr bwMode="auto">
          <a:xfrm flipV="1">
            <a:off x="7524750" y="236538"/>
            <a:ext cx="0" cy="28813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9" name="Line 137"/>
          <p:cNvSpPr>
            <a:spLocks noChangeShapeType="1"/>
          </p:cNvSpPr>
          <p:nvPr/>
        </p:nvSpPr>
        <p:spPr bwMode="auto">
          <a:xfrm>
            <a:off x="7524750" y="236538"/>
            <a:ext cx="714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0" name="Line 138"/>
          <p:cNvSpPr>
            <a:spLocks noChangeShapeType="1"/>
          </p:cNvSpPr>
          <p:nvPr/>
        </p:nvSpPr>
        <p:spPr bwMode="auto">
          <a:xfrm flipV="1">
            <a:off x="7596188" y="884238"/>
            <a:ext cx="0" cy="33131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1" name="Line 139"/>
          <p:cNvSpPr>
            <a:spLocks noChangeShapeType="1"/>
          </p:cNvSpPr>
          <p:nvPr/>
        </p:nvSpPr>
        <p:spPr bwMode="auto">
          <a:xfrm>
            <a:off x="7596188" y="884238"/>
            <a:ext cx="714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2" name="Text Box 141"/>
          <p:cNvSpPr txBox="1">
            <a:spLocks noChangeArrowheads="1"/>
          </p:cNvSpPr>
          <p:nvPr/>
        </p:nvSpPr>
        <p:spPr bwMode="auto">
          <a:xfrm>
            <a:off x="7596188" y="596900"/>
            <a:ext cx="1296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андық пернелер</a:t>
            </a:r>
            <a:endParaRPr lang="ru-RU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Line 142"/>
          <p:cNvSpPr>
            <a:spLocks noChangeShapeType="1"/>
          </p:cNvSpPr>
          <p:nvPr/>
        </p:nvSpPr>
        <p:spPr bwMode="auto">
          <a:xfrm>
            <a:off x="6011863" y="3981450"/>
            <a:ext cx="12969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4" name="Line 143"/>
          <p:cNvSpPr>
            <a:spLocks noChangeShapeType="1"/>
          </p:cNvSpPr>
          <p:nvPr/>
        </p:nvSpPr>
        <p:spPr bwMode="auto">
          <a:xfrm>
            <a:off x="6011863" y="3981450"/>
            <a:ext cx="0" cy="936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5" name="Line 144"/>
          <p:cNvSpPr>
            <a:spLocks noChangeShapeType="1"/>
          </p:cNvSpPr>
          <p:nvPr/>
        </p:nvSpPr>
        <p:spPr bwMode="auto">
          <a:xfrm>
            <a:off x="6011863" y="4918075"/>
            <a:ext cx="12969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6" name="Line 145"/>
          <p:cNvSpPr>
            <a:spLocks noChangeShapeType="1"/>
          </p:cNvSpPr>
          <p:nvPr/>
        </p:nvSpPr>
        <p:spPr bwMode="auto">
          <a:xfrm flipV="1">
            <a:off x="7308850" y="3981450"/>
            <a:ext cx="0" cy="936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7" name="Line 146"/>
          <p:cNvSpPr>
            <a:spLocks noChangeShapeType="1"/>
          </p:cNvSpPr>
          <p:nvPr/>
        </p:nvSpPr>
        <p:spPr bwMode="auto">
          <a:xfrm flipV="1">
            <a:off x="6227763" y="1173163"/>
            <a:ext cx="0" cy="30241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8" name="Line 147"/>
          <p:cNvSpPr>
            <a:spLocks noChangeShapeType="1"/>
          </p:cNvSpPr>
          <p:nvPr/>
        </p:nvSpPr>
        <p:spPr bwMode="auto">
          <a:xfrm>
            <a:off x="6227763" y="1173163"/>
            <a:ext cx="730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9" name="Text Box 148"/>
          <p:cNvSpPr txBox="1">
            <a:spLocks noChangeArrowheads="1"/>
          </p:cNvSpPr>
          <p:nvPr/>
        </p:nvSpPr>
        <p:spPr bwMode="auto">
          <a:xfrm>
            <a:off x="6227763" y="884238"/>
            <a:ext cx="10080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1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Меңзерді басқару пернелері</a:t>
            </a:r>
            <a:endParaRPr lang="ru-RU" sz="1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49"/>
          <p:cNvSpPr>
            <a:spLocks noChangeShapeType="1"/>
          </p:cNvSpPr>
          <p:nvPr/>
        </p:nvSpPr>
        <p:spPr bwMode="auto">
          <a:xfrm flipV="1">
            <a:off x="6300788" y="1820863"/>
            <a:ext cx="0" cy="18002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1" name="Line 150"/>
          <p:cNvSpPr>
            <a:spLocks noChangeShapeType="1"/>
          </p:cNvSpPr>
          <p:nvPr/>
        </p:nvSpPr>
        <p:spPr bwMode="auto">
          <a:xfrm>
            <a:off x="6299200" y="1820863"/>
            <a:ext cx="730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2" name="Text Box 151"/>
          <p:cNvSpPr txBox="1">
            <a:spLocks noChangeArrowheads="1"/>
          </p:cNvSpPr>
          <p:nvPr/>
        </p:nvSpPr>
        <p:spPr bwMode="auto">
          <a:xfrm>
            <a:off x="6373813" y="1676400"/>
            <a:ext cx="935037" cy="3667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ffectLst/>
              </a:rPr>
              <a:t>Delete</a:t>
            </a:r>
            <a:endParaRPr lang="ru-RU">
              <a:solidFill>
                <a:srgbClr val="FF0000"/>
              </a:solidFill>
              <a:effectLst/>
            </a:endParaRPr>
          </a:p>
        </p:txBody>
      </p:sp>
      <p:sp>
        <p:nvSpPr>
          <p:cNvPr id="133" name="Line 152"/>
          <p:cNvSpPr>
            <a:spLocks noChangeShapeType="1"/>
          </p:cNvSpPr>
          <p:nvPr/>
        </p:nvSpPr>
        <p:spPr bwMode="auto">
          <a:xfrm flipV="1">
            <a:off x="1979613" y="957263"/>
            <a:ext cx="0" cy="36718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4" name="Line 153"/>
          <p:cNvSpPr>
            <a:spLocks noChangeShapeType="1"/>
          </p:cNvSpPr>
          <p:nvPr/>
        </p:nvSpPr>
        <p:spPr bwMode="auto">
          <a:xfrm>
            <a:off x="1979613" y="957263"/>
            <a:ext cx="714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5" name="Text Box 154"/>
          <p:cNvSpPr txBox="1">
            <a:spLocks noChangeArrowheads="1"/>
          </p:cNvSpPr>
          <p:nvPr/>
        </p:nvSpPr>
        <p:spPr bwMode="auto">
          <a:xfrm>
            <a:off x="1979613" y="741363"/>
            <a:ext cx="1008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Пробел (</a:t>
            </a:r>
            <a:r>
              <a:rPr lang="en-US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space)</a:t>
            </a:r>
            <a:endParaRPr lang="ru-RU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6" name="Group 174"/>
          <p:cNvGrpSpPr>
            <a:grpSpLocks/>
          </p:cNvGrpSpPr>
          <p:nvPr/>
        </p:nvGrpSpPr>
        <p:grpSpPr bwMode="auto">
          <a:xfrm>
            <a:off x="3348038" y="5516563"/>
            <a:ext cx="2840037" cy="1189037"/>
            <a:chOff x="3787" y="3475"/>
            <a:chExt cx="1789" cy="749"/>
          </a:xfrm>
        </p:grpSpPr>
        <p:pic>
          <p:nvPicPr>
            <p:cNvPr id="137" name="Picture 15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87" y="3475"/>
              <a:ext cx="1789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Picture 15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33" y="4020"/>
              <a:ext cx="1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9" name="Line 157"/>
          <p:cNvSpPr>
            <a:spLocks noChangeShapeType="1"/>
          </p:cNvSpPr>
          <p:nvPr/>
        </p:nvSpPr>
        <p:spPr bwMode="auto">
          <a:xfrm>
            <a:off x="539750" y="4268788"/>
            <a:ext cx="0" cy="8651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0" name="Line 158"/>
          <p:cNvSpPr>
            <a:spLocks noChangeShapeType="1"/>
          </p:cNvSpPr>
          <p:nvPr/>
        </p:nvSpPr>
        <p:spPr bwMode="auto">
          <a:xfrm>
            <a:off x="5219700" y="4268788"/>
            <a:ext cx="0" cy="8651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1" name="Line 159"/>
          <p:cNvSpPr>
            <a:spLocks noChangeShapeType="1"/>
          </p:cNvSpPr>
          <p:nvPr/>
        </p:nvSpPr>
        <p:spPr bwMode="auto">
          <a:xfrm>
            <a:off x="539750" y="5133975"/>
            <a:ext cx="46799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2" name="Line 160"/>
          <p:cNvSpPr>
            <a:spLocks noChangeShapeType="1"/>
          </p:cNvSpPr>
          <p:nvPr/>
        </p:nvSpPr>
        <p:spPr bwMode="auto">
          <a:xfrm>
            <a:off x="539750" y="5133975"/>
            <a:ext cx="0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" name="Line 161"/>
          <p:cNvSpPr>
            <a:spLocks noChangeShapeType="1"/>
          </p:cNvSpPr>
          <p:nvPr/>
        </p:nvSpPr>
        <p:spPr bwMode="auto">
          <a:xfrm>
            <a:off x="539750" y="5349875"/>
            <a:ext cx="1444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4" name="Text Box 162"/>
          <p:cNvSpPr txBox="1">
            <a:spLocks noChangeArrowheads="1"/>
          </p:cNvSpPr>
          <p:nvPr/>
        </p:nvSpPr>
        <p:spPr bwMode="auto">
          <a:xfrm>
            <a:off x="611188" y="51339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Shift</a:t>
            </a:r>
            <a:endParaRPr lang="ru-RU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Line 163"/>
          <p:cNvSpPr>
            <a:spLocks noChangeShapeType="1"/>
          </p:cNvSpPr>
          <p:nvPr/>
        </p:nvSpPr>
        <p:spPr bwMode="auto">
          <a:xfrm>
            <a:off x="395288" y="4629150"/>
            <a:ext cx="0" cy="1152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" name="Line 164"/>
          <p:cNvSpPr>
            <a:spLocks noChangeShapeType="1"/>
          </p:cNvSpPr>
          <p:nvPr/>
        </p:nvSpPr>
        <p:spPr bwMode="auto">
          <a:xfrm>
            <a:off x="5580063" y="4629150"/>
            <a:ext cx="0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7" name="Line 165"/>
          <p:cNvSpPr>
            <a:spLocks noChangeShapeType="1"/>
          </p:cNvSpPr>
          <p:nvPr/>
        </p:nvSpPr>
        <p:spPr bwMode="auto">
          <a:xfrm flipH="1">
            <a:off x="395288" y="4918075"/>
            <a:ext cx="51847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8" name="Line 166"/>
          <p:cNvSpPr>
            <a:spLocks noChangeShapeType="1"/>
          </p:cNvSpPr>
          <p:nvPr/>
        </p:nvSpPr>
        <p:spPr bwMode="auto">
          <a:xfrm>
            <a:off x="395288" y="5781675"/>
            <a:ext cx="730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9" name="Text Box 167"/>
          <p:cNvSpPr txBox="1">
            <a:spLocks noChangeArrowheads="1"/>
          </p:cNvSpPr>
          <p:nvPr/>
        </p:nvSpPr>
        <p:spPr bwMode="auto">
          <a:xfrm>
            <a:off x="395288" y="556577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Ctrl</a:t>
            </a:r>
            <a:endParaRPr lang="ru-RU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Line 168"/>
          <p:cNvSpPr>
            <a:spLocks noChangeShapeType="1"/>
          </p:cNvSpPr>
          <p:nvPr/>
        </p:nvSpPr>
        <p:spPr bwMode="auto">
          <a:xfrm>
            <a:off x="1476375" y="4700588"/>
            <a:ext cx="0" cy="936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1" name="Line 169"/>
          <p:cNvSpPr>
            <a:spLocks noChangeShapeType="1"/>
          </p:cNvSpPr>
          <p:nvPr/>
        </p:nvSpPr>
        <p:spPr bwMode="auto">
          <a:xfrm>
            <a:off x="4211638" y="4629150"/>
            <a:ext cx="0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2" name="Line 170"/>
          <p:cNvSpPr>
            <a:spLocks noChangeShapeType="1"/>
          </p:cNvSpPr>
          <p:nvPr/>
        </p:nvSpPr>
        <p:spPr bwMode="auto">
          <a:xfrm flipH="1">
            <a:off x="1476375" y="5276850"/>
            <a:ext cx="2735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3" name="Line 171"/>
          <p:cNvSpPr>
            <a:spLocks noChangeShapeType="1"/>
          </p:cNvSpPr>
          <p:nvPr/>
        </p:nvSpPr>
        <p:spPr bwMode="auto">
          <a:xfrm>
            <a:off x="1476375" y="5637213"/>
            <a:ext cx="714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4" name="Text Box 172"/>
          <p:cNvSpPr txBox="1">
            <a:spLocks noChangeArrowheads="1"/>
          </p:cNvSpPr>
          <p:nvPr/>
        </p:nvSpPr>
        <p:spPr bwMode="auto">
          <a:xfrm>
            <a:off x="1547813" y="542131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Alt</a:t>
            </a:r>
            <a:endParaRPr lang="ru-RU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75"/>
          <p:cNvSpPr txBox="1">
            <a:spLocks noChangeArrowheads="1"/>
          </p:cNvSpPr>
          <p:nvPr/>
        </p:nvSpPr>
        <p:spPr bwMode="auto">
          <a:xfrm>
            <a:off x="6227763" y="5734050"/>
            <a:ext cx="2376487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k-KZ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Тілдер  панелі</a:t>
            </a:r>
            <a:endParaRPr lang="ru-RU" sz="24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42910" y="142852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CapsLock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071670" y="142852"/>
            <a:ext cx="1538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Әріптік сандық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7643834" y="142852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NumLock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Мектеп\Мои документы\Интернет\12384078_m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85720" y="714356"/>
            <a:ext cx="86439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</a:t>
            </a: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деңгей.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4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kk-KZ" sz="4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Өз аты </a:t>
            </a:r>
            <a:r>
              <a:rPr kumimoji="0" lang="kk-KZ" sz="4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kk-KZ" sz="4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жөніңді тер.</a:t>
            </a: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Оған түс таңда, қаріп өлшемі 20, жолдың ортасында</a:t>
            </a:r>
            <a:r>
              <a:rPr kumimoji="0" lang="kk-KZ" sz="4400" b="0" i="0" u="none" strike="noStrike" cap="none" normalizeH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kk-KZ" sz="4400" b="0" i="0" u="none" strike="noStrike" cap="none" normalizeH="0" baseline="0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орналастыр.</a:t>
            </a:r>
            <a:endParaRPr kumimoji="0" lang="kk-KZ" sz="4400" b="0" i="0" u="none" strike="noStrike" cap="none" normalizeH="0" baseline="0" dirty="0" smtClean="0">
              <a:ln>
                <a:solidFill>
                  <a:srgbClr val="FF0000"/>
                </a:solidFill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500</Words>
  <Application>Microsoft Office PowerPoint</Application>
  <PresentationFormat>Экран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Мектеп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Жузумдик</dc:creator>
  <cp:lastModifiedBy>User</cp:lastModifiedBy>
  <cp:revision>51</cp:revision>
  <dcterms:created xsi:type="dcterms:W3CDTF">2014-02-12T04:32:31Z</dcterms:created>
  <dcterms:modified xsi:type="dcterms:W3CDTF">2014-10-29T06:03:50Z</dcterms:modified>
</cp:coreProperties>
</file>