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57" r:id="rId6"/>
    <p:sldId id="264" r:id="rId7"/>
    <p:sldId id="265" r:id="rId8"/>
    <p:sldId id="266" r:id="rId9"/>
    <p:sldId id="262" r:id="rId10"/>
    <p:sldId id="267" r:id="rId11"/>
    <p:sldId id="268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D9D-A881-4A40-8395-521441CE38C7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EB8D-47F6-43DE-AEB7-8851B791A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46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D9D-A881-4A40-8395-521441CE38C7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EB8D-47F6-43DE-AEB7-8851B791A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38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D9D-A881-4A40-8395-521441CE38C7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EB8D-47F6-43DE-AEB7-8851B791A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11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D9D-A881-4A40-8395-521441CE38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EB8D-47F6-43DE-AEB7-8851B791AF8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51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D9D-A881-4A40-8395-521441CE38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EB8D-47F6-43DE-AEB7-8851B791AF8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873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D9D-A881-4A40-8395-521441CE38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EB8D-47F6-43DE-AEB7-8851B791AF8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34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D9D-A881-4A40-8395-521441CE38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EB8D-47F6-43DE-AEB7-8851B791AF8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83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D9D-A881-4A40-8395-521441CE38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EB8D-47F6-43DE-AEB7-8851B791AF8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4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D9D-A881-4A40-8395-521441CE38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EB8D-47F6-43DE-AEB7-8851B791AF8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3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D9D-A881-4A40-8395-521441CE38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EB8D-47F6-43DE-AEB7-8851B791AF8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06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D9D-A881-4A40-8395-521441CE38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EB8D-47F6-43DE-AEB7-8851B791AF8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4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D9D-A881-4A40-8395-521441CE38C7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EB8D-47F6-43DE-AEB7-8851B791A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704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D9D-A881-4A40-8395-521441CE38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EB8D-47F6-43DE-AEB7-8851B791AF8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88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D9D-A881-4A40-8395-521441CE38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EB8D-47F6-43DE-AEB7-8851B791AF8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693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D9D-A881-4A40-8395-521441CE38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EB8D-47F6-43DE-AEB7-8851B791AF8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8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D9D-A881-4A40-8395-521441CE38C7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EB8D-47F6-43DE-AEB7-8851B791A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20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D9D-A881-4A40-8395-521441CE38C7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EB8D-47F6-43DE-AEB7-8851B791A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66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D9D-A881-4A40-8395-521441CE38C7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EB8D-47F6-43DE-AEB7-8851B791A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6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D9D-A881-4A40-8395-521441CE38C7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EB8D-47F6-43DE-AEB7-8851B791A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86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D9D-A881-4A40-8395-521441CE38C7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EB8D-47F6-43DE-AEB7-8851B791A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5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D9D-A881-4A40-8395-521441CE38C7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EB8D-47F6-43DE-AEB7-8851B791A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63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CD9D-A881-4A40-8395-521441CE38C7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DEB8D-47F6-43DE-AEB7-8851B791A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94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6CD9D-A881-4A40-8395-521441CE38C7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DEB8D-47F6-43DE-AEB7-8851B791AF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08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6CD9D-A881-4A40-8395-521441CE38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DEB8D-47F6-43DE-AEB7-8851B791AF87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1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58;&#1201;&#1187;&#1171;&#1099;&#1096;%20&#1055;&#1088;&#1077;&#1079;&#1080;&#1076;&#1077;&#1085;&#1090;.mp4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g"/><Relationship Id="rId7" Type="http://schemas.openxmlformats.org/officeDocument/2006/relationships/hyperlink" Target="&#1084;&#1072;&#1082;&#1072;&#1088;&#1077;&#1085;&#1072;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</a:rPr>
              <a:t>Қош келдіңіздер!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3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4186808" cy="2980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100" b="1" dirty="0" smtClean="0">
                <a:solidFill>
                  <a:srgbClr val="FF0000"/>
                </a:solidFill>
              </a:rPr>
              <a:t>«Синквейн» тәсілі: </a:t>
            </a:r>
          </a:p>
          <a:p>
            <a:endParaRPr lang="kk-KZ" sz="2100" b="1" dirty="0" smtClean="0">
              <a:solidFill>
                <a:srgbClr val="FF0000"/>
              </a:solidFill>
            </a:endParaRPr>
          </a:p>
          <a:p>
            <a:r>
              <a:rPr lang="kk-KZ" sz="1800" b="1" dirty="0" smtClean="0">
                <a:solidFill>
                  <a:srgbClr val="0070C0"/>
                </a:solidFill>
              </a:rPr>
              <a:t>1-жол/ 1 зат есім: терезе</a:t>
            </a:r>
          </a:p>
          <a:p>
            <a:r>
              <a:rPr lang="kk-KZ" sz="1800" b="1" dirty="0" smtClean="0">
                <a:solidFill>
                  <a:srgbClr val="0070C0"/>
                </a:solidFill>
              </a:rPr>
              <a:t>2-жол/2 сын есім: төртбұрышты, көк</a:t>
            </a:r>
          </a:p>
          <a:p>
            <a:r>
              <a:rPr lang="kk-KZ" sz="1800" b="1" dirty="0" smtClean="0">
                <a:solidFill>
                  <a:srgbClr val="0070C0"/>
                </a:solidFill>
              </a:rPr>
              <a:t>3-жол/ 3 етістік: ашылады, шығады, жабылады</a:t>
            </a:r>
          </a:p>
          <a:p>
            <a:r>
              <a:rPr lang="kk-KZ" sz="1800" b="1" dirty="0" smtClean="0">
                <a:solidFill>
                  <a:srgbClr val="0070C0"/>
                </a:solidFill>
              </a:rPr>
              <a:t>4-жол/ 4 сөзден тұратын сөйлем: терезенің ішінде алақандай бәріде.</a:t>
            </a:r>
          </a:p>
          <a:p>
            <a:r>
              <a:rPr lang="kk-KZ" sz="1800" b="1" dirty="0" smtClean="0">
                <a:solidFill>
                  <a:srgbClr val="0070C0"/>
                </a:solidFill>
              </a:rPr>
              <a:t>5-жол/ тақырыпқа синоним: </a:t>
            </a:r>
            <a:r>
              <a:rPr lang="en-US" sz="1800" b="1" dirty="0" smtClean="0">
                <a:solidFill>
                  <a:srgbClr val="0070C0"/>
                </a:solidFill>
              </a:rPr>
              <a:t>Windows</a:t>
            </a:r>
            <a:endParaRPr lang="ru-RU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2304256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</a:rPr>
              <a:t>Назарларыңызға рахмет! </a:t>
            </a:r>
            <a:br>
              <a:rPr lang="kk-KZ" b="1" dirty="0" smtClean="0">
                <a:solidFill>
                  <a:srgbClr val="FF0000"/>
                </a:solidFill>
              </a:rPr>
            </a:br>
            <a:r>
              <a:rPr lang="kk-KZ" b="1" dirty="0" smtClean="0">
                <a:solidFill>
                  <a:srgbClr val="FF0000"/>
                </a:solidFill>
              </a:rPr>
              <a:t>Сау болыңыздар! </a:t>
            </a:r>
            <a:r>
              <a:rPr lang="kk-KZ" b="1" dirty="0">
                <a:solidFill>
                  <a:srgbClr val="FF0000"/>
                </a:solidFill>
              </a:rPr>
              <a:t/>
            </a:r>
            <a:br>
              <a:rPr lang="kk-KZ" b="1" dirty="0">
                <a:solidFill>
                  <a:srgbClr val="FF0000"/>
                </a:solidFill>
              </a:rPr>
            </a:br>
            <a:r>
              <a:rPr lang="kk-KZ" b="1" dirty="0" smtClean="0">
                <a:solidFill>
                  <a:srgbClr val="FF0000"/>
                </a:solidFill>
              </a:rPr>
              <a:t>«Тұңғыш Елбасы» күні құтты болсын!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2104454" cy="299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002060"/>
                </a:solidFill>
              </a:rPr>
              <a:t>Үйге берілген тапсырманы қайталау «Аквариум» тәсілі бойынша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hullumaja.com/files/pictures/2010/03/06/YuUaq8ERiK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47625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9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46" y="5085184"/>
            <a:ext cx="588492" cy="142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8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8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3394720" cy="4450506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Жаңа тақырып: «Файлдар, бумалар, жарлықтар»</a:t>
            </a:r>
            <a:br>
              <a:rPr lang="kk-KZ" dirty="0" smtClean="0">
                <a:solidFill>
                  <a:srgbClr val="FF0000"/>
                </a:solidFill>
              </a:rPr>
            </a:br>
            <a:r>
              <a:rPr lang="kk-KZ" dirty="0" smtClean="0">
                <a:solidFill>
                  <a:srgbClr val="FF0000"/>
                </a:solidFill>
              </a:rPr>
              <a:t/>
            </a:r>
            <a:br>
              <a:rPr lang="kk-KZ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6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3394720" cy="4450506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Жаңа сабақты меңгеру «Жигсо» тәсілі. </a:t>
            </a:r>
            <a:br>
              <a:rPr lang="kk-KZ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2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1734209"/>
            <a:ext cx="3313501" cy="854877"/>
          </a:xfrm>
        </p:spPr>
        <p:txBody>
          <a:bodyPr>
            <a:normAutofit fontScale="90000"/>
          </a:bodyPr>
          <a:lstStyle/>
          <a:p>
            <a:r>
              <a:rPr lang="kk-KZ" b="1" i="1" dirty="0" smtClean="0">
                <a:solidFill>
                  <a:srgbClr val="FF0000"/>
                </a:solidFill>
              </a:rPr>
              <a:t>Сергіту сәті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1267"/>
            <a:ext cx="1293904" cy="1853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742681"/>
            <a:ext cx="942975" cy="1476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48" y="279215"/>
            <a:ext cx="2085326" cy="152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04" y="543584"/>
            <a:ext cx="714375" cy="1190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879" y="277367"/>
            <a:ext cx="714375" cy="1190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312" y="169391"/>
            <a:ext cx="714375" cy="1190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02" y="1142302"/>
            <a:ext cx="714375" cy="11906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50" y="1316473"/>
            <a:ext cx="714375" cy="11906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825" y="3717032"/>
            <a:ext cx="942975" cy="14763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83" y="3418706"/>
            <a:ext cx="942975" cy="1476375"/>
          </a:xfrm>
          <a:prstGeom prst="rect">
            <a:avLst/>
          </a:prstGeom>
        </p:spPr>
      </p:pic>
      <p:pic>
        <p:nvPicPr>
          <p:cNvPr id="5" name="Рисунок 4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217" y="5720990"/>
            <a:ext cx="867039" cy="99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8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3456384" cy="4464496"/>
          </a:xfrm>
        </p:spPr>
        <p:txBody>
          <a:bodyPr>
            <a:normAutofit fontScale="90000"/>
          </a:bodyPr>
          <a:lstStyle/>
          <a:p>
            <a:r>
              <a:rPr lang="kk-KZ" sz="3600" b="1" dirty="0" smtClean="0">
                <a:solidFill>
                  <a:srgbClr val="FF0000"/>
                </a:solidFill>
              </a:rPr>
              <a:t>Үй тапсырмасы: </a:t>
            </a:r>
            <a:r>
              <a:rPr lang="kk-KZ" sz="3600" b="1" dirty="0" smtClean="0">
                <a:solidFill>
                  <a:srgbClr val="0070C0"/>
                </a:solidFill>
              </a:rPr>
              <a:t>§11.  </a:t>
            </a:r>
            <a:br>
              <a:rPr lang="kk-KZ" sz="3600" b="1" dirty="0" smtClean="0">
                <a:solidFill>
                  <a:srgbClr val="0070C0"/>
                </a:solidFill>
              </a:rPr>
            </a:br>
            <a:r>
              <a:rPr lang="kk-KZ" sz="3600" b="1" dirty="0" smtClean="0">
                <a:solidFill>
                  <a:srgbClr val="0070C0"/>
                </a:solidFill>
              </a:rPr>
              <a:t>«</a:t>
            </a:r>
            <a:r>
              <a:rPr lang="kk-KZ" sz="3600" b="1" u="sng" dirty="0" smtClean="0">
                <a:solidFill>
                  <a:srgbClr val="0070C0"/>
                </a:solidFill>
              </a:rPr>
              <a:t>Файл, бума, жарлық</a:t>
            </a:r>
            <a:r>
              <a:rPr lang="kk-KZ" sz="3600" b="1" dirty="0" smtClean="0">
                <a:solidFill>
                  <a:srgbClr val="0070C0"/>
                </a:solidFill>
              </a:rPr>
              <a:t>» сөздеріне «Синквейн» тәсілі бойынша қорытынды жазу.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88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Қош келдіңіздер!</vt:lpstr>
      <vt:lpstr>Үйге берілген тапсырманы қайталау «Аквариум» тәсілі бойынша</vt:lpstr>
      <vt:lpstr>Презентация PowerPoint</vt:lpstr>
      <vt:lpstr>Презентация PowerPoint</vt:lpstr>
      <vt:lpstr>Жаңа тақырып: «Файлдар, бумалар, жарлықтар»  </vt:lpstr>
      <vt:lpstr>Жаңа сабақты меңгеру «Жигсо» тәсілі.  </vt:lpstr>
      <vt:lpstr>Сергіту сәті</vt:lpstr>
      <vt:lpstr>Презентация PowerPoint</vt:lpstr>
      <vt:lpstr>Үй тапсырмасы: §11.   «Файл, бума, жарлық» сөздеріне «Синквейн» тәсілі бойынша қорытынды жазу.</vt:lpstr>
      <vt:lpstr>Презентация PowerPoint</vt:lpstr>
      <vt:lpstr>Назарларыңызға рахмет!  Сау болыңыздар!  «Тұңғыш Елбасы» күні құтты болсын!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Қош келдіңіздер!</dc:title>
  <dc:creator>Батихан</dc:creator>
  <cp:lastModifiedBy>1</cp:lastModifiedBy>
  <cp:revision>15</cp:revision>
  <dcterms:created xsi:type="dcterms:W3CDTF">2013-11-28T16:11:13Z</dcterms:created>
  <dcterms:modified xsi:type="dcterms:W3CDTF">2013-11-29T08:56:55Z</dcterms:modified>
</cp:coreProperties>
</file>