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  <p:sldMasterId id="2147484044" r:id="rId3"/>
  </p:sldMasterIdLst>
  <p:handoutMasterIdLst>
    <p:handoutMasterId r:id="rId20"/>
  </p:handoutMasterIdLst>
  <p:sldIdLst>
    <p:sldId id="299" r:id="rId4"/>
    <p:sldId id="300" r:id="rId5"/>
    <p:sldId id="302" r:id="rId6"/>
    <p:sldId id="303" r:id="rId7"/>
    <p:sldId id="304" r:id="rId8"/>
    <p:sldId id="284" r:id="rId9"/>
    <p:sldId id="275" r:id="rId10"/>
    <p:sldId id="291" r:id="rId11"/>
    <p:sldId id="290" r:id="rId12"/>
    <p:sldId id="293" r:id="rId13"/>
    <p:sldId id="295" r:id="rId14"/>
    <p:sldId id="296" r:id="rId15"/>
    <p:sldId id="297" r:id="rId16"/>
    <p:sldId id="298" r:id="rId17"/>
    <p:sldId id="305" r:id="rId18"/>
    <p:sldId id="30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6600"/>
    <a:srgbClr val="FF0066"/>
    <a:srgbClr val="CC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8BC4C-E122-462C-8B5F-3D7DCD8C49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8D5571-67DE-43BF-A8F1-4BCCBD2DAA2D}">
      <dgm:prSet phldrT="[Текст]" custT="1"/>
      <dgm:spPr/>
      <dgm:t>
        <a:bodyPr/>
        <a:lstStyle/>
        <a:p>
          <a:r>
            <a:rPr lang="kk-KZ" sz="2000" b="1" dirty="0" smtClean="0"/>
            <a:t>Әңгіме- дебат</a:t>
          </a:r>
          <a:endParaRPr lang="ru-RU" sz="2000" b="1" dirty="0"/>
        </a:p>
      </dgm:t>
    </dgm:pt>
    <dgm:pt modelId="{068E9284-EEBB-4C6A-8CB3-59D60D496E98}" type="parTrans" cxnId="{5658652F-61B7-4817-8310-943CD9DA5F87}">
      <dgm:prSet/>
      <dgm:spPr/>
      <dgm:t>
        <a:bodyPr/>
        <a:lstStyle/>
        <a:p>
          <a:endParaRPr lang="ru-RU"/>
        </a:p>
      </dgm:t>
    </dgm:pt>
    <dgm:pt modelId="{AEE6BDF8-061B-4209-8617-6D25D98CAE32}" type="sibTrans" cxnId="{5658652F-61B7-4817-8310-943CD9DA5F87}">
      <dgm:prSet/>
      <dgm:spPr/>
      <dgm:t>
        <a:bodyPr/>
        <a:lstStyle/>
        <a:p>
          <a:endParaRPr lang="ru-RU"/>
        </a:p>
      </dgm:t>
    </dgm:pt>
    <dgm:pt modelId="{41E40ECB-E117-437F-AC7A-43A627B77633}">
      <dgm:prSet phldrT="[Текст]" custT="1"/>
      <dgm:spPr/>
      <dgm:t>
        <a:bodyPr/>
        <a:lstStyle/>
        <a:p>
          <a:r>
            <a:rPr lang="kk-KZ" sz="1400" dirty="0" smtClean="0"/>
            <a:t>ой-пікірлерде алшақтық болады және әрқайсысы өз шешімдерінде қалады</a:t>
          </a:r>
          <a:endParaRPr lang="ru-RU" sz="1400" dirty="0"/>
        </a:p>
      </dgm:t>
    </dgm:pt>
    <dgm:pt modelId="{8F363BCD-76BA-44DC-94EA-DCBE0F2C78BF}" type="parTrans" cxnId="{5E957F7A-D978-4641-924F-82845E36F686}">
      <dgm:prSet/>
      <dgm:spPr/>
      <dgm:t>
        <a:bodyPr/>
        <a:lstStyle/>
        <a:p>
          <a:endParaRPr lang="ru-RU"/>
        </a:p>
      </dgm:t>
    </dgm:pt>
    <dgm:pt modelId="{C6383100-DD62-4569-869E-6170E440AF51}" type="sibTrans" cxnId="{5E957F7A-D978-4641-924F-82845E36F686}">
      <dgm:prSet/>
      <dgm:spPr/>
      <dgm:t>
        <a:bodyPr/>
        <a:lstStyle/>
        <a:p>
          <a:endParaRPr lang="ru-RU"/>
        </a:p>
      </dgm:t>
    </dgm:pt>
    <dgm:pt modelId="{F80FCA2D-8F25-4D32-9AD6-ECA12E78DBC6}">
      <dgm:prSet phldrT="[Текст]" custT="1"/>
      <dgm:spPr/>
      <dgm:t>
        <a:bodyPr/>
        <a:lstStyle/>
        <a:p>
          <a:r>
            <a:rPr lang="kk-KZ" sz="1400" dirty="0" smtClean="0"/>
            <a:t>Ресурстарды біріктіруге бағытталған талпыныс</a:t>
          </a:r>
          <a:endParaRPr lang="ru-RU" sz="1400" dirty="0"/>
        </a:p>
      </dgm:t>
    </dgm:pt>
    <dgm:pt modelId="{99DCE32A-F6EC-434C-ABC3-CF9476E1908F}" type="parTrans" cxnId="{8E719BEE-5126-421E-990C-DE854B97AFEC}">
      <dgm:prSet/>
      <dgm:spPr/>
      <dgm:t>
        <a:bodyPr/>
        <a:lstStyle/>
        <a:p>
          <a:endParaRPr lang="ru-RU"/>
        </a:p>
      </dgm:t>
    </dgm:pt>
    <dgm:pt modelId="{C5E83F50-D294-44FC-AFBB-CC61CB858A9D}" type="sibTrans" cxnId="{8E719BEE-5126-421E-990C-DE854B97AFEC}">
      <dgm:prSet/>
      <dgm:spPr/>
      <dgm:t>
        <a:bodyPr/>
        <a:lstStyle/>
        <a:p>
          <a:endParaRPr lang="ru-RU"/>
        </a:p>
      </dgm:t>
    </dgm:pt>
    <dgm:pt modelId="{2F143CC1-6276-4627-881C-9B7A75E5377D}">
      <dgm:prSet phldrT="[Текст]" custT="1"/>
      <dgm:spPr/>
      <dgm:t>
        <a:bodyPr/>
        <a:lstStyle/>
        <a:p>
          <a:r>
            <a:rPr lang="kk-KZ" sz="1400" dirty="0" smtClean="0"/>
            <a:t>Кумулятивтік әңгіме (</a:t>
          </a:r>
          <a:r>
            <a:rPr lang="ru-RU" sz="1400" dirty="0" err="1" smtClean="0"/>
            <a:t>Шоғырланды-рылған</a:t>
          </a:r>
          <a:r>
            <a:rPr lang="ru-RU" sz="1400" dirty="0" smtClean="0"/>
            <a:t> </a:t>
          </a:r>
          <a:r>
            <a:rPr lang="ru-RU" sz="1400" dirty="0" err="1" smtClean="0"/>
            <a:t>әңгіме</a:t>
          </a:r>
          <a:r>
            <a:rPr lang="kk-KZ" sz="1400" dirty="0" smtClean="0"/>
            <a:t>)</a:t>
          </a:r>
          <a:endParaRPr lang="ru-RU" sz="1400" dirty="0"/>
        </a:p>
      </dgm:t>
    </dgm:pt>
    <dgm:pt modelId="{6EFE399D-BEA3-430C-8C33-D7D93A32DDFD}" type="parTrans" cxnId="{AA7E73A0-3D5B-443D-B191-4DDD2A770F52}">
      <dgm:prSet/>
      <dgm:spPr/>
      <dgm:t>
        <a:bodyPr/>
        <a:lstStyle/>
        <a:p>
          <a:endParaRPr lang="ru-RU"/>
        </a:p>
      </dgm:t>
    </dgm:pt>
    <dgm:pt modelId="{A04E57F3-DD4B-48CF-A14E-436661E49324}" type="sibTrans" cxnId="{AA7E73A0-3D5B-443D-B191-4DDD2A770F52}">
      <dgm:prSet/>
      <dgm:spPr/>
      <dgm:t>
        <a:bodyPr/>
        <a:lstStyle/>
        <a:p>
          <a:endParaRPr lang="ru-RU"/>
        </a:p>
      </dgm:t>
    </dgm:pt>
    <dgm:pt modelId="{B7B39D10-92AA-4F06-86B7-E1D120563601}">
      <dgm:prSet phldrT="[Текст]" custT="1"/>
      <dgm:spPr/>
      <dgm:t>
        <a:bodyPr/>
        <a:lstStyle/>
        <a:p>
          <a:r>
            <a:rPr lang="kk-KZ" sz="1400" dirty="0" smtClean="0"/>
            <a:t>Айтылған пікірлермен тыңдаушылардың мех.түрде келісуі</a:t>
          </a:r>
          <a:endParaRPr lang="ru-RU" sz="1400" dirty="0"/>
        </a:p>
      </dgm:t>
    </dgm:pt>
    <dgm:pt modelId="{2828282C-1C68-4D55-A2A6-B7EF62FF5924}" type="parTrans" cxnId="{4A76985E-51BE-4038-B186-1B09483CC6DC}">
      <dgm:prSet/>
      <dgm:spPr/>
      <dgm:t>
        <a:bodyPr/>
        <a:lstStyle/>
        <a:p>
          <a:endParaRPr lang="ru-RU"/>
        </a:p>
      </dgm:t>
    </dgm:pt>
    <dgm:pt modelId="{E2F6447D-7E1A-4D38-A9D5-C87AACEC12A3}" type="sibTrans" cxnId="{4A76985E-51BE-4038-B186-1B09483CC6DC}">
      <dgm:prSet/>
      <dgm:spPr/>
      <dgm:t>
        <a:bodyPr/>
        <a:lstStyle/>
        <a:p>
          <a:endParaRPr lang="ru-RU"/>
        </a:p>
      </dgm:t>
    </dgm:pt>
    <dgm:pt modelId="{D2F56C7A-DBB7-428D-A8A2-B3EFAA0E6772}">
      <dgm:prSet phldrT="[Текст]" custT="1"/>
      <dgm:spPr/>
      <dgm:t>
        <a:bodyPr/>
        <a:lstStyle/>
        <a:p>
          <a:r>
            <a:rPr lang="kk-KZ" sz="1400" dirty="0" smtClean="0"/>
            <a:t>Әңгіме білім алмасу мақсатында жүргізілгенімен, өзгелер ұсынған идеяларды төзімділікпен тыңдау</a:t>
          </a:r>
          <a:endParaRPr lang="ru-RU" sz="1400" dirty="0"/>
        </a:p>
      </dgm:t>
    </dgm:pt>
    <dgm:pt modelId="{37F40D23-C4B1-47C5-8501-811784C97BE9}" type="parTrans" cxnId="{67039414-04C8-485B-B3F1-B87C60AA148E}">
      <dgm:prSet/>
      <dgm:spPr/>
      <dgm:t>
        <a:bodyPr/>
        <a:lstStyle/>
        <a:p>
          <a:endParaRPr lang="ru-RU"/>
        </a:p>
      </dgm:t>
    </dgm:pt>
    <dgm:pt modelId="{539A4955-862C-4770-9A9A-1A6D2C084CB4}" type="sibTrans" cxnId="{67039414-04C8-485B-B3F1-B87C60AA148E}">
      <dgm:prSet/>
      <dgm:spPr/>
      <dgm:t>
        <a:bodyPr/>
        <a:lstStyle/>
        <a:p>
          <a:endParaRPr lang="ru-RU"/>
        </a:p>
      </dgm:t>
    </dgm:pt>
    <dgm:pt modelId="{3953BA54-B757-40EA-8946-3AC76212E0DA}">
      <dgm:prSet phldrT="[Текст]" custT="1"/>
      <dgm:spPr/>
      <dgm:t>
        <a:bodyPr/>
        <a:lstStyle/>
        <a:p>
          <a:r>
            <a:rPr lang="kk-KZ" sz="1600" dirty="0" smtClean="0"/>
            <a:t>Зерттеушілік әңгіме</a:t>
          </a:r>
          <a:endParaRPr lang="ru-RU" sz="1600" dirty="0"/>
        </a:p>
      </dgm:t>
    </dgm:pt>
    <dgm:pt modelId="{9C0B9FCA-F5CD-46CB-A2B5-683AED608B26}" type="parTrans" cxnId="{68556AF4-8F94-4E01-BE30-E64CEE5F8B3C}">
      <dgm:prSet/>
      <dgm:spPr/>
      <dgm:t>
        <a:bodyPr/>
        <a:lstStyle/>
        <a:p>
          <a:endParaRPr lang="ru-RU"/>
        </a:p>
      </dgm:t>
    </dgm:pt>
    <dgm:pt modelId="{3DE08742-694A-4F07-B533-FFD9822C0AA9}" type="sibTrans" cxnId="{68556AF4-8F94-4E01-BE30-E64CEE5F8B3C}">
      <dgm:prSet/>
      <dgm:spPr/>
      <dgm:t>
        <a:bodyPr/>
        <a:lstStyle/>
        <a:p>
          <a:endParaRPr lang="ru-RU"/>
        </a:p>
      </dgm:t>
    </dgm:pt>
    <dgm:pt modelId="{46BB5923-558F-4C99-A597-BBAD847BA815}">
      <dgm:prSet phldrT="[Текст]" custT="1"/>
      <dgm:spPr/>
      <dgm:t>
        <a:bodyPr/>
        <a:lstStyle/>
        <a:p>
          <a:r>
            <a:rPr lang="kk-KZ" sz="1400" dirty="0" smtClean="0"/>
            <a:t>әркім ақылға қонымды мәлімет ұсынады</a:t>
          </a:r>
          <a:endParaRPr lang="ru-RU" sz="1400" dirty="0"/>
        </a:p>
      </dgm:t>
    </dgm:pt>
    <dgm:pt modelId="{649FD8BC-6A76-47C2-BE29-4E3B662BC2FB}" type="parTrans" cxnId="{DD6C3753-5F8E-4ED5-921A-0422C314526A}">
      <dgm:prSet/>
      <dgm:spPr/>
      <dgm:t>
        <a:bodyPr/>
        <a:lstStyle/>
        <a:p>
          <a:endParaRPr lang="ru-RU"/>
        </a:p>
      </dgm:t>
    </dgm:pt>
    <dgm:pt modelId="{6A049885-D215-46AD-9373-C9A0D003FDA6}" type="sibTrans" cxnId="{DD6C3753-5F8E-4ED5-921A-0422C314526A}">
      <dgm:prSet/>
      <dgm:spPr/>
      <dgm:t>
        <a:bodyPr/>
        <a:lstStyle/>
        <a:p>
          <a:endParaRPr lang="ru-RU"/>
        </a:p>
      </dgm:t>
    </dgm:pt>
    <dgm:pt modelId="{D2B5FA16-148B-4C30-A90B-F119EC1683BD}">
      <dgm:prSet phldrT="[Текст]" custT="1"/>
      <dgm:spPr/>
      <dgm:t>
        <a:bodyPr/>
        <a:lstStyle/>
        <a:p>
          <a:r>
            <a:rPr lang="kk-KZ" sz="1400" dirty="0" smtClean="0"/>
            <a:t>Әркімнің идеясы пайдалы ретінде бағаланғанымен, мұқият бағалау жүргізіледі</a:t>
          </a:r>
          <a:endParaRPr lang="ru-RU" sz="1400" dirty="0"/>
        </a:p>
      </dgm:t>
    </dgm:pt>
    <dgm:pt modelId="{4401C16F-4542-485C-9139-FA80140CCE3A}" type="parTrans" cxnId="{6AE4AA4C-5126-4743-997C-D25FE58D407B}">
      <dgm:prSet/>
      <dgm:spPr/>
      <dgm:t>
        <a:bodyPr/>
        <a:lstStyle/>
        <a:p>
          <a:endParaRPr lang="ru-RU"/>
        </a:p>
      </dgm:t>
    </dgm:pt>
    <dgm:pt modelId="{6FEA837F-DBC0-47A7-9A5F-50C17E53AB9D}" type="sibTrans" cxnId="{6AE4AA4C-5126-4743-997C-D25FE58D407B}">
      <dgm:prSet/>
      <dgm:spPr/>
      <dgm:t>
        <a:bodyPr/>
        <a:lstStyle/>
        <a:p>
          <a:endParaRPr lang="ru-RU"/>
        </a:p>
      </dgm:t>
    </dgm:pt>
    <dgm:pt modelId="{98E951D7-DA19-4EFA-9DC0-B65CDE53DBF5}">
      <dgm:prSet phldrT="[Текст]" custT="1"/>
      <dgm:spPr/>
      <dgm:t>
        <a:bodyPr/>
        <a:lstStyle/>
        <a:p>
          <a:r>
            <a:rPr lang="kk-KZ" sz="1400" dirty="0" smtClean="0"/>
            <a:t>Қарым-қатынас көбіне  “иә, бұл солай”, “жоқ, олай емес” бағытында </a:t>
          </a:r>
          <a:endParaRPr lang="ru-RU" sz="1400" dirty="0"/>
        </a:p>
      </dgm:t>
    </dgm:pt>
    <dgm:pt modelId="{4BBC1D79-D2F2-44A3-A331-1609236AE569}" type="parTrans" cxnId="{8A5FBD98-DD28-45B8-AB8B-C9E85E8A0561}">
      <dgm:prSet/>
      <dgm:spPr/>
      <dgm:t>
        <a:bodyPr/>
        <a:lstStyle/>
        <a:p>
          <a:endParaRPr lang="ru-RU"/>
        </a:p>
      </dgm:t>
    </dgm:pt>
    <dgm:pt modelId="{A6A45BDE-9E77-4865-BE02-324A3BD3183A}" type="sibTrans" cxnId="{8A5FBD98-DD28-45B8-AB8B-C9E85E8A0561}">
      <dgm:prSet/>
      <dgm:spPr/>
      <dgm:t>
        <a:bodyPr/>
        <a:lstStyle/>
        <a:p>
          <a:endParaRPr lang="ru-RU"/>
        </a:p>
      </dgm:t>
    </dgm:pt>
    <dgm:pt modelId="{765947AF-E75E-4A8C-91C5-0AC024A2E8E8}">
      <dgm:prSet phldrT="[Текст]" custT="1"/>
      <dgm:spPr/>
      <dgm:t>
        <a:bodyPr/>
        <a:lstStyle/>
        <a:p>
          <a:r>
            <a:rPr lang="kk-KZ" sz="1400" dirty="0" smtClean="0"/>
            <a:t>Орта бірлесуден гөрі, көбіне бәсекелестікке бағытталады</a:t>
          </a:r>
          <a:endParaRPr lang="ru-RU" sz="1400" dirty="0"/>
        </a:p>
      </dgm:t>
    </dgm:pt>
    <dgm:pt modelId="{8C660BB1-04D3-40B2-856B-1AB2434BAA97}" type="parTrans" cxnId="{1966A5C0-6F1E-4EF9-83D9-6AC65FF59851}">
      <dgm:prSet/>
      <dgm:spPr/>
      <dgm:t>
        <a:bodyPr/>
        <a:lstStyle/>
        <a:p>
          <a:endParaRPr lang="ru-RU"/>
        </a:p>
      </dgm:t>
    </dgm:pt>
    <dgm:pt modelId="{ACB4A4C7-0DD1-4E7E-A0BB-886952F3B1F6}" type="sibTrans" cxnId="{1966A5C0-6F1E-4EF9-83D9-6AC65FF59851}">
      <dgm:prSet/>
      <dgm:spPr/>
      <dgm:t>
        <a:bodyPr/>
        <a:lstStyle/>
        <a:p>
          <a:endParaRPr lang="ru-RU"/>
        </a:p>
      </dgm:t>
    </dgm:pt>
    <dgm:pt modelId="{97B78615-146F-482B-B4F6-EB15E7C93AC8}">
      <dgm:prSet phldrT="[Текст]" custT="1"/>
      <dgm:spPr/>
      <dgm:t>
        <a:bodyPr/>
        <a:lstStyle/>
        <a:p>
          <a:r>
            <a:rPr lang="kk-KZ" sz="1400" dirty="0" smtClean="0"/>
            <a:t>Идея қайталанады, жасалынады, бірақ мұқият бағалана бермейді</a:t>
          </a:r>
          <a:endParaRPr lang="ru-RU" sz="1400" dirty="0"/>
        </a:p>
      </dgm:t>
    </dgm:pt>
    <dgm:pt modelId="{E67E13A2-6860-404F-997B-6B6169F22018}" type="parTrans" cxnId="{3C871677-7DA5-4152-AA70-9F3F7DA1EE96}">
      <dgm:prSet/>
      <dgm:spPr/>
      <dgm:t>
        <a:bodyPr/>
        <a:lstStyle/>
        <a:p>
          <a:endParaRPr lang="ru-RU"/>
        </a:p>
      </dgm:t>
    </dgm:pt>
    <dgm:pt modelId="{2988D081-218F-42D1-A599-9F4EFE155ABC}" type="sibTrans" cxnId="{3C871677-7DA5-4152-AA70-9F3F7DA1EE96}">
      <dgm:prSet/>
      <dgm:spPr/>
      <dgm:t>
        <a:bodyPr/>
        <a:lstStyle/>
        <a:p>
          <a:endParaRPr lang="ru-RU"/>
        </a:p>
      </dgm:t>
    </dgm:pt>
    <dgm:pt modelId="{D6629F0D-5B20-401B-A709-3DAC06D92522}">
      <dgm:prSet phldrT="[Текст]" custT="1"/>
      <dgm:spPr/>
      <dgm:t>
        <a:bodyPr/>
        <a:lstStyle/>
        <a:p>
          <a:r>
            <a:rPr lang="kk-KZ" sz="1400" dirty="0" smtClean="0"/>
            <a:t>Қатысушылар бір-біріне сұрақ қояды</a:t>
          </a:r>
          <a:endParaRPr lang="ru-RU" sz="1400" dirty="0"/>
        </a:p>
      </dgm:t>
    </dgm:pt>
    <dgm:pt modelId="{3D795805-CDC2-4166-8312-336E9C31819D}" type="parTrans" cxnId="{2122F3CC-6D56-4247-8A98-B1602A7F8C3D}">
      <dgm:prSet/>
      <dgm:spPr/>
      <dgm:t>
        <a:bodyPr/>
        <a:lstStyle/>
        <a:p>
          <a:endParaRPr lang="ru-RU"/>
        </a:p>
      </dgm:t>
    </dgm:pt>
    <dgm:pt modelId="{5A313507-225A-44B9-AAFB-CCC46406BA3C}" type="sibTrans" cxnId="{2122F3CC-6D56-4247-8A98-B1602A7F8C3D}">
      <dgm:prSet/>
      <dgm:spPr/>
      <dgm:t>
        <a:bodyPr/>
        <a:lstStyle/>
        <a:p>
          <a:endParaRPr lang="ru-RU"/>
        </a:p>
      </dgm:t>
    </dgm:pt>
    <dgm:pt modelId="{853154A9-D972-42AE-ADD7-12714A447F05}">
      <dgm:prSet phldrT="[Текст]" custT="1"/>
      <dgm:spPr/>
      <dgm:t>
        <a:bodyPr/>
        <a:lstStyle/>
        <a:p>
          <a:r>
            <a:rPr lang="kk-KZ" sz="1400" dirty="0" smtClean="0"/>
            <a:t>Қатысушылар сұрақ қояды, айтқандарын дәлелдейді, осылай дәлелдеме болады</a:t>
          </a:r>
          <a:endParaRPr lang="ru-RU" sz="1400" dirty="0"/>
        </a:p>
      </dgm:t>
    </dgm:pt>
    <dgm:pt modelId="{4B1DEC3E-A1C6-4DDD-AFB3-2F8EF2531807}" type="parTrans" cxnId="{3CC2B4C2-4392-4E6D-AED7-4F45BCDA7AE6}">
      <dgm:prSet/>
      <dgm:spPr/>
      <dgm:t>
        <a:bodyPr/>
        <a:lstStyle/>
        <a:p>
          <a:endParaRPr lang="ru-RU"/>
        </a:p>
      </dgm:t>
    </dgm:pt>
    <dgm:pt modelId="{FCAC34A1-089C-4A6F-AF28-ABE656380485}" type="sibTrans" cxnId="{3CC2B4C2-4392-4E6D-AED7-4F45BCDA7AE6}">
      <dgm:prSet/>
      <dgm:spPr/>
      <dgm:t>
        <a:bodyPr/>
        <a:lstStyle/>
        <a:p>
          <a:endParaRPr lang="ru-RU"/>
        </a:p>
      </dgm:t>
    </dgm:pt>
    <dgm:pt modelId="{79449213-6F7B-4F1F-B1C9-8AE82088CD43}">
      <dgm:prSet phldrT="[Текст]" custT="1"/>
      <dgm:spPr/>
      <dgm:t>
        <a:bodyPr/>
        <a:lstStyle/>
        <a:p>
          <a:r>
            <a:rPr lang="kk-KZ" sz="1400" dirty="0" smtClean="0"/>
            <a:t>Топтағы қатысушылар келісімге жетуге тырысады</a:t>
          </a:r>
          <a:endParaRPr lang="ru-RU" sz="1400" dirty="0"/>
        </a:p>
      </dgm:t>
    </dgm:pt>
    <dgm:pt modelId="{DADFBE55-8670-4530-B3F2-23AF115E201F}" type="parTrans" cxnId="{3DDAA195-578F-473D-90D7-ACD8D3DFAD0A}">
      <dgm:prSet/>
      <dgm:spPr/>
      <dgm:t>
        <a:bodyPr/>
        <a:lstStyle/>
        <a:p>
          <a:endParaRPr lang="ru-RU"/>
        </a:p>
      </dgm:t>
    </dgm:pt>
    <dgm:pt modelId="{D72E5CD3-23D4-48DC-B6CD-E1C332F97DF5}" type="sibTrans" cxnId="{3DDAA195-578F-473D-90D7-ACD8D3DFAD0A}">
      <dgm:prSet/>
      <dgm:spPr/>
      <dgm:t>
        <a:bodyPr/>
        <a:lstStyle/>
        <a:p>
          <a:endParaRPr lang="ru-RU"/>
        </a:p>
      </dgm:t>
    </dgm:pt>
    <dgm:pt modelId="{B7BE8854-550F-4E35-92F5-03F7776C6A7A}" type="pres">
      <dgm:prSet presAssocID="{E278BC4C-E122-462C-8B5F-3D7DCD8C49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4F4453-FA23-41AD-835E-FBFE99C6C9FE}" type="pres">
      <dgm:prSet presAssocID="{CC8D5571-67DE-43BF-A8F1-4BCCBD2DAA2D}" presName="composite" presStyleCnt="0"/>
      <dgm:spPr/>
    </dgm:pt>
    <dgm:pt modelId="{06B854D9-C92F-4E95-9794-1E0B8E13CE3A}" type="pres">
      <dgm:prSet presAssocID="{CC8D5571-67DE-43BF-A8F1-4BCCBD2DAA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E2A1-2D25-4E04-BB38-E6CF46DD0AB8}" type="pres">
      <dgm:prSet presAssocID="{CC8D5571-67DE-43BF-A8F1-4BCCBD2DAA2D}" presName="descendantText" presStyleLbl="alignAcc1" presStyleIdx="0" presStyleCnt="3" custLinFactNeighborX="-365" custLinFactNeighborY="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C186-4DD4-404B-B07C-606034AF79DF}" type="pres">
      <dgm:prSet presAssocID="{AEE6BDF8-061B-4209-8617-6D25D98CAE32}" presName="sp" presStyleCnt="0"/>
      <dgm:spPr/>
    </dgm:pt>
    <dgm:pt modelId="{EF130097-EA55-49F1-86D7-11044B474DE6}" type="pres">
      <dgm:prSet presAssocID="{2F143CC1-6276-4627-881C-9B7A75E5377D}" presName="composite" presStyleCnt="0"/>
      <dgm:spPr/>
    </dgm:pt>
    <dgm:pt modelId="{B2284A8C-12AB-48F0-99AF-0AFE1949C02C}" type="pres">
      <dgm:prSet presAssocID="{2F143CC1-6276-4627-881C-9B7A75E5377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E31B4-7F1D-486B-90EC-31106902E0B8}" type="pres">
      <dgm:prSet presAssocID="{2F143CC1-6276-4627-881C-9B7A75E5377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4A1FF-6D6F-40AA-B64B-B3EFFC2C989F}" type="pres">
      <dgm:prSet presAssocID="{A04E57F3-DD4B-48CF-A14E-436661E49324}" presName="sp" presStyleCnt="0"/>
      <dgm:spPr/>
    </dgm:pt>
    <dgm:pt modelId="{79093242-8419-4CF8-95CA-729E2DFAF37F}" type="pres">
      <dgm:prSet presAssocID="{3953BA54-B757-40EA-8946-3AC76212E0DA}" presName="composite" presStyleCnt="0"/>
      <dgm:spPr/>
    </dgm:pt>
    <dgm:pt modelId="{A5D7CEDB-DE94-4C9E-AF57-5FC9BA13023F}" type="pres">
      <dgm:prSet presAssocID="{3953BA54-B757-40EA-8946-3AC76212E0D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4E4FB-4F41-4975-94A9-495B7F0FF0DB}" type="pres">
      <dgm:prSet presAssocID="{3953BA54-B757-40EA-8946-3AC76212E0DA}" presName="descendantText" presStyleLbl="alignAcc1" presStyleIdx="2" presStyleCnt="3" custScaleX="100695" custScaleY="153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19BEE-5126-421E-990C-DE854B97AFEC}" srcId="{CC8D5571-67DE-43BF-A8F1-4BCCBD2DAA2D}" destId="{F80FCA2D-8F25-4D32-9AD6-ECA12E78DBC6}" srcOrd="1" destOrd="0" parTransId="{99DCE32A-F6EC-434C-ABC3-CF9476E1908F}" sibTransId="{C5E83F50-D294-44FC-AFBB-CC61CB858A9D}"/>
    <dgm:cxn modelId="{985769BA-A12B-4320-924F-A287E80A85FA}" type="presOf" srcId="{F80FCA2D-8F25-4D32-9AD6-ECA12E78DBC6}" destId="{58E9E2A1-2D25-4E04-BB38-E6CF46DD0AB8}" srcOrd="0" destOrd="1" presId="urn:microsoft.com/office/officeart/2005/8/layout/chevron2"/>
    <dgm:cxn modelId="{AA7E73A0-3D5B-443D-B191-4DDD2A770F52}" srcId="{E278BC4C-E122-462C-8B5F-3D7DCD8C49E8}" destId="{2F143CC1-6276-4627-881C-9B7A75E5377D}" srcOrd="1" destOrd="0" parTransId="{6EFE399D-BEA3-430C-8C33-D7D93A32DDFD}" sibTransId="{A04E57F3-DD4B-48CF-A14E-436661E49324}"/>
    <dgm:cxn modelId="{68556AF4-8F94-4E01-BE30-E64CEE5F8B3C}" srcId="{E278BC4C-E122-462C-8B5F-3D7DCD8C49E8}" destId="{3953BA54-B757-40EA-8946-3AC76212E0DA}" srcOrd="2" destOrd="0" parTransId="{9C0B9FCA-F5CD-46CB-A2B5-683AED608B26}" sibTransId="{3DE08742-694A-4F07-B533-FFD9822C0AA9}"/>
    <dgm:cxn modelId="{67039414-04C8-485B-B3F1-B87C60AA148E}" srcId="{2F143CC1-6276-4627-881C-9B7A75E5377D}" destId="{D2F56C7A-DBB7-428D-A8A2-B3EFAA0E6772}" srcOrd="1" destOrd="0" parTransId="{37F40D23-C4B1-47C5-8501-811784C97BE9}" sibTransId="{539A4955-862C-4770-9A9A-1A6D2C084CB4}"/>
    <dgm:cxn modelId="{6AE4AA4C-5126-4743-997C-D25FE58D407B}" srcId="{3953BA54-B757-40EA-8946-3AC76212E0DA}" destId="{D2B5FA16-148B-4C30-A90B-F119EC1683BD}" srcOrd="1" destOrd="0" parTransId="{4401C16F-4542-485C-9139-FA80140CCE3A}" sibTransId="{6FEA837F-DBC0-47A7-9A5F-50C17E53AB9D}"/>
    <dgm:cxn modelId="{88692060-E633-4D78-82E6-2B5F0A51D284}" type="presOf" srcId="{2F143CC1-6276-4627-881C-9B7A75E5377D}" destId="{B2284A8C-12AB-48F0-99AF-0AFE1949C02C}" srcOrd="0" destOrd="0" presId="urn:microsoft.com/office/officeart/2005/8/layout/chevron2"/>
    <dgm:cxn modelId="{E2A55AE3-C8AE-4A9D-904E-405F48144CF5}" type="presOf" srcId="{97B78615-146F-482B-B4F6-EB15E7C93AC8}" destId="{0FDE31B4-7F1D-486B-90EC-31106902E0B8}" srcOrd="0" destOrd="2" presId="urn:microsoft.com/office/officeart/2005/8/layout/chevron2"/>
    <dgm:cxn modelId="{E02D7835-46EA-41F8-9F1D-FE0289C9A493}" type="presOf" srcId="{E278BC4C-E122-462C-8B5F-3D7DCD8C49E8}" destId="{B7BE8854-550F-4E35-92F5-03F7776C6A7A}" srcOrd="0" destOrd="0" presId="urn:microsoft.com/office/officeart/2005/8/layout/chevron2"/>
    <dgm:cxn modelId="{BA053783-0CF1-4FE6-8B31-9840649A4131}" type="presOf" srcId="{853154A9-D972-42AE-ADD7-12714A447F05}" destId="{E9A4E4FB-4F41-4975-94A9-495B7F0FF0DB}" srcOrd="0" destOrd="3" presId="urn:microsoft.com/office/officeart/2005/8/layout/chevron2"/>
    <dgm:cxn modelId="{C730831D-3865-4052-9635-C12603D4BFDC}" type="presOf" srcId="{41E40ECB-E117-437F-AC7A-43A627B77633}" destId="{58E9E2A1-2D25-4E04-BB38-E6CF46DD0AB8}" srcOrd="0" destOrd="0" presId="urn:microsoft.com/office/officeart/2005/8/layout/chevron2"/>
    <dgm:cxn modelId="{8713557E-056A-404E-9264-B47209B1BD38}" type="presOf" srcId="{D6629F0D-5B20-401B-A709-3DAC06D92522}" destId="{E9A4E4FB-4F41-4975-94A9-495B7F0FF0DB}" srcOrd="0" destOrd="2" presId="urn:microsoft.com/office/officeart/2005/8/layout/chevron2"/>
    <dgm:cxn modelId="{8A5FBD98-DD28-45B8-AB8B-C9E85E8A0561}" srcId="{CC8D5571-67DE-43BF-A8F1-4BCCBD2DAA2D}" destId="{98E951D7-DA19-4EFA-9DC0-B65CDE53DBF5}" srcOrd="2" destOrd="0" parTransId="{4BBC1D79-D2F2-44A3-A331-1609236AE569}" sibTransId="{A6A45BDE-9E77-4865-BE02-324A3BD3183A}"/>
    <dgm:cxn modelId="{1966A5C0-6F1E-4EF9-83D9-6AC65FF59851}" srcId="{CC8D5571-67DE-43BF-A8F1-4BCCBD2DAA2D}" destId="{765947AF-E75E-4A8C-91C5-0AC024A2E8E8}" srcOrd="3" destOrd="0" parTransId="{8C660BB1-04D3-40B2-856B-1AB2434BAA97}" sibTransId="{ACB4A4C7-0DD1-4E7E-A0BB-886952F3B1F6}"/>
    <dgm:cxn modelId="{2122F3CC-6D56-4247-8A98-B1602A7F8C3D}" srcId="{3953BA54-B757-40EA-8946-3AC76212E0DA}" destId="{D6629F0D-5B20-401B-A709-3DAC06D92522}" srcOrd="2" destOrd="0" parTransId="{3D795805-CDC2-4166-8312-336E9C31819D}" sibTransId="{5A313507-225A-44B9-AAFB-CCC46406BA3C}"/>
    <dgm:cxn modelId="{ADDE94E2-69DC-4AFD-B44F-A02274B0053D}" type="presOf" srcId="{765947AF-E75E-4A8C-91C5-0AC024A2E8E8}" destId="{58E9E2A1-2D25-4E04-BB38-E6CF46DD0AB8}" srcOrd="0" destOrd="3" presId="urn:microsoft.com/office/officeart/2005/8/layout/chevron2"/>
    <dgm:cxn modelId="{14870330-23BC-460F-A22B-49EEBFA74D9D}" type="presOf" srcId="{B7B39D10-92AA-4F06-86B7-E1D120563601}" destId="{0FDE31B4-7F1D-486B-90EC-31106902E0B8}" srcOrd="0" destOrd="0" presId="urn:microsoft.com/office/officeart/2005/8/layout/chevron2"/>
    <dgm:cxn modelId="{DD6C3753-5F8E-4ED5-921A-0422C314526A}" srcId="{3953BA54-B757-40EA-8946-3AC76212E0DA}" destId="{46BB5923-558F-4C99-A597-BBAD847BA815}" srcOrd="0" destOrd="0" parTransId="{649FD8BC-6A76-47C2-BE29-4E3B662BC2FB}" sibTransId="{6A049885-D215-46AD-9373-C9A0D003FDA6}"/>
    <dgm:cxn modelId="{ACA15966-C3F5-48F8-8413-54F40D16217E}" type="presOf" srcId="{3953BA54-B757-40EA-8946-3AC76212E0DA}" destId="{A5D7CEDB-DE94-4C9E-AF57-5FC9BA13023F}" srcOrd="0" destOrd="0" presId="urn:microsoft.com/office/officeart/2005/8/layout/chevron2"/>
    <dgm:cxn modelId="{3DDAA195-578F-473D-90D7-ACD8D3DFAD0A}" srcId="{3953BA54-B757-40EA-8946-3AC76212E0DA}" destId="{79449213-6F7B-4F1F-B1C9-8AE82088CD43}" srcOrd="4" destOrd="0" parTransId="{DADFBE55-8670-4530-B3F2-23AF115E201F}" sibTransId="{D72E5CD3-23D4-48DC-B6CD-E1C332F97DF5}"/>
    <dgm:cxn modelId="{3C871677-7DA5-4152-AA70-9F3F7DA1EE96}" srcId="{2F143CC1-6276-4627-881C-9B7A75E5377D}" destId="{97B78615-146F-482B-B4F6-EB15E7C93AC8}" srcOrd="2" destOrd="0" parTransId="{E67E13A2-6860-404F-997B-6B6169F22018}" sibTransId="{2988D081-218F-42D1-A599-9F4EFE155ABC}"/>
    <dgm:cxn modelId="{5E957F7A-D978-4641-924F-82845E36F686}" srcId="{CC8D5571-67DE-43BF-A8F1-4BCCBD2DAA2D}" destId="{41E40ECB-E117-437F-AC7A-43A627B77633}" srcOrd="0" destOrd="0" parTransId="{8F363BCD-76BA-44DC-94EA-DCBE0F2C78BF}" sibTransId="{C6383100-DD62-4569-869E-6170E440AF51}"/>
    <dgm:cxn modelId="{5658652F-61B7-4817-8310-943CD9DA5F87}" srcId="{E278BC4C-E122-462C-8B5F-3D7DCD8C49E8}" destId="{CC8D5571-67DE-43BF-A8F1-4BCCBD2DAA2D}" srcOrd="0" destOrd="0" parTransId="{068E9284-EEBB-4C6A-8CB3-59D60D496E98}" sibTransId="{AEE6BDF8-061B-4209-8617-6D25D98CAE32}"/>
    <dgm:cxn modelId="{4A76985E-51BE-4038-B186-1B09483CC6DC}" srcId="{2F143CC1-6276-4627-881C-9B7A75E5377D}" destId="{B7B39D10-92AA-4F06-86B7-E1D120563601}" srcOrd="0" destOrd="0" parTransId="{2828282C-1C68-4D55-A2A6-B7EF62FF5924}" sibTransId="{E2F6447D-7E1A-4D38-A9D5-C87AACEC12A3}"/>
    <dgm:cxn modelId="{677CA832-51C4-4C2E-B169-A2F17F3663F4}" type="presOf" srcId="{D2B5FA16-148B-4C30-A90B-F119EC1683BD}" destId="{E9A4E4FB-4F41-4975-94A9-495B7F0FF0DB}" srcOrd="0" destOrd="1" presId="urn:microsoft.com/office/officeart/2005/8/layout/chevron2"/>
    <dgm:cxn modelId="{D35C3497-4E5A-4655-A1FE-F28E8B67B3C4}" type="presOf" srcId="{98E951D7-DA19-4EFA-9DC0-B65CDE53DBF5}" destId="{58E9E2A1-2D25-4E04-BB38-E6CF46DD0AB8}" srcOrd="0" destOrd="2" presId="urn:microsoft.com/office/officeart/2005/8/layout/chevron2"/>
    <dgm:cxn modelId="{06F3E473-B0F1-4ED6-ABC8-6C203CCCDF2F}" type="presOf" srcId="{46BB5923-558F-4C99-A597-BBAD847BA815}" destId="{E9A4E4FB-4F41-4975-94A9-495B7F0FF0DB}" srcOrd="0" destOrd="0" presId="urn:microsoft.com/office/officeart/2005/8/layout/chevron2"/>
    <dgm:cxn modelId="{89B6DD68-12E9-4490-A4DB-5C3913C2804A}" type="presOf" srcId="{CC8D5571-67DE-43BF-A8F1-4BCCBD2DAA2D}" destId="{06B854D9-C92F-4E95-9794-1E0B8E13CE3A}" srcOrd="0" destOrd="0" presId="urn:microsoft.com/office/officeart/2005/8/layout/chevron2"/>
    <dgm:cxn modelId="{3CC2B4C2-4392-4E6D-AED7-4F45BCDA7AE6}" srcId="{3953BA54-B757-40EA-8946-3AC76212E0DA}" destId="{853154A9-D972-42AE-ADD7-12714A447F05}" srcOrd="3" destOrd="0" parTransId="{4B1DEC3E-A1C6-4DDD-AFB3-2F8EF2531807}" sibTransId="{FCAC34A1-089C-4A6F-AF28-ABE656380485}"/>
    <dgm:cxn modelId="{49163296-C870-4AB7-BDC2-71CB8A1DAE9F}" type="presOf" srcId="{D2F56C7A-DBB7-428D-A8A2-B3EFAA0E6772}" destId="{0FDE31B4-7F1D-486B-90EC-31106902E0B8}" srcOrd="0" destOrd="1" presId="urn:microsoft.com/office/officeart/2005/8/layout/chevron2"/>
    <dgm:cxn modelId="{89B7ECAA-7702-4299-8C16-F9D7580C6173}" type="presOf" srcId="{79449213-6F7B-4F1F-B1C9-8AE82088CD43}" destId="{E9A4E4FB-4F41-4975-94A9-495B7F0FF0DB}" srcOrd="0" destOrd="4" presId="urn:microsoft.com/office/officeart/2005/8/layout/chevron2"/>
    <dgm:cxn modelId="{04FCCCE4-D24D-414A-9D4D-3F8240B544DC}" type="presParOf" srcId="{B7BE8854-550F-4E35-92F5-03F7776C6A7A}" destId="{814F4453-FA23-41AD-835E-FBFE99C6C9FE}" srcOrd="0" destOrd="0" presId="urn:microsoft.com/office/officeart/2005/8/layout/chevron2"/>
    <dgm:cxn modelId="{DCFB29CC-611F-45BE-A4FE-B5133A407C2D}" type="presParOf" srcId="{814F4453-FA23-41AD-835E-FBFE99C6C9FE}" destId="{06B854D9-C92F-4E95-9794-1E0B8E13CE3A}" srcOrd="0" destOrd="0" presId="urn:microsoft.com/office/officeart/2005/8/layout/chevron2"/>
    <dgm:cxn modelId="{41089559-FE44-44E8-8D18-AF7EF0FD9684}" type="presParOf" srcId="{814F4453-FA23-41AD-835E-FBFE99C6C9FE}" destId="{58E9E2A1-2D25-4E04-BB38-E6CF46DD0AB8}" srcOrd="1" destOrd="0" presId="urn:microsoft.com/office/officeart/2005/8/layout/chevron2"/>
    <dgm:cxn modelId="{6744B237-DBC6-4D79-A56D-BCBB1CE1B2D6}" type="presParOf" srcId="{B7BE8854-550F-4E35-92F5-03F7776C6A7A}" destId="{D506C186-4DD4-404B-B07C-606034AF79DF}" srcOrd="1" destOrd="0" presId="urn:microsoft.com/office/officeart/2005/8/layout/chevron2"/>
    <dgm:cxn modelId="{9C22800A-776F-4965-BB4F-854397D1DEBE}" type="presParOf" srcId="{B7BE8854-550F-4E35-92F5-03F7776C6A7A}" destId="{EF130097-EA55-49F1-86D7-11044B474DE6}" srcOrd="2" destOrd="0" presId="urn:microsoft.com/office/officeart/2005/8/layout/chevron2"/>
    <dgm:cxn modelId="{17A2172B-0F26-4D43-88A5-3D0593E1AC15}" type="presParOf" srcId="{EF130097-EA55-49F1-86D7-11044B474DE6}" destId="{B2284A8C-12AB-48F0-99AF-0AFE1949C02C}" srcOrd="0" destOrd="0" presId="urn:microsoft.com/office/officeart/2005/8/layout/chevron2"/>
    <dgm:cxn modelId="{B92B5997-BEA1-4CFD-BFD7-6B2A089BA6DE}" type="presParOf" srcId="{EF130097-EA55-49F1-86D7-11044B474DE6}" destId="{0FDE31B4-7F1D-486B-90EC-31106902E0B8}" srcOrd="1" destOrd="0" presId="urn:microsoft.com/office/officeart/2005/8/layout/chevron2"/>
    <dgm:cxn modelId="{72911338-5786-4ED7-AB9B-21207BCCCD17}" type="presParOf" srcId="{B7BE8854-550F-4E35-92F5-03F7776C6A7A}" destId="{C4D4A1FF-6D6F-40AA-B64B-B3EFFC2C989F}" srcOrd="3" destOrd="0" presId="urn:microsoft.com/office/officeart/2005/8/layout/chevron2"/>
    <dgm:cxn modelId="{CA930924-6FA6-47D1-8E50-05B98D6624C7}" type="presParOf" srcId="{B7BE8854-550F-4E35-92F5-03F7776C6A7A}" destId="{79093242-8419-4CF8-95CA-729E2DFAF37F}" srcOrd="4" destOrd="0" presId="urn:microsoft.com/office/officeart/2005/8/layout/chevron2"/>
    <dgm:cxn modelId="{1CAB7F84-AC57-45FC-A213-B2B6B7FD6DC9}" type="presParOf" srcId="{79093242-8419-4CF8-95CA-729E2DFAF37F}" destId="{A5D7CEDB-DE94-4C9E-AF57-5FC9BA13023F}" srcOrd="0" destOrd="0" presId="urn:microsoft.com/office/officeart/2005/8/layout/chevron2"/>
    <dgm:cxn modelId="{74A0A496-C900-446F-A345-9D1CB76912C1}" type="presParOf" srcId="{79093242-8419-4CF8-95CA-729E2DFAF37F}" destId="{E9A4E4FB-4F41-4975-94A9-495B7F0FF0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854D9-C92F-4E95-9794-1E0B8E13CE3A}">
      <dsp:nvSpPr>
        <dsp:cNvPr id="0" name=""/>
        <dsp:cNvSpPr/>
      </dsp:nvSpPr>
      <dsp:spPr>
        <a:xfrm rot="5400000">
          <a:off x="-279456" y="281377"/>
          <a:ext cx="1783127" cy="12481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Әңгіме- дебат</a:t>
          </a:r>
          <a:endParaRPr lang="ru-RU" sz="2000" b="1" kern="1200" dirty="0"/>
        </a:p>
      </dsp:txBody>
      <dsp:txXfrm rot="-5400000">
        <a:off x="-11986" y="638001"/>
        <a:ext cx="1248188" cy="534939"/>
      </dsp:txXfrm>
    </dsp:sp>
    <dsp:sp modelId="{58E9E2A1-2D25-4E04-BB38-E6CF46DD0AB8}">
      <dsp:nvSpPr>
        <dsp:cNvPr id="0" name=""/>
        <dsp:cNvSpPr/>
      </dsp:nvSpPr>
      <dsp:spPr>
        <a:xfrm rot="5400000">
          <a:off x="4080728" y="-2790663"/>
          <a:ext cx="1159642" cy="6899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ой-пікірлерде алшақтық болады және әрқайсысы өз шешімдерінде қалады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Ресурстарды біріктіруге бағытталған талпыныс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Қарым-қатынас көбіне  “иә, бұл солай”, “жоқ, олай емес” бағытында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Орта бірлесуден гөрі, көбіне бәсекелестікке бағытталады</a:t>
          </a:r>
          <a:endParaRPr lang="ru-RU" sz="1400" kern="1200" dirty="0"/>
        </a:p>
      </dsp:txBody>
      <dsp:txXfrm rot="-5400000">
        <a:off x="1211020" y="135654"/>
        <a:ext cx="6842450" cy="1046424"/>
      </dsp:txXfrm>
    </dsp:sp>
    <dsp:sp modelId="{B2284A8C-12AB-48F0-99AF-0AFE1949C02C}">
      <dsp:nvSpPr>
        <dsp:cNvPr id="0" name=""/>
        <dsp:cNvSpPr/>
      </dsp:nvSpPr>
      <dsp:spPr>
        <a:xfrm rot="5400000">
          <a:off x="-279456" y="1885247"/>
          <a:ext cx="1783127" cy="12481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Кумулятивтік әңгіме (</a:t>
          </a:r>
          <a:r>
            <a:rPr lang="ru-RU" sz="1400" kern="1200" dirty="0" err="1" smtClean="0"/>
            <a:t>Шоғырланды-рылған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әңгіме</a:t>
          </a:r>
          <a:r>
            <a:rPr lang="kk-KZ" sz="1400" kern="1200" dirty="0" smtClean="0"/>
            <a:t>)</a:t>
          </a:r>
          <a:endParaRPr lang="ru-RU" sz="1400" kern="1200" dirty="0"/>
        </a:p>
      </dsp:txBody>
      <dsp:txXfrm rot="-5400000">
        <a:off x="-11986" y="2241871"/>
        <a:ext cx="1248188" cy="534939"/>
      </dsp:txXfrm>
    </dsp:sp>
    <dsp:sp modelId="{0FDE31B4-7F1D-486B-90EC-31106902E0B8}">
      <dsp:nvSpPr>
        <dsp:cNvPr id="0" name=""/>
        <dsp:cNvSpPr/>
      </dsp:nvSpPr>
      <dsp:spPr>
        <a:xfrm rot="5400000">
          <a:off x="4106215" y="-1252234"/>
          <a:ext cx="1159032" cy="6899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Айтылған пікірлермен тыңдаушылардың мех.түрде келісуі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Әңгіме білім алмасу мақсатында жүргізілгенімен, өзгелер ұсынған идеяларды төзімділікпен тыңдау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Идея қайталанады, жасалынады, бірақ мұқият бағалана бермейді</a:t>
          </a:r>
          <a:endParaRPr lang="ru-RU" sz="1400" kern="1200" dirty="0"/>
        </a:p>
      </dsp:txBody>
      <dsp:txXfrm rot="-5400000">
        <a:off x="1236202" y="1674358"/>
        <a:ext cx="6842480" cy="1045874"/>
      </dsp:txXfrm>
    </dsp:sp>
    <dsp:sp modelId="{A5D7CEDB-DE94-4C9E-AF57-5FC9BA13023F}">
      <dsp:nvSpPr>
        <dsp:cNvPr id="0" name=""/>
        <dsp:cNvSpPr/>
      </dsp:nvSpPr>
      <dsp:spPr>
        <a:xfrm rot="5400000">
          <a:off x="-279456" y="3799025"/>
          <a:ext cx="1783127" cy="12481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Зерттеушілік әңгіме</a:t>
          </a:r>
          <a:endParaRPr lang="ru-RU" sz="1600" kern="1200" dirty="0"/>
        </a:p>
      </dsp:txBody>
      <dsp:txXfrm rot="-5400000">
        <a:off x="-11986" y="4155649"/>
        <a:ext cx="1248188" cy="534939"/>
      </dsp:txXfrm>
    </dsp:sp>
    <dsp:sp modelId="{E9A4E4FB-4F41-4975-94A9-495B7F0FF0DB}">
      <dsp:nvSpPr>
        <dsp:cNvPr id="0" name=""/>
        <dsp:cNvSpPr/>
      </dsp:nvSpPr>
      <dsp:spPr>
        <a:xfrm rot="5400000">
          <a:off x="3796307" y="637569"/>
          <a:ext cx="1778848" cy="69470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әркім ақылға қонымды мәлімет ұсынады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Әркімнің идеясы пайдалы ретінде бағаланғанымен, мұқият бағалау жүргізіледі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Қатысушылар бір-біріне сұрақ қояды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Қатысушылар сұрақ қояды, айтқандарын дәлелдейді, осылай дәлелдеме болады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/>
            <a:t>Топтағы қатысушылар келісімге жетуге тырысады</a:t>
          </a:r>
          <a:endParaRPr lang="ru-RU" sz="1400" kern="1200" dirty="0"/>
        </a:p>
      </dsp:txBody>
      <dsp:txXfrm rot="-5400000">
        <a:off x="1212228" y="3308484"/>
        <a:ext cx="6860171" cy="160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4F720-4C81-4096-B798-4906F2F404F0}" type="datetimeFigureOut">
              <a:rPr lang="ru-RU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77DB24-D551-4D23-A2F4-7AEE72701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58E56-5865-4530-8917-BA6D4D95A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C1DDE-20AC-486E-B2CE-345336B7C0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3786-3A0A-48C6-A58D-2DA0D1985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A162-DCDF-4120-86E7-291B847114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1C62-48FE-4E50-A434-0AA880FC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9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A98D-F90E-4054-824C-1917405C8C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9190-0668-465A-9633-0C25200029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7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44E9D-EFE6-42CB-B0D2-EC92F7E3FF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C309-E6B5-4D86-BC59-ED293EBA58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9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BA7E-D9C0-4F09-A871-0C5DC9739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335D-8AD3-4EDC-9C7B-A863CC47AF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728D-0EE4-495B-981F-2304015CFF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2A3B-106E-456A-B712-F2F7C111A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0E028-661B-4FC9-AFCF-EF56DEF204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B6AF-8C22-4847-B750-5A4C4099EA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0F9A-765A-4C91-8D0B-2B656070F8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E92DC-F379-43FB-ADE3-EFA0AA52FF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C681-0077-4B87-98B4-375A42A2F0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A883-77F1-4905-B4A2-02948A2230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4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932CA-FCB0-4F9F-9FD9-5EEDAA1E3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059D-57FE-43A6-B87A-D15C8F9A4D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BB1A-2858-43CD-A703-2CDAA43A5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678E-9ECD-4E40-9FF3-53083E5785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C712-D60A-4B88-94FD-C8AB103056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9828-B3E1-4138-825E-69B116D6A8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3AFE-AF8A-4733-9A52-845EDCC8FF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4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3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52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2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61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4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3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E4D7-18DB-4570-BCD6-DCFF5BC49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55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1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5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3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3312C-1434-44B0-938F-7AB9987DB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0B6E5-2283-4815-B27E-51E91E6D39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65912-81BA-435F-BDF1-22416A55F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471FA-A2BA-4E5B-8B14-9B27D23E7E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954AE-A87C-4213-946C-E459D04DC5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674A8-468A-4E68-95CB-D315E56F8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ED0A8CD-F1ED-4E6E-92AE-30A7D6040E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357A45-3B60-4CA8-817E-83991046CC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62D5C-6C91-4E37-BCE4-744C2D6F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9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4A95BC-060C-4DCC-8262-CA0F8DF8D0D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02.08.2014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0AF372-5E8C-452D-88FB-64F86888C8A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03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01208"/>
            <a:ext cx="6512511" cy="1143000"/>
          </a:xfrm>
        </p:spPr>
        <p:txBody>
          <a:bodyPr/>
          <a:lstStyle/>
          <a:p>
            <a:r>
              <a:rPr lang="kk-KZ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Қош келдіңіздер!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2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ІІ. </a:t>
            </a:r>
            <a:r>
              <a:rPr lang="ru-RU" sz="1600" b="1" dirty="0" err="1" smtClean="0"/>
              <a:t>Түсіну</a:t>
            </a:r>
            <a:r>
              <a:rPr lang="ru-RU" sz="1600" b="1" dirty="0" smtClean="0"/>
              <a:t>.</a:t>
            </a:r>
          </a:p>
          <a:p>
            <a:r>
              <a:rPr lang="ru-RU" sz="1600" dirty="0" err="1" smtClean="0"/>
              <a:t>Таным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ойлау</a:t>
            </a:r>
            <a:r>
              <a:rPr lang="ru-RU" sz="1600" dirty="0" smtClean="0"/>
              <a:t> </a:t>
            </a:r>
            <a:r>
              <a:rPr lang="ru-RU" sz="1600" dirty="0" err="1" smtClean="0"/>
              <a:t>деңгейі</a:t>
            </a:r>
            <a:r>
              <a:rPr lang="ru-RU" sz="1600" dirty="0" smtClean="0"/>
              <a:t> – орта </a:t>
            </a:r>
            <a:r>
              <a:rPr lang="ru-RU" sz="1600" dirty="0" err="1" smtClean="0"/>
              <a:t>деңгей</a:t>
            </a:r>
            <a:r>
              <a:rPr lang="ru-RU" sz="1600" dirty="0" smtClean="0"/>
              <a:t>. </a:t>
            </a:r>
          </a:p>
          <a:p>
            <a:r>
              <a:rPr lang="ru-RU" sz="1600" dirty="0" err="1" smtClean="0"/>
              <a:t>Оқу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материалын</a:t>
            </a:r>
            <a:r>
              <a:rPr lang="ru-RU" sz="1600" dirty="0" smtClean="0"/>
              <a:t> </a:t>
            </a:r>
            <a:r>
              <a:rPr lang="ru-RU" sz="1600" dirty="0" err="1" smtClean="0"/>
              <a:t>түсінгендіктің</a:t>
            </a:r>
            <a:r>
              <a:rPr lang="ru-RU" sz="1600" dirty="0" smtClean="0"/>
              <a:t> </a:t>
            </a:r>
            <a:r>
              <a:rPr lang="ru-RU" sz="1600" dirty="0" err="1" smtClean="0"/>
              <a:t>ретінде</a:t>
            </a:r>
            <a:r>
              <a:rPr lang="ru-RU" sz="1600" dirty="0" smtClean="0"/>
              <a:t> </a:t>
            </a:r>
            <a:r>
              <a:rPr lang="ru-RU" sz="1600" dirty="0" err="1" smtClean="0"/>
              <a:t>келесідей</a:t>
            </a:r>
            <a:r>
              <a:rPr lang="ru-RU" sz="1600" dirty="0" smtClean="0"/>
              <a:t> </a:t>
            </a:r>
            <a:r>
              <a:rPr lang="ru-RU" sz="1600" dirty="0" err="1" smtClean="0"/>
              <a:t>әрекеттерді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атқаруды</a:t>
            </a:r>
            <a:r>
              <a:rPr lang="ru-RU" sz="1600" dirty="0" smtClean="0"/>
              <a:t> </a:t>
            </a:r>
            <a:r>
              <a:rPr lang="ru-RU" sz="1600" dirty="0" err="1" smtClean="0"/>
              <a:t>атауға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болады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Трансляция – </a:t>
            </a:r>
            <a:r>
              <a:rPr lang="ru-RU" sz="1600" dirty="0" err="1" smtClean="0"/>
              <a:t>оқу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материалын</a:t>
            </a:r>
            <a:r>
              <a:rPr lang="ru-RU" sz="1600" dirty="0" smtClean="0"/>
              <a:t> </a:t>
            </a:r>
            <a:r>
              <a:rPr lang="ru-RU" sz="1600" dirty="0" err="1" smtClean="0"/>
              <a:t>бір</a:t>
            </a:r>
            <a:r>
              <a:rPr lang="ru-RU" sz="1600" dirty="0" smtClean="0"/>
              <a:t> «</a:t>
            </a:r>
            <a:r>
              <a:rPr lang="ru-RU" sz="1600" dirty="0" err="1" smtClean="0"/>
              <a:t>тілден</a:t>
            </a:r>
            <a:r>
              <a:rPr lang="ru-RU" sz="1600" dirty="0" smtClean="0"/>
              <a:t>» </a:t>
            </a:r>
            <a:r>
              <a:rPr lang="ru-RU" sz="1600" dirty="0" err="1" smtClean="0"/>
              <a:t>екінші</a:t>
            </a:r>
            <a:r>
              <a:rPr lang="ru-RU" sz="1600" dirty="0" smtClean="0"/>
              <a:t> «</a:t>
            </a:r>
            <a:r>
              <a:rPr lang="ru-RU" sz="1600" dirty="0" err="1" smtClean="0"/>
              <a:t>тілге</a:t>
            </a:r>
            <a:r>
              <a:rPr lang="ru-RU" sz="1600" dirty="0" smtClean="0"/>
              <a:t>» </a:t>
            </a:r>
            <a:r>
              <a:rPr lang="ru-RU" sz="1600" dirty="0" err="1" smtClean="0"/>
              <a:t>ауыстыру</a:t>
            </a:r>
            <a:r>
              <a:rPr lang="ru-RU" sz="1600" dirty="0" smtClean="0"/>
              <a:t> (</a:t>
            </a:r>
            <a:r>
              <a:rPr lang="ru-RU" sz="1600" dirty="0" err="1" smtClean="0"/>
              <a:t>мысалы</a:t>
            </a:r>
            <a:r>
              <a:rPr lang="ru-RU" sz="1600" dirty="0" smtClean="0"/>
              <a:t>, </a:t>
            </a:r>
            <a:r>
              <a:rPr lang="ru-RU" sz="1600" dirty="0" err="1" smtClean="0"/>
              <a:t>математикалық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формуланы</a:t>
            </a:r>
            <a:r>
              <a:rPr lang="ru-RU" sz="1600" dirty="0" smtClean="0"/>
              <a:t> </a:t>
            </a:r>
            <a:r>
              <a:rPr lang="ru-RU" sz="1600" dirty="0" err="1" smtClean="0"/>
              <a:t>сөзбен</a:t>
            </a:r>
            <a:r>
              <a:rPr lang="ru-RU" sz="1600" dirty="0" smtClean="0"/>
              <a:t> </a:t>
            </a:r>
            <a:r>
              <a:rPr lang="ru-RU" sz="1600" dirty="0" err="1" smtClean="0"/>
              <a:t>айтып</a:t>
            </a:r>
            <a:r>
              <a:rPr lang="ru-RU" sz="1600" dirty="0" smtClean="0"/>
              <a:t> беру;  </a:t>
            </a:r>
            <a:r>
              <a:rPr lang="ru-RU" sz="1600" dirty="0" err="1" smtClean="0"/>
              <a:t>сөзбен</a:t>
            </a:r>
            <a:r>
              <a:rPr lang="ru-RU" sz="1600" dirty="0" smtClean="0"/>
              <a:t> </a:t>
            </a:r>
            <a:r>
              <a:rPr lang="ru-RU" sz="1600" dirty="0" err="1" smtClean="0"/>
              <a:t>келтірілген</a:t>
            </a:r>
            <a:r>
              <a:rPr lang="ru-RU" sz="1600" dirty="0" smtClean="0"/>
              <a:t> </a:t>
            </a:r>
            <a:r>
              <a:rPr lang="ru-RU" sz="1600" dirty="0" err="1" smtClean="0"/>
              <a:t>мәліметті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кесте</a:t>
            </a:r>
            <a:r>
              <a:rPr lang="ru-RU" sz="1600" dirty="0" smtClean="0"/>
              <a:t>, </a:t>
            </a:r>
            <a:r>
              <a:rPr lang="ru-RU" sz="1600" dirty="0" err="1" smtClean="0"/>
              <a:t>схемамен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көрсету</a:t>
            </a:r>
            <a:r>
              <a:rPr lang="ru-RU" sz="1600" dirty="0" smtClean="0"/>
              <a:t>, </a:t>
            </a:r>
            <a:r>
              <a:rPr lang="ru-RU" sz="1600" dirty="0" err="1" smtClean="0"/>
              <a:t>т.б</a:t>
            </a:r>
            <a:r>
              <a:rPr lang="ru-RU" sz="1600" dirty="0" smtClean="0"/>
              <a:t>.);</a:t>
            </a:r>
          </a:p>
          <a:p>
            <a:r>
              <a:rPr lang="ru-RU" sz="1600" dirty="0" smtClean="0"/>
              <a:t>Интерпретация – </a:t>
            </a:r>
            <a:r>
              <a:rPr lang="ru-RU" sz="1600" dirty="0" err="1" smtClean="0"/>
              <a:t>оқу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материалын</a:t>
            </a:r>
            <a:r>
              <a:rPr lang="ru-RU" sz="1600" dirty="0" smtClean="0"/>
              <a:t> «</a:t>
            </a:r>
            <a:r>
              <a:rPr lang="ru-RU" sz="1600" dirty="0" err="1" smtClean="0"/>
              <a:t>өз</a:t>
            </a:r>
            <a:r>
              <a:rPr lang="ru-RU" sz="1600" dirty="0" smtClean="0"/>
              <a:t> </a:t>
            </a:r>
            <a:r>
              <a:rPr lang="ru-RU" sz="1600" dirty="0" err="1" smtClean="0"/>
              <a:t>сөзімен</a:t>
            </a:r>
            <a:r>
              <a:rPr lang="ru-RU" sz="1600" dirty="0" smtClean="0"/>
              <a:t>» </a:t>
            </a:r>
            <a:r>
              <a:rPr lang="ru-RU" sz="1600" dirty="0" err="1" smtClean="0"/>
              <a:t>түсіндіру</a:t>
            </a:r>
            <a:r>
              <a:rPr lang="ru-RU" sz="1600" dirty="0" smtClean="0"/>
              <a:t>, </a:t>
            </a:r>
            <a:r>
              <a:rPr lang="ru-RU" sz="1600" dirty="0" err="1" smtClean="0"/>
              <a:t>қысқаша</a:t>
            </a:r>
            <a:r>
              <a:rPr lang="ru-RU" sz="1600" dirty="0" smtClean="0"/>
              <a:t> </a:t>
            </a:r>
            <a:r>
              <a:rPr lang="ru-RU" sz="1600" dirty="0" err="1" smtClean="0"/>
              <a:t>баяндау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Жорамалдау</a:t>
            </a:r>
            <a:r>
              <a:rPr lang="ru-RU" sz="1600" dirty="0" smtClean="0"/>
              <a:t> – </a:t>
            </a:r>
            <a:r>
              <a:rPr lang="ru-RU" sz="1600" dirty="0" err="1" smtClean="0"/>
              <a:t>оқу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материалдары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бойынша</a:t>
            </a:r>
            <a:r>
              <a:rPr lang="ru-RU" sz="1600" dirty="0" smtClean="0"/>
              <a:t> </a:t>
            </a:r>
            <a:r>
              <a:rPr lang="ru-RU" sz="1600" dirty="0" err="1" smtClean="0"/>
              <a:t>әңгіменің</a:t>
            </a:r>
            <a:r>
              <a:rPr lang="ru-RU" sz="1600" dirty="0" smtClean="0"/>
              <a:t> </a:t>
            </a:r>
            <a:r>
              <a:rPr lang="ru-RU" sz="1600" dirty="0" err="1" smtClean="0"/>
              <a:t>әрі</a:t>
            </a:r>
            <a:r>
              <a:rPr lang="ru-RU" sz="1600" dirty="0" smtClean="0"/>
              <a:t> </a:t>
            </a:r>
            <a:r>
              <a:rPr lang="ru-RU" sz="1600" dirty="0" err="1" smtClean="0"/>
              <a:t>қарай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туралы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болатындығын</a:t>
            </a:r>
            <a:r>
              <a:rPr lang="ru-RU" sz="1600" dirty="0" smtClean="0"/>
              <a:t>, </a:t>
            </a:r>
            <a:r>
              <a:rPr lang="ru-RU" sz="1600" dirty="0" err="1" smtClean="0"/>
              <a:t>оның</a:t>
            </a:r>
            <a:r>
              <a:rPr lang="ru-RU" sz="1600" dirty="0" smtClean="0"/>
              <a:t> </a:t>
            </a:r>
            <a:r>
              <a:rPr lang="ru-RU" sz="1600" dirty="0" err="1" smtClean="0"/>
              <a:t>салдары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нәтижелерін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болжау</a:t>
            </a:r>
            <a:r>
              <a:rPr lang="ru-RU" sz="1600" dirty="0" smtClean="0"/>
              <a:t>.</a:t>
            </a:r>
          </a:p>
          <a:p>
            <a:r>
              <a:rPr lang="ru-RU" sz="1600" b="1" dirty="0" err="1" smtClean="0"/>
              <a:t>Тапсырмалар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түрі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            </a:t>
            </a:r>
            <a:r>
              <a:rPr lang="ru-RU" sz="1600" dirty="0" err="1" smtClean="0"/>
              <a:t>Қалай</a:t>
            </a:r>
            <a:r>
              <a:rPr lang="ru-RU" sz="1600" dirty="0" smtClean="0"/>
              <a:t>? </a:t>
            </a:r>
            <a:r>
              <a:rPr lang="ru-RU" sz="1600" dirty="0" err="1" smtClean="0"/>
              <a:t>Неліктен</a:t>
            </a:r>
            <a:r>
              <a:rPr lang="ru-RU" sz="1600" dirty="0" smtClean="0"/>
              <a:t>? </a:t>
            </a:r>
            <a:r>
              <a:rPr lang="ru-RU" sz="1600" dirty="0" err="1" smtClean="0"/>
              <a:t>Сөйлемді</a:t>
            </a:r>
            <a:r>
              <a:rPr lang="ru-RU" sz="1600" dirty="0" smtClean="0"/>
              <a:t> </a:t>
            </a:r>
            <a:r>
              <a:rPr lang="ru-RU" sz="1600" dirty="0" err="1" smtClean="0"/>
              <a:t>аяқтаңыз</a:t>
            </a:r>
            <a:r>
              <a:rPr lang="ru-RU" sz="1600" dirty="0" smtClean="0"/>
              <a:t>; </a:t>
            </a:r>
            <a:r>
              <a:rPr lang="ru-RU" sz="1600" dirty="0" err="1" smtClean="0"/>
              <a:t>сөйлемді</a:t>
            </a:r>
            <a:r>
              <a:rPr lang="ru-RU" sz="1600" dirty="0" smtClean="0"/>
              <a:t> </a:t>
            </a:r>
            <a:r>
              <a:rPr lang="ru-RU" sz="1600" dirty="0" err="1" smtClean="0"/>
              <a:t>өзгертіңіз</a:t>
            </a:r>
            <a:r>
              <a:rPr lang="ru-RU" sz="1600" dirty="0" smtClean="0"/>
              <a:t>; </a:t>
            </a:r>
            <a:r>
              <a:rPr lang="ru-RU" sz="1600" dirty="0" err="1" smtClean="0"/>
              <a:t>өзара</a:t>
            </a:r>
            <a:r>
              <a:rPr lang="ru-RU" sz="1600" dirty="0" smtClean="0"/>
              <a:t> </a:t>
            </a:r>
            <a:r>
              <a:rPr lang="ru-RU" sz="1600" dirty="0" err="1" smtClean="0"/>
              <a:t>байланысын</a:t>
            </a:r>
            <a:r>
              <a:rPr lang="ru-RU" sz="1600" dirty="0" smtClean="0"/>
              <a:t> </a:t>
            </a:r>
            <a:r>
              <a:rPr lang="ru-RU" sz="1600" dirty="0" err="1" smtClean="0"/>
              <a:t>түсіндіріңіз</a:t>
            </a:r>
            <a:r>
              <a:rPr lang="ru-RU" sz="1600" dirty="0" smtClean="0"/>
              <a:t>; </a:t>
            </a:r>
            <a:r>
              <a:rPr lang="ru-RU" sz="1600" dirty="0" err="1" smtClean="0"/>
              <a:t>айырмашылығын</a:t>
            </a:r>
            <a:r>
              <a:rPr lang="ru-RU" sz="1600" dirty="0" smtClean="0"/>
              <a:t> </a:t>
            </a:r>
            <a:r>
              <a:rPr lang="ru-RU" sz="1600" dirty="0" err="1" smtClean="0"/>
              <a:t>көрсетініз</a:t>
            </a:r>
            <a:r>
              <a:rPr lang="ru-RU" sz="1600" dirty="0" smtClean="0"/>
              <a:t>; </a:t>
            </a:r>
            <a:r>
              <a:rPr lang="ru-RU" sz="1600" dirty="0" err="1" smtClean="0"/>
              <a:t>өз</a:t>
            </a:r>
            <a:r>
              <a:rPr lang="ru-RU" sz="1600" dirty="0" smtClean="0"/>
              <a:t> </a:t>
            </a:r>
            <a:r>
              <a:rPr lang="ru-RU" sz="1600" dirty="0" err="1" smtClean="0"/>
              <a:t>сөзіңізбен</a:t>
            </a:r>
            <a:r>
              <a:rPr lang="ru-RU" sz="1600" dirty="0" smtClean="0"/>
              <a:t> </a:t>
            </a:r>
            <a:r>
              <a:rPr lang="ru-RU" sz="1600" dirty="0" err="1" smtClean="0"/>
              <a:t>айтыңыз</a:t>
            </a:r>
            <a:r>
              <a:rPr lang="ru-RU" sz="1600" dirty="0" smtClean="0"/>
              <a:t>; </a:t>
            </a:r>
            <a:r>
              <a:rPr lang="ru-RU" sz="1600" dirty="0" err="1" smtClean="0"/>
              <a:t>графикті</a:t>
            </a:r>
            <a:r>
              <a:rPr lang="ru-RU" sz="1600" dirty="0" smtClean="0"/>
              <a:t>, </a:t>
            </a:r>
            <a:r>
              <a:rPr lang="ru-RU" sz="1600" dirty="0" err="1" smtClean="0"/>
              <a:t>суретті</a:t>
            </a:r>
            <a:r>
              <a:rPr lang="ru-RU" sz="1600" dirty="0" smtClean="0"/>
              <a:t> </a:t>
            </a:r>
            <a:r>
              <a:rPr lang="ru-RU" sz="1600" dirty="0" err="1" smtClean="0"/>
              <a:t>түсіндіріп</a:t>
            </a:r>
            <a:r>
              <a:rPr lang="ru-RU" sz="1600" dirty="0" smtClean="0"/>
              <a:t> </a:t>
            </a:r>
            <a:r>
              <a:rPr lang="ru-RU" sz="1600" dirty="0" err="1" smtClean="0"/>
              <a:t>беріңіз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err="1" smtClean="0"/>
              <a:t>Мысалдар</a:t>
            </a:r>
            <a:r>
              <a:rPr lang="ru-RU" sz="1600" b="1" dirty="0" smtClean="0"/>
              <a:t>:</a:t>
            </a:r>
          </a:p>
          <a:p>
            <a:r>
              <a:rPr lang="ru-RU" sz="1600" dirty="0" smtClean="0"/>
              <a:t>- Х пен У </a:t>
            </a:r>
            <a:r>
              <a:rPr lang="ru-RU" sz="1600" dirty="0" err="1" smtClean="0"/>
              <a:t>арасындағы</a:t>
            </a:r>
            <a:r>
              <a:rPr lang="ru-RU" sz="1600" dirty="0" smtClean="0"/>
              <a:t> </a:t>
            </a:r>
            <a:r>
              <a:rPr lang="ru-RU" sz="1600" dirty="0" err="1" smtClean="0"/>
              <a:t>айырмашылық</a:t>
            </a:r>
            <a:r>
              <a:rPr lang="ru-RU" sz="1600" dirty="0" smtClean="0"/>
              <a:t> </a:t>
            </a:r>
            <a:r>
              <a:rPr lang="ru-RU" sz="1600" dirty="0" err="1" smtClean="0"/>
              <a:t>қандай</a:t>
            </a:r>
            <a:r>
              <a:rPr lang="ru-RU" sz="1600" dirty="0" smtClean="0"/>
              <a:t>?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Батыс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Шығыс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Қазақстанның</a:t>
            </a:r>
            <a:r>
              <a:rPr lang="ru-RU" sz="1600" dirty="0" smtClean="0"/>
              <a:t> рельеф</a:t>
            </a:r>
            <a:r>
              <a:rPr lang="en-US" sz="1600" dirty="0" err="1" smtClean="0"/>
              <a:t>i</a:t>
            </a:r>
            <a:r>
              <a:rPr lang="ru-RU" sz="1600" dirty="0" smtClean="0"/>
              <a:t>н </a:t>
            </a:r>
            <a:r>
              <a:rPr lang="ru-RU" sz="1600" dirty="0" err="1" smtClean="0"/>
              <a:t>салыстырыңыздар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Түс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нген</a:t>
            </a:r>
            <a:r>
              <a:rPr lang="en-US" sz="1600" dirty="0" err="1" smtClean="0"/>
              <a:t>i</a:t>
            </a:r>
            <a:r>
              <a:rPr lang="ru-RU" sz="1600" dirty="0" smtClean="0"/>
              <a:t>ң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зд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өз</a:t>
            </a:r>
            <a:r>
              <a:rPr lang="ru-RU" sz="1600" dirty="0" smtClean="0"/>
              <a:t> </a:t>
            </a:r>
            <a:r>
              <a:rPr lang="ru-RU" sz="1600" dirty="0" err="1" smtClean="0"/>
              <a:t>сөз</a:t>
            </a:r>
            <a:r>
              <a:rPr lang="en-US" sz="1600" dirty="0" err="1" smtClean="0"/>
              <a:t>i</a:t>
            </a:r>
            <a:r>
              <a:rPr lang="ru-RU" sz="1600" dirty="0" smtClean="0"/>
              <a:t>ң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збен</a:t>
            </a:r>
            <a:r>
              <a:rPr lang="ru-RU" sz="1600" dirty="0" smtClean="0"/>
              <a:t> </a:t>
            </a:r>
            <a:r>
              <a:rPr lang="ru-RU" sz="1600" dirty="0" err="1" smtClean="0"/>
              <a:t>айтып</a:t>
            </a:r>
            <a:r>
              <a:rPr lang="ru-RU" sz="1600" dirty="0" smtClean="0"/>
              <a:t> </a:t>
            </a:r>
            <a:r>
              <a:rPr lang="ru-RU" sz="1600" dirty="0" err="1" smtClean="0"/>
              <a:t>беріңіз</a:t>
            </a:r>
            <a:r>
              <a:rPr lang="ru-RU" sz="1600" dirty="0" smtClean="0"/>
              <a:t>;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Зерттеу</a:t>
            </a:r>
            <a:r>
              <a:rPr lang="en-US" sz="1600" dirty="0" err="1" smtClean="0"/>
              <a:t>i</a:t>
            </a:r>
            <a:r>
              <a:rPr lang="ru-RU" sz="1600" dirty="0" smtClean="0"/>
              <a:t>ң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зд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smtClean="0"/>
              <a:t>таблица </a:t>
            </a:r>
            <a:r>
              <a:rPr lang="ru-RU" sz="1600" dirty="0" err="1" smtClean="0"/>
              <a:t>жүз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нде</a:t>
            </a:r>
            <a:r>
              <a:rPr lang="ru-RU" sz="1600" dirty="0" smtClean="0"/>
              <a:t> </a:t>
            </a:r>
            <a:r>
              <a:rPr lang="ru-RU" sz="1600" dirty="0" err="1" smtClean="0"/>
              <a:t>көрсет</a:t>
            </a:r>
            <a:r>
              <a:rPr lang="en-US" sz="1600" dirty="0" err="1" smtClean="0"/>
              <a:t>i</a:t>
            </a:r>
            <a:r>
              <a:rPr lang="ru-RU" sz="1600" dirty="0" smtClean="0"/>
              <a:t>п, </a:t>
            </a:r>
            <a:r>
              <a:rPr lang="ru-RU" sz="1600" dirty="0" err="1" smtClean="0"/>
              <a:t>қысқаша</a:t>
            </a:r>
            <a:r>
              <a:rPr lang="ru-RU" sz="1600" dirty="0" smtClean="0"/>
              <a:t> </a:t>
            </a:r>
            <a:r>
              <a:rPr lang="ru-RU" sz="1600" dirty="0" err="1" smtClean="0"/>
              <a:t>мазмұндап</a:t>
            </a:r>
            <a:r>
              <a:rPr lang="ru-RU" sz="1600" dirty="0" smtClean="0"/>
              <a:t> </a:t>
            </a:r>
            <a:r>
              <a:rPr lang="ru-RU" sz="1600" dirty="0" err="1" smtClean="0"/>
              <a:t>бер</a:t>
            </a:r>
            <a:r>
              <a:rPr lang="en-US" sz="1600" dirty="0" err="1" smtClean="0"/>
              <a:t>i</a:t>
            </a:r>
            <a:r>
              <a:rPr lang="ru-RU" sz="1600" dirty="0" smtClean="0"/>
              <a:t>ң</a:t>
            </a:r>
            <a:r>
              <a:rPr lang="en-US" sz="1600" dirty="0" err="1" smtClean="0"/>
              <a:t>i</a:t>
            </a:r>
            <a:r>
              <a:rPr lang="ru-RU" sz="1600" dirty="0" smtClean="0"/>
              <a:t>з;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Шығарманың</a:t>
            </a:r>
            <a:r>
              <a:rPr lang="ru-RU" sz="1600" dirty="0" smtClean="0"/>
              <a:t> сюжет</a:t>
            </a:r>
            <a:r>
              <a:rPr lang="en-US" sz="1600" dirty="0" err="1" smtClean="0"/>
              <a:t>i</a:t>
            </a:r>
            <a:r>
              <a:rPr lang="ru-RU" sz="1600" dirty="0" smtClean="0"/>
              <a:t>н </a:t>
            </a:r>
            <a:r>
              <a:rPr lang="ru-RU" sz="1600" dirty="0" err="1" smtClean="0"/>
              <a:t>өз</a:t>
            </a:r>
            <a:r>
              <a:rPr lang="ru-RU" sz="1600" dirty="0" smtClean="0"/>
              <a:t> </a:t>
            </a:r>
            <a:r>
              <a:rPr lang="ru-RU" sz="1600" dirty="0" err="1" smtClean="0"/>
              <a:t>сөз</a:t>
            </a:r>
            <a:r>
              <a:rPr lang="en-US" sz="1600" dirty="0" err="1" smtClean="0"/>
              <a:t>i</a:t>
            </a:r>
            <a:r>
              <a:rPr lang="ru-RU" sz="1600" dirty="0" smtClean="0"/>
              <a:t>ң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збен</a:t>
            </a:r>
            <a:r>
              <a:rPr lang="ru-RU" sz="1600" dirty="0" smtClean="0"/>
              <a:t> </a:t>
            </a:r>
            <a:r>
              <a:rPr lang="ru-RU" sz="1600" dirty="0" err="1" smtClean="0"/>
              <a:t>әңгімелеп</a:t>
            </a:r>
            <a:r>
              <a:rPr lang="ru-RU" sz="1600" dirty="0" smtClean="0"/>
              <a:t> </a:t>
            </a:r>
            <a:r>
              <a:rPr lang="ru-RU" sz="1600" dirty="0" err="1" smtClean="0"/>
              <a:t>бер</a:t>
            </a:r>
            <a:r>
              <a:rPr lang="en-US" sz="1600" dirty="0" err="1" smtClean="0"/>
              <a:t>i</a:t>
            </a:r>
            <a:r>
              <a:rPr lang="ru-RU" sz="1600" dirty="0" smtClean="0"/>
              <a:t>ң</a:t>
            </a:r>
            <a:r>
              <a:rPr lang="en-US" sz="1600" dirty="0" err="1" smtClean="0"/>
              <a:t>i</a:t>
            </a:r>
            <a:r>
              <a:rPr lang="ru-RU" sz="1600" dirty="0" smtClean="0"/>
              <a:t>з.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29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ІІІ. </a:t>
            </a:r>
            <a:r>
              <a:rPr lang="ru-RU" sz="2400" b="1" i="1" dirty="0" err="1" smtClean="0"/>
              <a:t>Қолдану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r>
              <a:rPr lang="ru-RU" sz="2400" dirty="0" err="1" smtClean="0"/>
              <a:t>Таным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ойлау</a:t>
            </a:r>
            <a:r>
              <a:rPr lang="ru-RU" sz="2400" dirty="0" smtClean="0"/>
              <a:t> </a:t>
            </a:r>
            <a:r>
              <a:rPr lang="ru-RU" sz="2400" dirty="0" err="1" smtClean="0"/>
              <a:t>деңгейі</a:t>
            </a:r>
            <a:r>
              <a:rPr lang="ru-RU" sz="2400" dirty="0" smtClean="0"/>
              <a:t> – орта </a:t>
            </a:r>
            <a:r>
              <a:rPr lang="ru-RU" sz="2400" dirty="0" err="1" smtClean="0"/>
              <a:t>деңгей</a:t>
            </a:r>
            <a:r>
              <a:rPr lang="ru-RU" sz="2400" dirty="0" smtClean="0"/>
              <a:t>. </a:t>
            </a:r>
          </a:p>
          <a:p>
            <a:r>
              <a:rPr lang="ru-RU" sz="2400" dirty="0" err="1" smtClean="0"/>
              <a:t>Бұл</a:t>
            </a:r>
            <a:r>
              <a:rPr lang="ru-RU" sz="2400" dirty="0" smtClean="0"/>
              <a:t> категория </a:t>
            </a:r>
            <a:r>
              <a:rPr lang="ru-RU" sz="2400" dirty="0" err="1" smtClean="0"/>
              <a:t>оқу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материалын</a:t>
            </a:r>
            <a:r>
              <a:rPr lang="ru-RU" sz="2400" dirty="0" smtClean="0"/>
              <a:t> </a:t>
            </a:r>
            <a:r>
              <a:rPr lang="ru-RU" sz="2400" dirty="0" err="1" smtClean="0"/>
              <a:t>нақты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жағдайда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мүлдем</a:t>
            </a:r>
            <a:r>
              <a:rPr lang="ru-RU" sz="2400" dirty="0" smtClean="0"/>
              <a:t> </a:t>
            </a:r>
            <a:r>
              <a:rPr lang="ru-RU" sz="2400" dirty="0" err="1" smtClean="0"/>
              <a:t>жаңа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ситуацияда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қолдануды</a:t>
            </a:r>
            <a:r>
              <a:rPr lang="ru-RU" sz="2400" dirty="0" smtClean="0"/>
              <a:t> </a:t>
            </a:r>
            <a:r>
              <a:rPr lang="ru-RU" sz="2400" dirty="0" err="1" smtClean="0"/>
              <a:t>меңзейді</a:t>
            </a:r>
            <a:r>
              <a:rPr lang="ru-RU" sz="2400" dirty="0" smtClean="0"/>
              <a:t>. </a:t>
            </a:r>
            <a:r>
              <a:rPr lang="ru-RU" sz="2400" dirty="0" err="1" smtClean="0"/>
              <a:t>Мұнда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ережелерді</a:t>
            </a:r>
            <a:r>
              <a:rPr lang="ru-RU" sz="2400" dirty="0" smtClean="0"/>
              <a:t>, </a:t>
            </a:r>
            <a:r>
              <a:rPr lang="ru-RU" sz="2400" dirty="0" err="1" smtClean="0"/>
              <a:t>әдістерді</a:t>
            </a:r>
            <a:r>
              <a:rPr lang="ru-RU" sz="2400" dirty="0" smtClean="0"/>
              <a:t>, </a:t>
            </a:r>
            <a:r>
              <a:rPr lang="ru-RU" sz="2400" dirty="0" err="1" smtClean="0"/>
              <a:t>ұғымдарды</a:t>
            </a:r>
            <a:r>
              <a:rPr lang="ru-RU" sz="2400" dirty="0" smtClean="0"/>
              <a:t>, </a:t>
            </a:r>
            <a:r>
              <a:rPr lang="ru-RU" sz="2400" dirty="0" err="1" smtClean="0"/>
              <a:t>заңдарды</a:t>
            </a:r>
            <a:r>
              <a:rPr lang="ru-RU" sz="2400" dirty="0" smtClean="0"/>
              <a:t>, </a:t>
            </a:r>
            <a:r>
              <a:rPr lang="ru-RU" sz="2400" dirty="0" err="1" smtClean="0"/>
              <a:t>қағидаларды</a:t>
            </a:r>
            <a:r>
              <a:rPr lang="ru-RU" sz="2400" dirty="0" smtClean="0"/>
              <a:t>, </a:t>
            </a:r>
            <a:r>
              <a:rPr lang="ru-RU" sz="2400" dirty="0" err="1" smtClean="0"/>
              <a:t>теорияларды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практикалық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тұрғыдан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кіреді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Оқу</a:t>
            </a:r>
            <a:r>
              <a:rPr lang="ru-RU" sz="2400" dirty="0" smtClean="0"/>
              <a:t> </a:t>
            </a:r>
            <a:r>
              <a:rPr lang="ru-RU" sz="2400" dirty="0" err="1" smtClean="0"/>
              <a:t>нәтижелері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түсіне</a:t>
            </a:r>
            <a:r>
              <a:rPr lang="ru-RU" sz="2400" dirty="0" smtClean="0"/>
              <a:t> </a:t>
            </a:r>
            <a:r>
              <a:rPr lang="ru-RU" sz="2400" dirty="0" err="1" smtClean="0"/>
              <a:t>деңгейіне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қарағанда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материалды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тереңірек</a:t>
            </a:r>
            <a:r>
              <a:rPr lang="ru-RU" sz="2400" dirty="0" smtClean="0"/>
              <a:t> </a:t>
            </a:r>
            <a:r>
              <a:rPr lang="ru-RU" sz="2400" dirty="0" err="1" smtClean="0"/>
              <a:t>игеруді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талап</a:t>
            </a:r>
            <a:r>
              <a:rPr lang="ru-RU" sz="2400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Тапсырмалар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түрі</a:t>
            </a:r>
            <a:r>
              <a:rPr lang="ru-RU" sz="2400" b="1" dirty="0" smtClean="0"/>
              <a:t>:</a:t>
            </a:r>
            <a:endParaRPr lang="ru-RU" sz="2400" dirty="0" smtClean="0"/>
          </a:p>
          <a:p>
            <a:r>
              <a:rPr lang="ru-RU" sz="2400" b="1" dirty="0" smtClean="0"/>
              <a:t>            </a:t>
            </a:r>
            <a:r>
              <a:rPr lang="ru-RU" sz="2400" dirty="0" err="1" smtClean="0"/>
              <a:t>Жасап</a:t>
            </a:r>
            <a:r>
              <a:rPr lang="ru-RU" sz="2400" dirty="0" smtClean="0"/>
              <a:t> </a:t>
            </a:r>
            <a:r>
              <a:rPr lang="ru-RU" sz="2400" dirty="0" err="1" smtClean="0"/>
              <a:t>көр</a:t>
            </a:r>
            <a:r>
              <a:rPr lang="ru-RU" sz="2400" dirty="0" smtClean="0"/>
              <a:t>; таблица, график </a:t>
            </a:r>
            <a:r>
              <a:rPr lang="ru-RU" sz="2400" dirty="0" err="1" smtClean="0"/>
              <a:t>жаса</a:t>
            </a:r>
            <a:r>
              <a:rPr lang="ru-RU" sz="2400" dirty="0" smtClean="0"/>
              <a:t>; </a:t>
            </a:r>
            <a:r>
              <a:rPr lang="ru-RU" sz="2400" dirty="0" err="1" smtClean="0"/>
              <a:t>қолдану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мақсатын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түсіндір</a:t>
            </a:r>
            <a:r>
              <a:rPr lang="ru-RU" sz="2400" dirty="0" smtClean="0"/>
              <a:t>; </a:t>
            </a:r>
            <a:r>
              <a:rPr lang="ru-RU" sz="2400" dirty="0" err="1" smtClean="0"/>
              <a:t>есепті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бірнеше</a:t>
            </a:r>
            <a:r>
              <a:rPr lang="ru-RU" sz="2400" dirty="0" smtClean="0"/>
              <a:t> </a:t>
            </a:r>
            <a:r>
              <a:rPr lang="ru-RU" sz="2400" dirty="0" err="1" smtClean="0"/>
              <a:t>тәсілмен</a:t>
            </a:r>
            <a:r>
              <a:rPr lang="ru-RU" sz="2400" dirty="0" smtClean="0"/>
              <a:t> </a:t>
            </a:r>
            <a:r>
              <a:rPr lang="ru-RU" sz="2400" dirty="0" err="1" smtClean="0"/>
              <a:t>шеш</a:t>
            </a:r>
            <a:r>
              <a:rPr lang="ru-RU" sz="2400" dirty="0" smtClean="0"/>
              <a:t>, </a:t>
            </a:r>
            <a:r>
              <a:rPr lang="ru-RU" sz="2400" dirty="0" err="1" smtClean="0"/>
              <a:t>берілген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гипотезаны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тексер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745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І</a:t>
            </a:r>
            <a:r>
              <a:rPr lang="en-US" b="1" i="1" dirty="0" smtClean="0"/>
              <a:t>V. </a:t>
            </a:r>
            <a:r>
              <a:rPr lang="ru-RU" b="1" i="1" dirty="0" err="1" smtClean="0"/>
              <a:t>Талдау</a:t>
            </a:r>
            <a:r>
              <a:rPr lang="ru-RU" b="1" i="1" dirty="0" smtClean="0"/>
              <a:t>.</a:t>
            </a:r>
            <a:endParaRPr lang="ru-RU" dirty="0" smtClean="0"/>
          </a:p>
          <a:p>
            <a:r>
              <a:rPr lang="ru-RU" dirty="0" err="1" smtClean="0"/>
              <a:t>Таным</a:t>
            </a:r>
            <a:r>
              <a:rPr lang="ru-RU" dirty="0" smtClean="0"/>
              <a:t> мен </a:t>
            </a:r>
            <a:r>
              <a:rPr lang="ru-RU" dirty="0" err="1" smtClean="0"/>
              <a:t>ойлау</a:t>
            </a:r>
            <a:r>
              <a:rPr lang="ru-RU" dirty="0" smtClean="0"/>
              <a:t> </a:t>
            </a:r>
            <a:r>
              <a:rPr lang="ru-RU" dirty="0" err="1" smtClean="0"/>
              <a:t>деңгейі</a:t>
            </a:r>
            <a:r>
              <a:rPr lang="ru-RU" dirty="0" smtClean="0"/>
              <a:t> – </a:t>
            </a:r>
            <a:r>
              <a:rPr lang="ru-RU" dirty="0" err="1" smtClean="0"/>
              <a:t>жоғарғы</a:t>
            </a:r>
            <a:r>
              <a:rPr lang="ru-RU" dirty="0" smtClean="0"/>
              <a:t> </a:t>
            </a:r>
            <a:r>
              <a:rPr lang="ru-RU" dirty="0" err="1" smtClean="0"/>
              <a:t>деңгей</a:t>
            </a:r>
            <a:r>
              <a:rPr lang="ru-RU" dirty="0" smtClean="0"/>
              <a:t>. </a:t>
            </a:r>
            <a:r>
              <a:rPr lang="ru-RU" b="1" i="1" dirty="0" smtClean="0"/>
              <a:t>(</a:t>
            </a:r>
            <a:r>
              <a:rPr lang="ru-RU" b="1" i="1" dirty="0" err="1" smtClean="0"/>
              <a:t>Слайдпен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жұмыс</a:t>
            </a:r>
            <a:r>
              <a:rPr lang="ru-RU" b="1" i="1" dirty="0" smtClean="0"/>
              <a:t>)</a:t>
            </a:r>
            <a:endParaRPr lang="ru-RU" dirty="0" smtClean="0"/>
          </a:p>
          <a:p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материалының</a:t>
            </a:r>
            <a:r>
              <a:rPr lang="ru-RU" dirty="0" smtClean="0"/>
              <a:t> </a:t>
            </a:r>
            <a:r>
              <a:rPr lang="ru-RU" dirty="0" err="1" smtClean="0"/>
              <a:t>құрылымы</a:t>
            </a:r>
            <a:r>
              <a:rPr lang="ru-RU" dirty="0" smtClean="0"/>
              <a:t> </a:t>
            </a:r>
            <a:r>
              <a:rPr lang="ru-RU" dirty="0" err="1" smtClean="0"/>
              <a:t>анық</a:t>
            </a:r>
            <a:r>
              <a:rPr lang="ru-RU" dirty="0" smtClean="0"/>
              <a:t> </a:t>
            </a:r>
            <a:r>
              <a:rPr lang="ru-RU" dirty="0" err="1" smtClean="0"/>
              <a:t>көрінуі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оны </a:t>
            </a:r>
            <a:r>
              <a:rPr lang="ru-RU" dirty="0" err="1" smtClean="0"/>
              <a:t>құрамдас</a:t>
            </a:r>
            <a:r>
              <a:rPr lang="ru-RU" dirty="0" smtClean="0"/>
              <a:t> </a:t>
            </a:r>
            <a:r>
              <a:rPr lang="ru-RU" dirty="0" err="1" smtClean="0"/>
              <a:t>бөліктерге</a:t>
            </a:r>
            <a:r>
              <a:rPr lang="ru-RU" dirty="0" smtClean="0"/>
              <a:t> </a:t>
            </a:r>
            <a:r>
              <a:rPr lang="ru-RU" dirty="0" err="1" smtClean="0"/>
              <a:t>бөлу</a:t>
            </a:r>
            <a:r>
              <a:rPr lang="ru-RU" dirty="0" smtClean="0"/>
              <a:t>: </a:t>
            </a:r>
            <a:r>
              <a:rPr lang="ru-RU" dirty="0" err="1" smtClean="0"/>
              <a:t>бүтіннің</a:t>
            </a:r>
            <a:r>
              <a:rPr lang="ru-RU" dirty="0" smtClean="0"/>
              <a:t> </a:t>
            </a:r>
            <a:r>
              <a:rPr lang="ru-RU" dirty="0" err="1" smtClean="0"/>
              <a:t>бөліктерін</a:t>
            </a:r>
            <a:r>
              <a:rPr lang="ru-RU" dirty="0" smtClean="0"/>
              <a:t> </a:t>
            </a:r>
            <a:r>
              <a:rPr lang="ru-RU" dirty="0" err="1" smtClean="0"/>
              <a:t>ажырату</a:t>
            </a:r>
            <a:r>
              <a:rPr lang="ru-RU" dirty="0" smtClean="0"/>
              <a:t>; </a:t>
            </a:r>
            <a:r>
              <a:rPr lang="ru-RU" dirty="0" err="1" smtClean="0"/>
              <a:t>бүтіннің</a:t>
            </a:r>
            <a:r>
              <a:rPr lang="ru-RU" dirty="0" smtClean="0"/>
              <a:t> </a:t>
            </a:r>
            <a:r>
              <a:rPr lang="ru-RU" dirty="0" err="1" smtClean="0"/>
              <a:t>бөліктерінің</a:t>
            </a:r>
            <a:r>
              <a:rPr lang="ru-RU" dirty="0" smtClean="0"/>
              <a:t> </a:t>
            </a:r>
            <a:r>
              <a:rPr lang="ru-RU" dirty="0" err="1" smtClean="0"/>
              <a:t>арасындағы</a:t>
            </a:r>
            <a:r>
              <a:rPr lang="ru-RU" dirty="0" smtClean="0"/>
              <a:t> </a:t>
            </a:r>
            <a:r>
              <a:rPr lang="ru-RU" dirty="0" err="1" smtClean="0"/>
              <a:t>өзара</a:t>
            </a:r>
            <a:r>
              <a:rPr lang="ru-RU" dirty="0" smtClean="0"/>
              <a:t> </a:t>
            </a:r>
            <a:r>
              <a:rPr lang="ru-RU" dirty="0" err="1" smtClean="0"/>
              <a:t>байланыстарды</a:t>
            </a:r>
            <a:r>
              <a:rPr lang="ru-RU" dirty="0" smtClean="0"/>
              <a:t> </a:t>
            </a:r>
            <a:r>
              <a:rPr lang="ru-RU" dirty="0" err="1" smtClean="0"/>
              <a:t>анықтау</a:t>
            </a:r>
            <a:r>
              <a:rPr lang="ru-RU" dirty="0" smtClean="0"/>
              <a:t>, </a:t>
            </a:r>
            <a:r>
              <a:rPr lang="ru-RU" dirty="0" err="1" smtClean="0"/>
              <a:t>бүтіннің</a:t>
            </a:r>
            <a:r>
              <a:rPr lang="ru-RU" dirty="0" smtClean="0"/>
              <a:t> </a:t>
            </a:r>
            <a:r>
              <a:rPr lang="ru-RU" dirty="0" err="1" smtClean="0"/>
              <a:t>қалайша</a:t>
            </a:r>
            <a:r>
              <a:rPr lang="ru-RU" dirty="0" smtClean="0"/>
              <a:t> </a:t>
            </a:r>
            <a:r>
              <a:rPr lang="ru-RU" dirty="0" err="1" smtClean="0"/>
              <a:t>ұйымдастырылғандығын</a:t>
            </a:r>
            <a:r>
              <a:rPr lang="ru-RU" dirty="0" smtClean="0"/>
              <a:t> </a:t>
            </a:r>
            <a:r>
              <a:rPr lang="ru-RU" dirty="0" err="1" smtClean="0"/>
              <a:t>сезіну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категория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материалының</a:t>
            </a:r>
            <a:r>
              <a:rPr lang="ru-RU" dirty="0" smtClean="0"/>
              <a:t> </a:t>
            </a:r>
            <a:r>
              <a:rPr lang="ru-RU" dirty="0" err="1" smtClean="0"/>
              <a:t>мазмұнын</a:t>
            </a:r>
            <a:r>
              <a:rPr lang="ru-RU" dirty="0" smtClean="0"/>
              <a:t> </a:t>
            </a:r>
            <a:r>
              <a:rPr lang="ru-RU" dirty="0" err="1" smtClean="0"/>
              <a:t>сезінумен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 smtClean="0"/>
              <a:t>ішкі</a:t>
            </a:r>
            <a:r>
              <a:rPr lang="ru-RU" dirty="0" smtClean="0"/>
              <a:t> </a:t>
            </a:r>
            <a:r>
              <a:rPr lang="ru-RU" dirty="0" err="1" smtClean="0"/>
              <a:t>құрылысын</a:t>
            </a:r>
            <a:r>
              <a:rPr lang="ru-RU" dirty="0" smtClean="0"/>
              <a:t> </a:t>
            </a:r>
            <a:r>
              <a:rPr lang="ru-RU" dirty="0" err="1" smtClean="0"/>
              <a:t>қалайша</a:t>
            </a:r>
            <a:r>
              <a:rPr lang="ru-RU" dirty="0" smtClean="0"/>
              <a:t> </a:t>
            </a:r>
            <a:r>
              <a:rPr lang="ru-RU" dirty="0" err="1" smtClean="0"/>
              <a:t>құралатындығын</a:t>
            </a:r>
            <a:r>
              <a:rPr lang="ru-RU" dirty="0" smtClean="0"/>
              <a:t> </a:t>
            </a:r>
            <a:r>
              <a:rPr lang="ru-RU" dirty="0" err="1" smtClean="0"/>
              <a:t>меңзейді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Тапсырмалар</a:t>
            </a:r>
            <a:r>
              <a:rPr lang="ru-RU" b="1" dirty="0" smtClean="0"/>
              <a:t> </a:t>
            </a:r>
            <a:r>
              <a:rPr lang="ru-RU" b="1" dirty="0" err="1" smtClean="0"/>
              <a:t>түрі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            </a:t>
            </a:r>
            <a:r>
              <a:rPr lang="ru-RU" dirty="0" err="1" smtClean="0"/>
              <a:t>Құрылымы</a:t>
            </a:r>
            <a:r>
              <a:rPr lang="ru-RU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? </a:t>
            </a:r>
            <a:r>
              <a:rPr lang="ru-RU" dirty="0" err="1" smtClean="0"/>
              <a:t>Салдары</a:t>
            </a:r>
            <a:r>
              <a:rPr lang="ru-RU" dirty="0" smtClean="0"/>
              <a:t> </a:t>
            </a:r>
            <a:r>
              <a:rPr lang="ru-RU" dirty="0" err="1" smtClean="0"/>
              <a:t>неде</a:t>
            </a:r>
            <a:r>
              <a:rPr lang="ru-RU" dirty="0" smtClean="0"/>
              <a:t>? </a:t>
            </a:r>
            <a:r>
              <a:rPr lang="ru-RU" dirty="0" err="1" smtClean="0"/>
              <a:t>Топтастырыңыз</a:t>
            </a:r>
            <a:r>
              <a:rPr lang="ru-RU" dirty="0" smtClean="0"/>
              <a:t>; </a:t>
            </a:r>
            <a:r>
              <a:rPr lang="ru-RU" dirty="0" err="1" smtClean="0"/>
              <a:t>салыстырыңыз</a:t>
            </a:r>
            <a:r>
              <a:rPr lang="ru-RU" dirty="0" smtClean="0"/>
              <a:t>; </a:t>
            </a:r>
            <a:r>
              <a:rPr lang="ru-RU" dirty="0" err="1" smtClean="0"/>
              <a:t>себебін</a:t>
            </a:r>
            <a:r>
              <a:rPr lang="ru-RU" dirty="0" smtClean="0"/>
              <a:t> </a:t>
            </a:r>
            <a:r>
              <a:rPr lang="ru-RU" dirty="0" err="1" smtClean="0"/>
              <a:t>талдаңыз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Мысалдар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Теореманың</a:t>
            </a:r>
            <a:r>
              <a:rPr lang="ru-RU" dirty="0" smtClean="0"/>
              <a:t> </a:t>
            </a:r>
            <a:r>
              <a:rPr lang="ru-RU" dirty="0" err="1" smtClean="0"/>
              <a:t>ек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бөл</a:t>
            </a:r>
            <a:r>
              <a:rPr lang="en-US" dirty="0" err="1" smtClean="0"/>
              <a:t>i</a:t>
            </a:r>
            <a:r>
              <a:rPr lang="ru-RU" dirty="0" smtClean="0"/>
              <a:t>г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салыстырыңыз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-</a:t>
            </a:r>
            <a:r>
              <a:rPr lang="ru-RU" i="1" dirty="0" smtClean="0"/>
              <a:t> </a:t>
            </a:r>
            <a:r>
              <a:rPr lang="ru-RU" dirty="0" err="1" smtClean="0"/>
              <a:t>Зейнетақы</a:t>
            </a:r>
            <a:r>
              <a:rPr lang="ru-RU" dirty="0" smtClean="0"/>
              <a:t> </a:t>
            </a:r>
            <a:r>
              <a:rPr lang="ru-RU" dirty="0" err="1" smtClean="0"/>
              <a:t>реформасының</a:t>
            </a:r>
            <a:r>
              <a:rPr lang="ru-RU" dirty="0" smtClean="0"/>
              <a:t> </a:t>
            </a:r>
            <a:r>
              <a:rPr lang="ru-RU" dirty="0" err="1" smtClean="0"/>
              <a:t>мән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- “Ер </a:t>
            </a:r>
            <a:r>
              <a:rPr lang="ru-RU" dirty="0" err="1" smtClean="0"/>
              <a:t>туған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en-US" dirty="0" err="1" smtClean="0"/>
              <a:t>i</a:t>
            </a:r>
            <a:r>
              <a:rPr lang="ru-RU" dirty="0" smtClean="0"/>
              <a:t>не, </a:t>
            </a:r>
            <a:r>
              <a:rPr lang="ru-RU" dirty="0" err="1" smtClean="0"/>
              <a:t>ит</a:t>
            </a:r>
            <a:r>
              <a:rPr lang="ru-RU" dirty="0" smtClean="0"/>
              <a:t> </a:t>
            </a:r>
            <a:r>
              <a:rPr lang="ru-RU" dirty="0" err="1" smtClean="0"/>
              <a:t>тойған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en-US" dirty="0" err="1" smtClean="0"/>
              <a:t>i</a:t>
            </a:r>
            <a:r>
              <a:rPr lang="ru-RU" dirty="0" err="1" smtClean="0"/>
              <a:t>не”деген</a:t>
            </a:r>
            <a:r>
              <a:rPr lang="ru-RU" dirty="0" smtClean="0"/>
              <a:t> </a:t>
            </a:r>
            <a:r>
              <a:rPr lang="ru-RU" dirty="0" err="1" smtClean="0"/>
              <a:t>мақалды</a:t>
            </a:r>
            <a:r>
              <a:rPr lang="ru-RU" dirty="0" smtClean="0"/>
              <a:t> </a:t>
            </a:r>
            <a:r>
              <a:rPr lang="ru-RU" dirty="0" err="1" smtClean="0"/>
              <a:t>қалай</a:t>
            </a:r>
            <a:r>
              <a:rPr lang="ru-RU" dirty="0" smtClean="0"/>
              <a:t> </a:t>
            </a:r>
            <a:r>
              <a:rPr lang="ru-RU" dirty="0" err="1" smtClean="0"/>
              <a:t>түс</a:t>
            </a:r>
            <a:r>
              <a:rPr lang="en-US" dirty="0" err="1" smtClean="0"/>
              <a:t>i</a:t>
            </a:r>
            <a:r>
              <a:rPr lang="ru-RU" dirty="0" smtClean="0"/>
              <a:t>нес</a:t>
            </a:r>
            <a:r>
              <a:rPr lang="en-US" dirty="0" err="1" smtClean="0"/>
              <a:t>i</a:t>
            </a:r>
            <a:r>
              <a:rPr lang="ru-RU" dirty="0" smtClean="0"/>
              <a:t>з?</a:t>
            </a:r>
          </a:p>
          <a:p>
            <a:r>
              <a:rPr lang="ru-RU" i="1" dirty="0" smtClean="0"/>
              <a:t>- </a:t>
            </a:r>
            <a:r>
              <a:rPr lang="ru-RU" dirty="0" err="1" smtClean="0"/>
              <a:t>Президенттің</a:t>
            </a:r>
            <a:r>
              <a:rPr lang="ru-RU" dirty="0" smtClean="0"/>
              <a:t> </a:t>
            </a:r>
            <a:r>
              <a:rPr lang="ru-RU" dirty="0" err="1" smtClean="0"/>
              <a:t>желтоқсан</a:t>
            </a:r>
            <a:r>
              <a:rPr lang="ru-RU" dirty="0" smtClean="0"/>
              <a:t> </a:t>
            </a:r>
            <a:r>
              <a:rPr lang="ru-RU" dirty="0" err="1" smtClean="0"/>
              <a:t>айындағы</a:t>
            </a:r>
            <a:r>
              <a:rPr lang="ru-RU" dirty="0" smtClean="0"/>
              <a:t> АҚШ-</a:t>
            </a:r>
            <a:r>
              <a:rPr lang="ru-RU" dirty="0" err="1" smtClean="0"/>
              <a:t>қа</a:t>
            </a:r>
            <a:r>
              <a:rPr lang="ru-RU" dirty="0" smtClean="0"/>
              <a:t> </a:t>
            </a:r>
            <a:r>
              <a:rPr lang="ru-RU" dirty="0" err="1" smtClean="0"/>
              <a:t>жасаған</a:t>
            </a:r>
            <a:r>
              <a:rPr lang="ru-RU" dirty="0" smtClean="0"/>
              <a:t> </a:t>
            </a:r>
            <a:r>
              <a:rPr lang="ru-RU" dirty="0" err="1" smtClean="0"/>
              <a:t>сапарының</a:t>
            </a:r>
            <a:r>
              <a:rPr lang="ru-RU" dirty="0" smtClean="0"/>
              <a:t> </a:t>
            </a:r>
            <a:r>
              <a:rPr lang="ru-RU" dirty="0" err="1" smtClean="0"/>
              <a:t>себеб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Жерд</a:t>
            </a:r>
            <a:r>
              <a:rPr lang="en-US" dirty="0" err="1" smtClean="0"/>
              <a:t>i</a:t>
            </a:r>
            <a:r>
              <a:rPr lang="ru-RU" dirty="0" smtClean="0"/>
              <a:t>ң </a:t>
            </a:r>
            <a:r>
              <a:rPr lang="ru-RU" dirty="0" err="1" smtClean="0"/>
              <a:t>сатылуы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мәселен</a:t>
            </a:r>
            <a:r>
              <a:rPr lang="en-US" dirty="0" err="1" smtClean="0"/>
              <a:t>i</a:t>
            </a:r>
            <a:r>
              <a:rPr lang="ru-RU" dirty="0" smtClean="0"/>
              <a:t>ң </a:t>
            </a:r>
            <a:r>
              <a:rPr lang="ru-RU" dirty="0" err="1" smtClean="0"/>
              <a:t>қаз</a:t>
            </a:r>
            <a:r>
              <a:rPr lang="en-US" dirty="0" err="1" smtClean="0"/>
              <a:t>i</a:t>
            </a:r>
            <a:r>
              <a:rPr lang="ru-RU" dirty="0" err="1" smtClean="0"/>
              <a:t>рг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күн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талқылануы</a:t>
            </a:r>
            <a:r>
              <a:rPr lang="ru-RU" dirty="0" smtClean="0"/>
              <a:t> </a:t>
            </a:r>
            <a:r>
              <a:rPr lang="ru-RU" dirty="0" err="1" smtClean="0"/>
              <a:t>нел</a:t>
            </a:r>
            <a:r>
              <a:rPr lang="en-US" dirty="0" err="1" smtClean="0"/>
              <a:t>i</a:t>
            </a:r>
            <a:r>
              <a:rPr lang="ru-RU" dirty="0" err="1" smtClean="0"/>
              <a:t>ктен</a:t>
            </a:r>
            <a:r>
              <a:rPr lang="ru-RU" dirty="0" smtClean="0"/>
              <a:t>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37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V.</a:t>
            </a:r>
            <a:r>
              <a:rPr lang="ru-RU" b="1" i="1" dirty="0" smtClean="0"/>
              <a:t>Синтез (</a:t>
            </a:r>
            <a:r>
              <a:rPr lang="ru-RU" b="1" i="1" dirty="0" err="1" smtClean="0"/>
              <a:t>жинақтау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жүйелеу</a:t>
            </a:r>
            <a:r>
              <a:rPr lang="ru-RU" b="1" i="1" dirty="0" smtClean="0"/>
              <a:t>).</a:t>
            </a:r>
            <a:endParaRPr lang="ru-RU" dirty="0" smtClean="0"/>
          </a:p>
          <a:p>
            <a:r>
              <a:rPr lang="ru-RU" dirty="0" err="1" smtClean="0"/>
              <a:t>Таным</a:t>
            </a:r>
            <a:r>
              <a:rPr lang="ru-RU" dirty="0" smtClean="0"/>
              <a:t> мен </a:t>
            </a:r>
            <a:r>
              <a:rPr lang="ru-RU" dirty="0" err="1" smtClean="0"/>
              <a:t>ойлау</a:t>
            </a:r>
            <a:r>
              <a:rPr lang="ru-RU" dirty="0" smtClean="0"/>
              <a:t> </a:t>
            </a:r>
            <a:r>
              <a:rPr lang="ru-RU" dirty="0" err="1" smtClean="0"/>
              <a:t>деңгейі</a:t>
            </a:r>
            <a:r>
              <a:rPr lang="ru-RU" dirty="0" smtClean="0"/>
              <a:t> – </a:t>
            </a:r>
            <a:r>
              <a:rPr lang="ru-RU" dirty="0" err="1" smtClean="0"/>
              <a:t>жоғарғы</a:t>
            </a:r>
            <a:r>
              <a:rPr lang="ru-RU" dirty="0" smtClean="0"/>
              <a:t> </a:t>
            </a:r>
            <a:r>
              <a:rPr lang="ru-RU" dirty="0" err="1" smtClean="0"/>
              <a:t>деңгей</a:t>
            </a:r>
            <a:r>
              <a:rPr lang="ru-RU" dirty="0" smtClean="0"/>
              <a:t>. </a:t>
            </a:r>
          </a:p>
          <a:p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материалының</a:t>
            </a:r>
            <a:r>
              <a:rPr lang="ru-RU" dirty="0" smtClean="0"/>
              <a:t> </a:t>
            </a:r>
            <a:r>
              <a:rPr lang="ru-RU" dirty="0" err="1" smtClean="0"/>
              <a:t>элементтерінен</a:t>
            </a:r>
            <a:r>
              <a:rPr lang="ru-RU" dirty="0" smtClean="0"/>
              <a:t> </a:t>
            </a:r>
            <a:r>
              <a:rPr lang="ru-RU" dirty="0" err="1" smtClean="0"/>
              <a:t>жаңашыл</a:t>
            </a:r>
            <a:r>
              <a:rPr lang="ru-RU" dirty="0" smtClean="0"/>
              <a:t> </a:t>
            </a:r>
            <a:r>
              <a:rPr lang="ru-RU" dirty="0" err="1" smtClean="0"/>
              <a:t>сипаттан</a:t>
            </a:r>
            <a:r>
              <a:rPr lang="ru-RU" dirty="0" smtClean="0"/>
              <a:t> </a:t>
            </a:r>
            <a:r>
              <a:rPr lang="ru-RU" dirty="0" err="1" smtClean="0"/>
              <a:t>бүтінді</a:t>
            </a:r>
            <a:r>
              <a:rPr lang="ru-RU" dirty="0" smtClean="0"/>
              <a:t> (</a:t>
            </a:r>
            <a:r>
              <a:rPr lang="ru-RU" dirty="0" err="1" smtClean="0"/>
              <a:t>нәтижені</a:t>
            </a:r>
            <a:r>
              <a:rPr lang="ru-RU" dirty="0" smtClean="0"/>
              <a:t>) </a:t>
            </a:r>
            <a:r>
              <a:rPr lang="ru-RU" dirty="0" err="1" smtClean="0"/>
              <a:t>құрастыру</a:t>
            </a:r>
            <a:r>
              <a:rPr lang="ru-RU" dirty="0" smtClean="0"/>
              <a:t>.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нәтиже</a:t>
            </a:r>
            <a:r>
              <a:rPr lang="ru-RU" dirty="0" smtClean="0"/>
              <a:t> </a:t>
            </a:r>
            <a:r>
              <a:rPr lang="ru-RU" dirty="0" err="1" smtClean="0"/>
              <a:t>ретінде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материалдарын</a:t>
            </a:r>
            <a:r>
              <a:rPr lang="ru-RU" dirty="0" smtClean="0"/>
              <a:t> </a:t>
            </a:r>
            <a:r>
              <a:rPr lang="ru-RU" dirty="0" err="1" smtClean="0"/>
              <a:t>мүлдем</a:t>
            </a:r>
            <a:r>
              <a:rPr lang="ru-RU" dirty="0" smtClean="0"/>
              <a:t> </a:t>
            </a:r>
            <a:r>
              <a:rPr lang="ru-RU" dirty="0" err="1" smtClean="0"/>
              <a:t>өзгеше</a:t>
            </a:r>
            <a:r>
              <a:rPr lang="ru-RU" dirty="0" smtClean="0"/>
              <a:t> </a:t>
            </a:r>
            <a:r>
              <a:rPr lang="ru-RU" dirty="0" err="1" smtClean="0"/>
              <a:t>реттейтін</a:t>
            </a:r>
            <a:r>
              <a:rPr lang="ru-RU" dirty="0" smtClean="0"/>
              <a:t> </a:t>
            </a:r>
            <a:r>
              <a:rPr lang="ru-RU" dirty="0" err="1" smtClean="0"/>
              <a:t>хабарлама</a:t>
            </a:r>
            <a:r>
              <a:rPr lang="ru-RU" dirty="0" smtClean="0"/>
              <a:t> (</a:t>
            </a:r>
            <a:r>
              <a:rPr lang="ru-RU" dirty="0" err="1" smtClean="0"/>
              <a:t>баяндама</a:t>
            </a:r>
            <a:r>
              <a:rPr lang="ru-RU" dirty="0" smtClean="0"/>
              <a:t>, </a:t>
            </a:r>
            <a:r>
              <a:rPr lang="ru-RU" dirty="0" err="1" smtClean="0"/>
              <a:t>сөз</a:t>
            </a:r>
            <a:r>
              <a:rPr lang="ru-RU" dirty="0" smtClean="0"/>
              <a:t>),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жоспары</a:t>
            </a:r>
            <a:r>
              <a:rPr lang="ru-RU" dirty="0" smtClean="0"/>
              <a:t>, </a:t>
            </a:r>
            <a:r>
              <a:rPr lang="ru-RU" dirty="0" err="1" smtClean="0"/>
              <a:t>схемаларды</a:t>
            </a:r>
            <a:r>
              <a:rPr lang="ru-RU" dirty="0" smtClean="0"/>
              <a:t> </a:t>
            </a:r>
            <a:r>
              <a:rPr lang="ru-RU" dirty="0" err="1" smtClean="0"/>
              <a:t>атауға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 </a:t>
            </a: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нәтижелері</a:t>
            </a:r>
            <a:r>
              <a:rPr lang="ru-RU" dirty="0" smtClean="0"/>
              <a:t>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мазмұн</a:t>
            </a:r>
            <a:r>
              <a:rPr lang="ru-RU" dirty="0" smtClean="0"/>
              <a:t> мен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құрылымдарды</a:t>
            </a:r>
            <a:r>
              <a:rPr lang="ru-RU" dirty="0" smtClean="0"/>
              <a:t> </a:t>
            </a:r>
            <a:r>
              <a:rPr lang="ru-RU" dirty="0" err="1" smtClean="0"/>
              <a:t>жасап</a:t>
            </a:r>
            <a:r>
              <a:rPr lang="ru-RU" dirty="0" smtClean="0"/>
              <a:t> </a:t>
            </a:r>
            <a:r>
              <a:rPr lang="ru-RU" dirty="0" err="1" smtClean="0"/>
              <a:t>шығаратын</a:t>
            </a:r>
            <a:r>
              <a:rPr lang="ru-RU" dirty="0" smtClean="0"/>
              <a:t> </a:t>
            </a:r>
            <a:r>
              <a:rPr lang="ru-RU" dirty="0" err="1" smtClean="0"/>
              <a:t>шығармашылық</a:t>
            </a:r>
            <a:r>
              <a:rPr lang="ru-RU" dirty="0" smtClean="0"/>
              <a:t> </a:t>
            </a:r>
            <a:r>
              <a:rPr lang="ru-RU" dirty="0" err="1" smtClean="0"/>
              <a:t>әрекеттерді</a:t>
            </a:r>
            <a:r>
              <a:rPr lang="ru-RU" dirty="0" smtClean="0"/>
              <a:t> </a:t>
            </a:r>
            <a:r>
              <a:rPr lang="ru-RU" dirty="0" err="1" smtClean="0"/>
              <a:t>қолдануды</a:t>
            </a:r>
            <a:r>
              <a:rPr lang="ru-RU" dirty="0" smtClean="0"/>
              <a:t> </a:t>
            </a:r>
            <a:r>
              <a:rPr lang="ru-RU" dirty="0" err="1" smtClean="0"/>
              <a:t>талап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Тапсырмалар</a:t>
            </a:r>
            <a:r>
              <a:rPr lang="ru-RU" b="1" dirty="0" smtClean="0"/>
              <a:t> </a:t>
            </a:r>
            <a:r>
              <a:rPr lang="ru-RU" b="1" dirty="0" err="1" smtClean="0"/>
              <a:t>түрі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            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шешіміңізді</a:t>
            </a:r>
            <a:r>
              <a:rPr lang="ru-RU" dirty="0" smtClean="0"/>
              <a:t> </a:t>
            </a:r>
            <a:r>
              <a:rPr lang="ru-RU" dirty="0" err="1" smtClean="0"/>
              <a:t>табыңыз</a:t>
            </a:r>
            <a:r>
              <a:rPr lang="ru-RU" dirty="0" smtClean="0"/>
              <a:t>, алгоритм </a:t>
            </a:r>
            <a:r>
              <a:rPr lang="ru-RU" dirty="0" err="1" smtClean="0"/>
              <a:t>құрастырыңыз</a:t>
            </a:r>
            <a:r>
              <a:rPr lang="ru-RU" dirty="0" smtClean="0"/>
              <a:t>, </a:t>
            </a:r>
            <a:r>
              <a:rPr lang="ru-RU" dirty="0" err="1" smtClean="0"/>
              <a:t>баламасын</a:t>
            </a:r>
            <a:r>
              <a:rPr lang="ru-RU" dirty="0" smtClean="0"/>
              <a:t> </a:t>
            </a:r>
            <a:r>
              <a:rPr lang="ru-RU" dirty="0" err="1" smtClean="0"/>
              <a:t>табыңыз</a:t>
            </a:r>
            <a:r>
              <a:rPr lang="ru-RU" dirty="0" smtClean="0"/>
              <a:t>, </a:t>
            </a:r>
            <a:r>
              <a:rPr lang="ru-RU" dirty="0" err="1" smtClean="0"/>
              <a:t>бөліктерден</a:t>
            </a:r>
            <a:r>
              <a:rPr lang="ru-RU" dirty="0" smtClean="0"/>
              <a:t> </a:t>
            </a:r>
            <a:r>
              <a:rPr lang="ru-RU" dirty="0" err="1" smtClean="0"/>
              <a:t>құраңыз</a:t>
            </a:r>
            <a:r>
              <a:rPr lang="ru-RU" dirty="0" smtClean="0"/>
              <a:t>, </a:t>
            </a:r>
            <a:r>
              <a:rPr lang="ru-RU" dirty="0" err="1" smtClean="0"/>
              <a:t>жүйелестіріңіз</a:t>
            </a:r>
            <a:r>
              <a:rPr lang="ru-RU" dirty="0" smtClean="0"/>
              <a:t>, </a:t>
            </a:r>
            <a:r>
              <a:rPr lang="ru-RU" dirty="0" err="1" smtClean="0"/>
              <a:t>зерттеңіз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Мысалдар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1.Эссе, </a:t>
            </a:r>
            <a:r>
              <a:rPr lang="ru-RU" dirty="0" err="1" smtClean="0"/>
              <a:t>шығарма</a:t>
            </a:r>
            <a:r>
              <a:rPr lang="ru-RU" dirty="0" smtClean="0"/>
              <a:t>, </a:t>
            </a:r>
            <a:r>
              <a:rPr lang="ru-RU" dirty="0" err="1" smtClean="0"/>
              <a:t>өлең</a:t>
            </a:r>
            <a:r>
              <a:rPr lang="ru-RU" dirty="0" smtClean="0"/>
              <a:t>, </a:t>
            </a:r>
            <a:r>
              <a:rPr lang="ru-RU" dirty="0" err="1" smtClean="0"/>
              <a:t>шешенд</a:t>
            </a:r>
            <a:r>
              <a:rPr lang="en-US" dirty="0" err="1" smtClean="0"/>
              <a:t>i</a:t>
            </a:r>
            <a:r>
              <a:rPr lang="ru-RU" dirty="0" smtClean="0"/>
              <a:t>к (</a:t>
            </a:r>
            <a:r>
              <a:rPr lang="ru-RU" dirty="0" err="1" smtClean="0"/>
              <a:t>ораторлық</a:t>
            </a:r>
            <a:r>
              <a:rPr lang="ru-RU" dirty="0" smtClean="0"/>
              <a:t>) </a:t>
            </a:r>
            <a:r>
              <a:rPr lang="ru-RU" dirty="0" err="1" smtClean="0"/>
              <a:t>сөз</a:t>
            </a:r>
            <a:r>
              <a:rPr lang="ru-RU" dirty="0" smtClean="0"/>
              <a:t>, сценарий, </a:t>
            </a:r>
            <a:r>
              <a:rPr lang="ru-RU" dirty="0" err="1" smtClean="0"/>
              <a:t>компьютерл</a:t>
            </a:r>
            <a:r>
              <a:rPr lang="en-US" dirty="0" err="1" smtClean="0"/>
              <a:t>i</a:t>
            </a:r>
            <a:r>
              <a:rPr lang="ru-RU" dirty="0" smtClean="0"/>
              <a:t>к </a:t>
            </a:r>
            <a:r>
              <a:rPr lang="ru-RU" dirty="0" err="1" smtClean="0"/>
              <a:t>бағдарлама</a:t>
            </a:r>
            <a:r>
              <a:rPr lang="ru-RU" dirty="0" smtClean="0"/>
              <a:t> </a:t>
            </a:r>
            <a:r>
              <a:rPr lang="ru-RU" dirty="0" err="1" smtClean="0"/>
              <a:t>жазу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Мәл</a:t>
            </a:r>
            <a:r>
              <a:rPr lang="en-US" dirty="0" err="1" smtClean="0"/>
              <a:t>i</a:t>
            </a:r>
            <a:r>
              <a:rPr lang="ru-RU" dirty="0" smtClean="0"/>
              <a:t>мет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барлық</a:t>
            </a:r>
            <a:r>
              <a:rPr lang="ru-RU" dirty="0" smtClean="0"/>
              <a:t> б</a:t>
            </a:r>
            <a:r>
              <a:rPr lang="en-US" dirty="0" err="1" smtClean="0"/>
              <a:t>i</a:t>
            </a:r>
            <a:r>
              <a:rPr lang="ru-RU" dirty="0" smtClean="0"/>
              <a:t>л</a:t>
            </a:r>
            <a:r>
              <a:rPr lang="en-US" dirty="0" err="1" smtClean="0"/>
              <a:t>i</a:t>
            </a:r>
            <a:r>
              <a:rPr lang="ru-RU" dirty="0" err="1" smtClean="0"/>
              <a:t>мд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тиянақтап</a:t>
            </a:r>
            <a:r>
              <a:rPr lang="ru-RU" dirty="0" smtClean="0"/>
              <a:t>, оны б</a:t>
            </a:r>
            <a:r>
              <a:rPr lang="en-US" dirty="0" err="1" smtClean="0"/>
              <a:t>i</a:t>
            </a:r>
            <a:r>
              <a:rPr lang="ru-RU" dirty="0" smtClean="0"/>
              <a:t>р </a:t>
            </a:r>
            <a:r>
              <a:rPr lang="ru-RU" dirty="0" err="1" smtClean="0"/>
              <a:t>жүйеге</a:t>
            </a:r>
            <a:r>
              <a:rPr lang="ru-RU" dirty="0" smtClean="0"/>
              <a:t> </a:t>
            </a:r>
            <a:r>
              <a:rPr lang="ru-RU" dirty="0" err="1" smtClean="0"/>
              <a:t>келт</a:t>
            </a:r>
            <a:r>
              <a:rPr lang="en-US" dirty="0" err="1" smtClean="0"/>
              <a:t>i</a:t>
            </a:r>
            <a:r>
              <a:rPr lang="ru-RU" dirty="0" smtClean="0"/>
              <a:t>р</a:t>
            </a:r>
            <a:r>
              <a:rPr lang="en-US" dirty="0" err="1" smtClean="0"/>
              <a:t>i</a:t>
            </a:r>
            <a:r>
              <a:rPr lang="ru-RU" dirty="0" smtClean="0"/>
              <a:t>п, </a:t>
            </a:r>
            <a:r>
              <a:rPr lang="ru-RU" dirty="0" err="1" smtClean="0"/>
              <a:t>жоспар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кесте</a:t>
            </a:r>
            <a:r>
              <a:rPr lang="ru-RU" dirty="0" smtClean="0"/>
              <a:t> </a:t>
            </a:r>
            <a:r>
              <a:rPr lang="ru-RU" dirty="0" err="1" smtClean="0"/>
              <a:t>құру</a:t>
            </a:r>
            <a:r>
              <a:rPr lang="ru-RU" dirty="0" smtClean="0"/>
              <a:t> (</a:t>
            </a:r>
            <a:r>
              <a:rPr lang="ru-RU" dirty="0" err="1" smtClean="0"/>
              <a:t>Тәжірибен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жоспарлап</a:t>
            </a:r>
            <a:r>
              <a:rPr lang="ru-RU" dirty="0" smtClean="0"/>
              <a:t>, </a:t>
            </a:r>
            <a:r>
              <a:rPr lang="ru-RU" dirty="0" err="1" smtClean="0"/>
              <a:t>нәтижес</a:t>
            </a:r>
            <a:r>
              <a:rPr lang="en-US" dirty="0" err="1" smtClean="0"/>
              <a:t>i</a:t>
            </a:r>
            <a:r>
              <a:rPr lang="ru-RU" dirty="0" smtClean="0"/>
              <a:t>н </a:t>
            </a:r>
            <a:r>
              <a:rPr lang="ru-RU" dirty="0" err="1" smtClean="0"/>
              <a:t>бақылау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Ғылыми</a:t>
            </a:r>
            <a:r>
              <a:rPr lang="ru-RU" dirty="0" smtClean="0"/>
              <a:t> гипотеза (</a:t>
            </a:r>
            <a:r>
              <a:rPr lang="ru-RU" dirty="0" err="1" smtClean="0"/>
              <a:t>болжау</a:t>
            </a:r>
            <a:r>
              <a:rPr lang="ru-RU" dirty="0" smtClean="0"/>
              <a:t>) </a:t>
            </a:r>
            <a:r>
              <a:rPr lang="ru-RU" dirty="0" err="1" smtClean="0"/>
              <a:t>құрастырып</a:t>
            </a:r>
            <a:r>
              <a:rPr lang="ru-RU" dirty="0" smtClean="0"/>
              <a:t>, </a:t>
            </a:r>
            <a:r>
              <a:rPr lang="ru-RU" dirty="0" err="1" smtClean="0"/>
              <a:t>ұсыну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08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5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V</a:t>
            </a:r>
            <a:r>
              <a:rPr lang="ru-RU" sz="2000" b="1" i="1" dirty="0" smtClean="0"/>
              <a:t>І. </a:t>
            </a:r>
            <a:r>
              <a:rPr lang="ru-RU" sz="2000" b="1" i="1" dirty="0" err="1" smtClean="0"/>
              <a:t>Бағалау</a:t>
            </a:r>
            <a:r>
              <a:rPr lang="ru-RU" sz="2000" b="1" i="1" dirty="0" smtClean="0"/>
              <a:t>.</a:t>
            </a:r>
            <a:endParaRPr lang="ru-RU" sz="2000" dirty="0" smtClean="0"/>
          </a:p>
          <a:p>
            <a:r>
              <a:rPr lang="ru-RU" sz="2000" dirty="0" err="1" smtClean="0"/>
              <a:t>Таным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ойлау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деңгейі</a:t>
            </a:r>
            <a:r>
              <a:rPr lang="ru-RU" sz="2000" dirty="0" smtClean="0"/>
              <a:t> – </a:t>
            </a:r>
            <a:r>
              <a:rPr lang="ru-RU" sz="2000" dirty="0" err="1" smtClean="0"/>
              <a:t>жоғарғы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</a:t>
            </a:r>
            <a:r>
              <a:rPr lang="ru-RU" sz="2000" dirty="0" smtClean="0"/>
              <a:t>. </a:t>
            </a:r>
          </a:p>
          <a:p>
            <a:r>
              <a:rPr lang="ru-RU" sz="2000" dirty="0" err="1" smtClean="0"/>
              <a:t>Оқу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материалының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маңызын</a:t>
            </a:r>
            <a:r>
              <a:rPr lang="ru-RU" sz="2000" dirty="0" smtClean="0"/>
              <a:t> </a:t>
            </a:r>
            <a:r>
              <a:rPr lang="ru-RU" sz="2000" dirty="0" err="1" smtClean="0"/>
              <a:t>анықтау</a:t>
            </a:r>
            <a:r>
              <a:rPr lang="ru-RU" sz="2000" dirty="0" smtClean="0"/>
              <a:t>, </a:t>
            </a:r>
            <a:r>
              <a:rPr lang="ru-RU" sz="2000" dirty="0" err="1" smtClean="0"/>
              <a:t>ол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өзіндік</a:t>
            </a:r>
            <a:r>
              <a:rPr lang="ru-RU" sz="2000" dirty="0" smtClean="0"/>
              <a:t> </a:t>
            </a:r>
            <a:r>
              <a:rPr lang="ru-RU" sz="2000" dirty="0" err="1" smtClean="0"/>
              <a:t>пікір</a:t>
            </a:r>
            <a:r>
              <a:rPr lang="ru-RU" sz="2000" dirty="0" smtClean="0"/>
              <a:t> </a:t>
            </a:r>
            <a:r>
              <a:rPr lang="ru-RU" sz="2000" dirty="0" err="1" smtClean="0"/>
              <a:t>келтіру</a:t>
            </a:r>
            <a:r>
              <a:rPr lang="ru-RU" sz="2000" dirty="0" smtClean="0"/>
              <a:t>, </a:t>
            </a:r>
            <a:r>
              <a:rPr lang="ru-RU" sz="2000" dirty="0" err="1" smtClean="0"/>
              <a:t>ойын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білдіру</a:t>
            </a:r>
            <a:r>
              <a:rPr lang="ru-RU" sz="2000" dirty="0" smtClean="0"/>
              <a:t>.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</a:t>
            </a:r>
            <a:r>
              <a:rPr lang="ru-RU" sz="2000" dirty="0" smtClean="0"/>
              <a:t> </a:t>
            </a:r>
            <a:r>
              <a:rPr lang="ru-RU" sz="2000" dirty="0" err="1" smtClean="0"/>
              <a:t>алдыңғы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категориялардың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оқу</a:t>
            </a:r>
            <a:r>
              <a:rPr lang="ru-RU" sz="2000" dirty="0" smtClean="0"/>
              <a:t> </a:t>
            </a:r>
            <a:r>
              <a:rPr lang="ru-RU" sz="2000" dirty="0" err="1" smtClean="0"/>
              <a:t>нәтижелелеріне</a:t>
            </a:r>
            <a:r>
              <a:rPr lang="ru-RU" sz="2000" dirty="0" smtClean="0"/>
              <a:t> </a:t>
            </a:r>
            <a:r>
              <a:rPr lang="ru-RU" sz="2000" dirty="0" err="1" smtClean="0"/>
              <a:t>қол</a:t>
            </a:r>
            <a:r>
              <a:rPr lang="ru-RU" sz="2000" dirty="0" smtClean="0"/>
              <a:t> </a:t>
            </a:r>
            <a:r>
              <a:rPr lang="ru-RU" sz="2000" dirty="0" err="1" smtClean="0"/>
              <a:t>жеткізуді</a:t>
            </a:r>
            <a:r>
              <a:rPr lang="ru-RU" sz="2000" dirty="0" smtClean="0"/>
              <a:t> </a:t>
            </a:r>
            <a:r>
              <a:rPr lang="ru-RU" sz="2000" dirty="0" err="1" smtClean="0"/>
              <a:t>меңзейді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b="1" dirty="0" err="1" smtClean="0"/>
              <a:t>Мысал</a:t>
            </a:r>
            <a:r>
              <a:rPr lang="ru-RU" sz="2000" b="1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«С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зд</a:t>
            </a:r>
            <a:r>
              <a:rPr lang="en-US" sz="2000" dirty="0" err="1" smtClean="0"/>
              <a:t>i</a:t>
            </a:r>
            <a:r>
              <a:rPr lang="ru-RU" sz="2000" dirty="0" smtClean="0"/>
              <a:t>ң </a:t>
            </a:r>
            <a:r>
              <a:rPr lang="ru-RU" sz="2000" dirty="0" err="1" smtClean="0"/>
              <a:t>ойыңызша</a:t>
            </a:r>
            <a:r>
              <a:rPr lang="ru-RU" sz="2000" dirty="0" smtClean="0"/>
              <a:t>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</a:t>
            </a:r>
            <a:r>
              <a:rPr lang="ru-RU" sz="2000" dirty="0" smtClean="0"/>
              <a:t>/</a:t>
            </a:r>
            <a:r>
              <a:rPr lang="ru-RU" sz="2000" dirty="0" err="1" smtClean="0"/>
              <a:t>бұрыс</a:t>
            </a:r>
            <a:r>
              <a:rPr lang="ru-RU" sz="2000" dirty="0" smtClean="0"/>
              <a:t>, </a:t>
            </a:r>
            <a:r>
              <a:rPr lang="ru-RU" sz="2000" dirty="0" err="1" smtClean="0"/>
              <a:t>маңызды</a:t>
            </a:r>
            <a:r>
              <a:rPr lang="ru-RU" sz="2000" dirty="0" smtClean="0"/>
              <a:t> </a:t>
            </a:r>
            <a:r>
              <a:rPr lang="ru-RU" sz="2000" dirty="0" err="1" smtClean="0"/>
              <a:t>ма</a:t>
            </a:r>
            <a:r>
              <a:rPr lang="ru-RU" sz="2000" dirty="0" smtClean="0"/>
              <a:t>/</a:t>
            </a:r>
            <a:r>
              <a:rPr lang="ru-RU" sz="2000" dirty="0" err="1" smtClean="0"/>
              <a:t>емес</a:t>
            </a:r>
            <a:r>
              <a:rPr lang="ru-RU" sz="2000" dirty="0" smtClean="0"/>
              <a:t> </a:t>
            </a:r>
            <a:r>
              <a:rPr lang="ru-RU" sz="2000" dirty="0" err="1" smtClean="0"/>
              <a:t>пе</a:t>
            </a:r>
            <a:r>
              <a:rPr lang="ru-RU" sz="2000" dirty="0" smtClean="0"/>
              <a:t>, </a:t>
            </a:r>
            <a:r>
              <a:rPr lang="ru-RU" sz="2000" dirty="0" err="1" smtClean="0"/>
              <a:t>жақтайсыз</a:t>
            </a:r>
            <a:r>
              <a:rPr lang="ru-RU" sz="2000" dirty="0" smtClean="0"/>
              <a:t> ба/ </a:t>
            </a:r>
            <a:r>
              <a:rPr lang="ru-RU" sz="2000" dirty="0" err="1" smtClean="0"/>
              <a:t>қарсысыз</a:t>
            </a:r>
            <a:r>
              <a:rPr lang="ru-RU" sz="2000" dirty="0" smtClean="0"/>
              <a:t> ба?» </a:t>
            </a:r>
            <a:r>
              <a:rPr lang="ru-RU" sz="2000" dirty="0" err="1" smtClean="0"/>
              <a:t>деген</a:t>
            </a:r>
            <a:r>
              <a:rPr lang="ru-RU" sz="2000" dirty="0" smtClean="0"/>
              <a:t> п</a:t>
            </a:r>
            <a:r>
              <a:rPr lang="en-US" sz="2000" dirty="0" err="1" smtClean="0"/>
              <a:t>i</a:t>
            </a:r>
            <a:r>
              <a:rPr lang="ru-RU" sz="2000" dirty="0" smtClean="0"/>
              <a:t>к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рталас</a:t>
            </a:r>
            <a:r>
              <a:rPr lang="ru-RU" sz="2000" dirty="0" smtClean="0"/>
              <a:t>, полемика мен дау-</a:t>
            </a:r>
            <a:r>
              <a:rPr lang="ru-RU" sz="2000" dirty="0" err="1" smtClean="0"/>
              <a:t>дамай</a:t>
            </a:r>
            <a:r>
              <a:rPr lang="ru-RU" sz="2000" dirty="0" smtClean="0"/>
              <a:t> </a:t>
            </a:r>
            <a:r>
              <a:rPr lang="ru-RU" sz="2000" dirty="0" err="1" smtClean="0"/>
              <a:t>туғызатын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сұрақтар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жүзеге</a:t>
            </a:r>
            <a:r>
              <a:rPr lang="ru-RU" sz="2000" dirty="0" smtClean="0"/>
              <a:t> </a:t>
            </a:r>
            <a:r>
              <a:rPr lang="ru-RU" sz="2000" dirty="0" err="1" smtClean="0"/>
              <a:t>асырылады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22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996952"/>
            <a:ext cx="5698976" cy="1138138"/>
          </a:xfrm>
        </p:spPr>
        <p:txBody>
          <a:bodyPr/>
          <a:lstStyle/>
          <a:p>
            <a:r>
              <a:rPr lang="kk-KZ" dirty="0" smtClean="0"/>
              <a:t>2 жұлдыз, 1 тілек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912768" cy="6090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221088"/>
            <a:ext cx="4320480" cy="99898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Назарларыңызға 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рахмет!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3326"/>
            <a:ext cx="1568427" cy="1508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5229200"/>
            <a:ext cx="306705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1057377"/>
            <a:ext cx="714375" cy="1190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99" y="554497"/>
            <a:ext cx="714375" cy="1190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3326"/>
            <a:ext cx="714375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61740"/>
            <a:ext cx="771526" cy="885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73" y="5761740"/>
            <a:ext cx="771526" cy="8853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57" y="5761740"/>
            <a:ext cx="771526" cy="885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53866"/>
            <a:ext cx="771526" cy="8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548680"/>
            <a:ext cx="6400800" cy="34747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200" dirty="0" smtClean="0"/>
              <a:t>1. Диалогтік </a:t>
            </a:r>
            <a:r>
              <a:rPr lang="kk-KZ" sz="3200" dirty="0"/>
              <a:t>оқыту</a:t>
            </a:r>
            <a:r>
              <a:rPr lang="kk-KZ" sz="3200" dirty="0" smtClean="0"/>
              <a:t>.</a:t>
            </a:r>
            <a:endParaRPr lang="ru-RU" sz="3200" dirty="0"/>
          </a:p>
          <a:p>
            <a:pPr marL="45720" indent="0">
              <a:buNone/>
            </a:pPr>
            <a:r>
              <a:rPr lang="kk-KZ" sz="3200" dirty="0" smtClean="0"/>
              <a:t>2. Әңгімелесудің үш </a:t>
            </a:r>
            <a:r>
              <a:rPr lang="kk-KZ" sz="3200" dirty="0"/>
              <a:t>түрі.</a:t>
            </a:r>
            <a:endParaRPr lang="ru-RU" sz="3200" dirty="0"/>
          </a:p>
          <a:p>
            <a:pPr marL="45720" indent="0">
              <a:buNone/>
            </a:pPr>
            <a:r>
              <a:rPr lang="kk-KZ" sz="3200" dirty="0"/>
              <a:t>3</a:t>
            </a:r>
            <a:r>
              <a:rPr lang="kk-KZ" sz="3200" dirty="0" smtClean="0"/>
              <a:t>. «Блум таксономиясы» бойынша сұрақ </a:t>
            </a:r>
            <a:r>
              <a:rPr lang="kk-KZ" sz="3200" dirty="0"/>
              <a:t>қою.</a:t>
            </a:r>
            <a:endParaRPr lang="ru-RU" sz="3200" dirty="0"/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70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7632848" cy="1215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200" b="1" dirty="0">
                <a:effectLst/>
                <a:latin typeface="Times New Roman" pitchFamily="18" charset="0"/>
                <a:cs typeface="Times New Roman" pitchFamily="18" charset="0"/>
              </a:rPr>
              <a:t>Мерсердің зерттеуіне сәйкес субъектіге тартылатын әңгімелесудің түрлері</a:t>
            </a:r>
            <a:endParaRPr lang="ru-RU" sz="3200" dirty="0">
              <a:effectLst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40880"/>
              </p:ext>
            </p:extLst>
          </p:nvPr>
        </p:nvGraphicFramePr>
        <p:xfrm>
          <a:off x="467544" y="1506321"/>
          <a:ext cx="81472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040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kk-K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Диалогтік </a:t>
            </a:r>
            <a:r>
              <a:rPr lang="kk-KZ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оқытудағы сұрақ қою</a:t>
            </a:r>
            <a:br>
              <a:rPr lang="kk-KZ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900"/>
              </p:ext>
            </p:extLst>
          </p:nvPr>
        </p:nvGraphicFramePr>
        <p:xfrm>
          <a:off x="467544" y="1124744"/>
          <a:ext cx="8229600" cy="5577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Сұрақтардың түрлері: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Төмен дәрежелі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Жоғары дәрежелі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</a:tr>
              <a:tr h="647474">
                <a:tc vMerge="1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Жабық н\се дұрыс емес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Қолдануға, қайта құруға, кеңейтуге, бағалауға, талдауға тиіс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</a:tr>
              <a:tr h="292616">
                <a:tc gridSpan="3"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 қоюдың техникалары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616"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Түрткі болу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Сынақтан өту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Қайта бағыттау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</a:tr>
              <a:tr h="348021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 алу үшін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Оқушының жауабын түзетуге көмектесу үшін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Сұрақты қарапайым қою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Өткен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материалға оралу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Ойға салу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Дұрысын қабылдау, толығырақ жауап беру</a:t>
                      </a: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Толық жауап беру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Ойларын анық білдіру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Идеяларын дамытуға көмектесетіндей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етіп  құру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“Сіз мысал келтіре аласыз ба?” тапсырманы орындау барысында бағдар беру</a:t>
                      </a: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Сұрақты басқа оқушыға қайта бағыттау “Көмектесе алатындар бар ма?”</a:t>
                      </a:r>
                    </a:p>
                    <a:p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Сұрақтардың маңызы: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Ынталандырады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Қызығушылығын анықтайды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Зерттеуге ынталандырады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Білімін қалыптастыруға көмектеседі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 ықпал етеді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идеяларды құрметтеуге ықпал етеді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Оқытуды қиындататын қиындықтар мен түсінбестіктерді анықтайды</a:t>
                      </a: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kk-KZ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2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05064"/>
            <a:ext cx="4021832" cy="1366088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rgbClr val="FF0000"/>
                </a:solidFill>
              </a:rPr>
              <a:t>Сергіту сәті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433513"/>
            <a:ext cx="8229600" cy="512802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kk-KZ" altLang="ru-RU" sz="6000" b="1" i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Блум таксономиясы </a:t>
            </a:r>
            <a:endParaRPr lang="ru-RU" altLang="ru-RU" sz="6000" b="1" i="1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367" y="3086100"/>
            <a:ext cx="3744384" cy="288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9867" y="3871912"/>
            <a:ext cx="374438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(1913-1999)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918" y="1628776"/>
            <a:ext cx="8784167" cy="468034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Таксономия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( греч.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táxis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қатар, тәртіп және  nómos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заң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Таксономия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нысандарды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ұстанымдар арқылы  жүйелеу және нақты құрылым бойынша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реттілікпен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орналастыру</a:t>
            </a:r>
            <a:endParaRPr lang="ru-RU" sz="24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kk-KZ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547285" y="476250"/>
            <a:ext cx="6193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sz="4000" b="1" i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Таксономия ұғымы</a:t>
            </a:r>
            <a:endParaRPr lang="ru-RU" altLang="ru-RU" sz="4000" b="1" i="1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890718"/>
            <a:ext cx="56463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/>
              <a:t>Оқу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мақсаттарының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негізгі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категориялары</a:t>
            </a:r>
            <a:r>
              <a:rPr lang="ru-RU" sz="2800" b="1" i="1" dirty="0" smtClean="0"/>
              <a:t>:</a:t>
            </a:r>
            <a:endParaRPr lang="ru-RU" sz="2800" dirty="0" smtClean="0"/>
          </a:p>
          <a:p>
            <a:r>
              <a:rPr lang="ru-RU" sz="2800" dirty="0" smtClean="0"/>
              <a:t>1)    </a:t>
            </a:r>
            <a:r>
              <a:rPr lang="ru-RU" sz="2800" dirty="0" err="1" smtClean="0"/>
              <a:t>Білім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2)    </a:t>
            </a:r>
            <a:r>
              <a:rPr lang="ru-RU" sz="2800" dirty="0" err="1" smtClean="0"/>
              <a:t>Түсіну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3)    </a:t>
            </a:r>
            <a:r>
              <a:rPr lang="ru-RU" sz="2800" dirty="0" err="1" smtClean="0"/>
              <a:t>Қолдану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4)    </a:t>
            </a:r>
            <a:r>
              <a:rPr lang="ru-RU" sz="2800" dirty="0" err="1" smtClean="0"/>
              <a:t>Талдау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5)    Синтез (</a:t>
            </a:r>
            <a:r>
              <a:rPr lang="ru-RU" sz="2800" dirty="0" err="1" smtClean="0"/>
              <a:t>жүйелеу</a:t>
            </a:r>
            <a:r>
              <a:rPr lang="ru-RU" sz="2800" dirty="0" smtClean="0"/>
              <a:t>, </a:t>
            </a:r>
            <a:r>
              <a:rPr lang="ru-RU" sz="2800" dirty="0" err="1" smtClean="0"/>
              <a:t>жинақтау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6)    </a:t>
            </a:r>
            <a:r>
              <a:rPr lang="ru-RU" sz="2800" dirty="0" err="1" smtClean="0"/>
              <a:t>Бағалау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76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052736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І. </a:t>
            </a:r>
            <a:r>
              <a:rPr lang="ru-RU" sz="2000" b="1" i="1" dirty="0" err="1" smtClean="0"/>
              <a:t>Білу</a:t>
            </a:r>
            <a:r>
              <a:rPr lang="ru-RU" sz="2000" b="1" i="1" dirty="0" smtClean="0"/>
              <a:t>.</a:t>
            </a:r>
            <a:endParaRPr lang="ru-RU" sz="2000" dirty="0" smtClean="0"/>
          </a:p>
          <a:p>
            <a:r>
              <a:rPr lang="ru-RU" sz="2000" dirty="0" err="1" smtClean="0"/>
              <a:t>Таным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ойлау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деңгейі</a:t>
            </a:r>
            <a:r>
              <a:rPr lang="ru-RU" sz="2000" dirty="0" smtClean="0"/>
              <a:t> – </a:t>
            </a:r>
            <a:r>
              <a:rPr lang="ru-RU" sz="2000" dirty="0" err="1" smtClean="0"/>
              <a:t>төмен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деңгей</a:t>
            </a:r>
            <a:r>
              <a:rPr lang="ru-RU" sz="2000" dirty="0" smtClean="0"/>
              <a:t>. </a:t>
            </a:r>
          </a:p>
          <a:p>
            <a:r>
              <a:rPr lang="ru-RU" sz="2000" dirty="0" err="1" smtClean="0"/>
              <a:t>Бұл</a:t>
            </a:r>
            <a:r>
              <a:rPr lang="ru-RU" sz="2000" dirty="0" smtClean="0"/>
              <a:t> категория </a:t>
            </a:r>
            <a:r>
              <a:rPr lang="ru-RU" sz="2000" dirty="0" err="1" smtClean="0"/>
              <a:t>мәл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меттерд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қайталау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тану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</a:t>
            </a:r>
            <a:r>
              <a:rPr lang="ru-RU" sz="2000" dirty="0" smtClean="0"/>
              <a:t> </a:t>
            </a:r>
            <a:r>
              <a:rPr lang="ru-RU" sz="2000" dirty="0" err="1" smtClean="0"/>
              <a:t>қалай</a:t>
            </a:r>
            <a:r>
              <a:rPr lang="ru-RU" sz="2000" dirty="0" smtClean="0"/>
              <a:t> </a:t>
            </a:r>
            <a:r>
              <a:rPr lang="ru-RU" sz="2000" dirty="0" err="1" smtClean="0"/>
              <a:t>сақталғанын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тексеруге</a:t>
            </a:r>
            <a:r>
              <a:rPr lang="ru-RU" sz="2000" dirty="0" smtClean="0"/>
              <a:t> </a:t>
            </a:r>
            <a:r>
              <a:rPr lang="ru-RU" sz="2000" dirty="0" err="1" smtClean="0"/>
              <a:t>бағытталады</a:t>
            </a:r>
            <a:r>
              <a:rPr lang="ru-RU" sz="2000" dirty="0" smtClean="0"/>
              <a:t>, </a:t>
            </a:r>
            <a:r>
              <a:rPr lang="ru-RU" sz="2000" dirty="0" err="1" smtClean="0"/>
              <a:t>мағлұмат</a:t>
            </a:r>
            <a:r>
              <a:rPr lang="ru-RU" sz="2000" dirty="0" smtClean="0"/>
              <a:t> пен </a:t>
            </a:r>
            <a:r>
              <a:rPr lang="ru-RU" sz="2000" dirty="0" err="1" smtClean="0"/>
              <a:t>деректерд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еске</a:t>
            </a:r>
            <a:r>
              <a:rPr lang="ru-RU" sz="2000" dirty="0" smtClean="0"/>
              <a:t> </a:t>
            </a:r>
            <a:r>
              <a:rPr lang="ru-RU" sz="2000" dirty="0" err="1" smtClean="0"/>
              <a:t>түс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ред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</a:p>
          <a:p>
            <a:r>
              <a:rPr lang="ru-RU" sz="2000" b="1" dirty="0" err="1" smtClean="0"/>
              <a:t>Тапсырмалар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түрі</a:t>
            </a:r>
            <a:r>
              <a:rPr lang="ru-RU" sz="2000" b="1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Не? </a:t>
            </a:r>
            <a:r>
              <a:rPr lang="ru-RU" sz="2000" dirty="0" err="1" smtClean="0"/>
              <a:t>Қашан</a:t>
            </a:r>
            <a:r>
              <a:rPr lang="ru-RU" sz="2000" dirty="0" smtClean="0"/>
              <a:t>? </a:t>
            </a:r>
            <a:r>
              <a:rPr lang="ru-RU" sz="2000" dirty="0" err="1" smtClean="0"/>
              <a:t>Қандай</a:t>
            </a:r>
            <a:r>
              <a:rPr lang="ru-RU" sz="2000" dirty="0" smtClean="0"/>
              <a:t>? </a:t>
            </a:r>
            <a:r>
              <a:rPr lang="ru-RU" sz="2000" dirty="0" err="1" smtClean="0"/>
              <a:t>Қайда</a:t>
            </a:r>
            <a:r>
              <a:rPr lang="ru-RU" sz="2000" dirty="0" smtClean="0"/>
              <a:t>? </a:t>
            </a:r>
            <a:r>
              <a:rPr lang="ru-RU" sz="2000" dirty="0" err="1" smtClean="0"/>
              <a:t>Формуласын</a:t>
            </a:r>
            <a:r>
              <a:rPr lang="ru-RU" sz="2000" dirty="0" smtClean="0"/>
              <a:t> </a:t>
            </a:r>
            <a:r>
              <a:rPr lang="ru-RU" sz="2000" dirty="0" err="1" smtClean="0"/>
              <a:t>жазу</a:t>
            </a:r>
            <a:r>
              <a:rPr lang="ru-RU" sz="2000" dirty="0" smtClean="0"/>
              <a:t>, </a:t>
            </a:r>
            <a:r>
              <a:rPr lang="ru-RU" sz="2000" dirty="0" err="1" smtClean="0"/>
              <a:t>атап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көрсету</a:t>
            </a:r>
            <a:r>
              <a:rPr lang="ru-RU" sz="2000" dirty="0" smtClean="0"/>
              <a:t>, </a:t>
            </a:r>
            <a:r>
              <a:rPr lang="ru-RU" sz="2000" dirty="0" err="1" smtClean="0"/>
              <a:t>жабық</a:t>
            </a:r>
            <a:r>
              <a:rPr lang="ru-RU" sz="2000" dirty="0" smtClean="0"/>
              <a:t> тест </a:t>
            </a:r>
            <a:r>
              <a:rPr lang="ru-RU" sz="2000" dirty="0" err="1" smtClean="0"/>
              <a:t>тапсырмалары</a:t>
            </a:r>
            <a:r>
              <a:rPr lang="ru-RU" sz="2000" dirty="0" smtClean="0"/>
              <a:t>; </a:t>
            </a:r>
            <a:r>
              <a:rPr lang="ru-RU" sz="2000" dirty="0" err="1" smtClean="0"/>
              <a:t>қалдырып</a:t>
            </a:r>
            <a:r>
              <a:rPr lang="ru-RU" sz="2000" dirty="0" smtClean="0"/>
              <a:t> </a:t>
            </a:r>
            <a:r>
              <a:rPr lang="ru-RU" sz="2000" dirty="0" err="1" smtClean="0"/>
              <a:t>кеткен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</a:t>
            </a:r>
            <a:r>
              <a:rPr lang="en-US" sz="2000" dirty="0" err="1" smtClean="0"/>
              <a:t>i</a:t>
            </a:r>
            <a:r>
              <a:rPr lang="ru-RU" sz="2000" dirty="0" err="1" smtClean="0"/>
              <a:t>лерд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err="1" smtClean="0"/>
              <a:t>қою</a:t>
            </a:r>
            <a:r>
              <a:rPr lang="ru-RU" sz="2000" dirty="0" smtClean="0"/>
              <a:t>; </a:t>
            </a:r>
            <a:r>
              <a:rPr lang="ru-RU" sz="2000" dirty="0" err="1" smtClean="0"/>
              <a:t>жатқа</a:t>
            </a:r>
            <a:r>
              <a:rPr lang="ru-RU" sz="2000" dirty="0" smtClean="0"/>
              <a:t> </a:t>
            </a:r>
            <a:r>
              <a:rPr lang="ru-RU" sz="2000" dirty="0" err="1" smtClean="0"/>
              <a:t>айту</a:t>
            </a:r>
            <a:r>
              <a:rPr lang="ru-RU" sz="2000" dirty="0" smtClean="0"/>
              <a:t>; </a:t>
            </a:r>
            <a:r>
              <a:rPr lang="ru-RU" sz="2000" dirty="0" err="1" smtClean="0"/>
              <a:t>анықтамалар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атауларды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қайталау</a:t>
            </a:r>
            <a:r>
              <a:rPr lang="ru-RU" sz="2000" dirty="0" smtClean="0"/>
              <a:t>, </a:t>
            </a:r>
            <a:r>
              <a:rPr lang="ru-RU" sz="2000" dirty="0" err="1" smtClean="0"/>
              <a:t>олардың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қолдану</a:t>
            </a:r>
            <a:r>
              <a:rPr lang="ru-RU" sz="2000" dirty="0" smtClean="0"/>
              <a:t> </a:t>
            </a:r>
            <a:r>
              <a:rPr lang="ru-RU" sz="2000" dirty="0" err="1" smtClean="0"/>
              <a:t>тәрт</a:t>
            </a:r>
            <a:r>
              <a:rPr lang="en-US" sz="2000" dirty="0" err="1" smtClean="0"/>
              <a:t>i</a:t>
            </a:r>
            <a:r>
              <a:rPr lang="ru-RU" sz="2000" dirty="0" smtClean="0"/>
              <a:t>б</a:t>
            </a:r>
            <a:r>
              <a:rPr lang="en-US" sz="2000" dirty="0" err="1" smtClean="0"/>
              <a:t>i</a:t>
            </a:r>
            <a:r>
              <a:rPr lang="ru-RU" sz="2000" dirty="0" smtClean="0"/>
              <a:t>н </a:t>
            </a:r>
            <a:r>
              <a:rPr lang="ru-RU" sz="2000" dirty="0" err="1" smtClean="0"/>
              <a:t>айту</a:t>
            </a:r>
            <a:r>
              <a:rPr lang="ru-RU" sz="2000" dirty="0" smtClean="0"/>
              <a:t>.</a:t>
            </a:r>
          </a:p>
          <a:p>
            <a:r>
              <a:rPr lang="ru-RU" sz="2000" b="1" dirty="0" err="1" smtClean="0"/>
              <a:t>Мысалдар</a:t>
            </a:r>
            <a:r>
              <a:rPr lang="ru-RU" sz="2000" b="1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Ұлы</a:t>
            </a:r>
            <a:r>
              <a:rPr lang="ru-RU" sz="2000" dirty="0" smtClean="0"/>
              <a:t> </a:t>
            </a:r>
            <a:r>
              <a:rPr lang="ru-RU" sz="2000" dirty="0" err="1" smtClean="0"/>
              <a:t>Отан</a:t>
            </a:r>
            <a:r>
              <a:rPr lang="ru-RU" sz="2000" dirty="0" smtClean="0"/>
              <a:t> </a:t>
            </a:r>
            <a:r>
              <a:rPr lang="ru-RU" sz="2000" dirty="0" err="1" smtClean="0"/>
              <a:t>соғысы</a:t>
            </a:r>
            <a:r>
              <a:rPr lang="ru-RU" sz="2000" dirty="0" smtClean="0"/>
              <a:t> </a:t>
            </a:r>
            <a:r>
              <a:rPr lang="ru-RU" sz="2000" dirty="0" err="1" smtClean="0"/>
              <a:t>қашан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басталды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Бастауыш</a:t>
            </a:r>
            <a:r>
              <a:rPr lang="ru-RU" sz="2000" dirty="0" smtClean="0"/>
              <a:t> </a:t>
            </a:r>
            <a:r>
              <a:rPr lang="ru-RU" sz="2000" dirty="0" err="1" smtClean="0"/>
              <a:t>деген</a:t>
            </a:r>
            <a:r>
              <a:rPr lang="ru-RU" sz="2000" dirty="0" smtClean="0"/>
              <a:t> не?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Жай</a:t>
            </a:r>
            <a:r>
              <a:rPr lang="ru-RU" sz="2000" dirty="0" smtClean="0"/>
              <a:t> </a:t>
            </a:r>
            <a:r>
              <a:rPr lang="ru-RU" sz="2000" dirty="0" err="1" smtClean="0"/>
              <a:t>бөлшектер</a:t>
            </a:r>
            <a:r>
              <a:rPr lang="ru-RU" sz="2000" dirty="0" smtClean="0"/>
              <a:t> </a:t>
            </a:r>
            <a:r>
              <a:rPr lang="ru-RU" sz="2000" dirty="0" err="1" smtClean="0"/>
              <a:t>қалай</a:t>
            </a:r>
            <a:r>
              <a:rPr lang="ru-RU" sz="2000" dirty="0" smtClean="0"/>
              <a:t> </a:t>
            </a:r>
            <a:r>
              <a:rPr lang="ru-RU" sz="2000" dirty="0" err="1" smtClean="0"/>
              <a:t>жазылады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Египетт</a:t>
            </a:r>
            <a:r>
              <a:rPr lang="en-US" sz="2000" dirty="0" err="1" smtClean="0"/>
              <a:t>i</a:t>
            </a:r>
            <a:r>
              <a:rPr lang="ru-RU" sz="2000" dirty="0" smtClean="0"/>
              <a:t>ң </a:t>
            </a:r>
            <a:r>
              <a:rPr lang="ru-RU" sz="2000" dirty="0" err="1" smtClean="0"/>
              <a:t>астанасы</a:t>
            </a:r>
            <a:r>
              <a:rPr lang="ru-RU" sz="2000" dirty="0" smtClean="0"/>
              <a:t> </a:t>
            </a:r>
            <a:r>
              <a:rPr lang="ru-RU" sz="2000" dirty="0" err="1" smtClean="0"/>
              <a:t>қай</a:t>
            </a:r>
            <a:r>
              <a:rPr lang="ru-RU" sz="2000" dirty="0" smtClean="0"/>
              <a:t> </a:t>
            </a:r>
            <a:r>
              <a:rPr lang="ru-RU" sz="2000" dirty="0" err="1" smtClean="0"/>
              <a:t>қала</a:t>
            </a:r>
            <a:r>
              <a:rPr lang="ru-RU" sz="2000" dirty="0" smtClean="0"/>
              <a:t>?     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31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1987</TotalTime>
  <Words>533</Words>
  <Application>Microsoft Office PowerPoint</Application>
  <PresentationFormat>Экран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Воздушный поток</vt:lpstr>
      <vt:lpstr>1_Тема Office</vt:lpstr>
      <vt:lpstr>2_Тема Office</vt:lpstr>
      <vt:lpstr>Қош келдіңіздер!</vt:lpstr>
      <vt:lpstr>Презентация PowerPoint</vt:lpstr>
      <vt:lpstr>Мерсердің зерттеуіне сәйкес субъектіге тартылатын әңгімелесудің түрлері</vt:lpstr>
      <vt:lpstr>Диалогтік оқытудағы сұрақ қою </vt:lpstr>
      <vt:lpstr>Сергіту сәті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жұлдыз, 1 тілек</vt:lpstr>
      <vt:lpstr>Назарларыңызға 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Батихан</cp:lastModifiedBy>
  <cp:revision>160</cp:revision>
  <dcterms:created xsi:type="dcterms:W3CDTF">2010-04-13T13:23:49Z</dcterms:created>
  <dcterms:modified xsi:type="dcterms:W3CDTF">2014-08-02T07:12:42Z</dcterms:modified>
</cp:coreProperties>
</file>