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321" r:id="rId3"/>
    <p:sldId id="322" r:id="rId4"/>
    <p:sldId id="323" r:id="rId5"/>
    <p:sldId id="324" r:id="rId6"/>
    <p:sldId id="325" r:id="rId7"/>
    <p:sldId id="291" r:id="rId8"/>
    <p:sldId id="290" r:id="rId9"/>
    <p:sldId id="306" r:id="rId10"/>
    <p:sldId id="312" r:id="rId11"/>
    <p:sldId id="328" r:id="rId12"/>
    <p:sldId id="331" r:id="rId13"/>
    <p:sldId id="332" r:id="rId14"/>
    <p:sldId id="320" r:id="rId15"/>
    <p:sldId id="301" r:id="rId16"/>
    <p:sldId id="318" r:id="rId17"/>
    <p:sldId id="314" r:id="rId18"/>
    <p:sldId id="335" r:id="rId19"/>
    <p:sldId id="336" r:id="rId20"/>
    <p:sldId id="310" r:id="rId21"/>
    <p:sldId id="33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79" autoAdjust="0"/>
  </p:normalViewPr>
  <p:slideViewPr>
    <p:cSldViewPr>
      <p:cViewPr varScale="1">
        <p:scale>
          <a:sx n="88" d="100"/>
          <a:sy n="88" d="100"/>
        </p:scale>
        <p:origin x="-45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C8914-174E-441E-8423-F0CACEB1987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5C0D-963B-4EA1-A377-7198DA986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5C0D-963B-4EA1-A377-7198DA9865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5000">
              <a:srgbClr val="21D6E0"/>
            </a:gs>
            <a:gs pos="75000">
              <a:schemeClr val="bg1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 l="2007" t="11343" r="44003" b="126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1214422"/>
            <a:ext cx="7215238" cy="350046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spc="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Қош келдіңіздер</a:t>
            </a:r>
            <a:endParaRPr lang="ru-RU" sz="5400" b="1" spc="3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42873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>
            <a:noAutofit/>
          </a:bodyPr>
          <a:lstStyle/>
          <a:p>
            <a:r>
              <a:rPr lang="kk-KZ" sz="5500" b="1" i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Химиялық элементтердің тотығу дәрежелері.     </a:t>
            </a:r>
            <a:r>
              <a:rPr lang="kk-KZ" sz="5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5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428736"/>
            <a:ext cx="64294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Электрондар беру процесі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тотығу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 қосып алу процесі</a:t>
            </a:r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тотықсыздану</a:t>
            </a:r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аталады.</a:t>
            </a:r>
          </a:p>
          <a:p>
            <a:pPr algn="ctr"/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Электрондарды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қосып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алатынатомдар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 иондар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тотықтырғыш,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 беретіндері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тотықсыздандырғыш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болады.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500174"/>
            <a:ext cx="6929486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теңдеуіндегі  барлық  элементтердің  тотығу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дәрежесінің  мәнін  жазу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  атомының  тотығу  дәрежесі  өзгеріске  ұшырауын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анықтаймыз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dirty="0" smtClean="0"/>
              <a:t>                </a:t>
            </a:r>
            <a:r>
              <a:rPr lang="kk-KZ" dirty="0" smtClean="0"/>
              <a:t> 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2060"/>
                </a:solidFill>
              </a:rPr>
              <a:t>2  -2    +1  -1    +2   -1     +1   -2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       </a:t>
            </a:r>
            <a:r>
              <a:rPr lang="ru-RU" dirty="0" smtClean="0">
                <a:solidFill>
                  <a:srgbClr val="002060"/>
                </a:solidFill>
              </a:rPr>
              <a:t>        </a:t>
            </a:r>
            <a:r>
              <a:rPr lang="en-US" sz="2000" dirty="0" err="1" smtClean="0">
                <a:solidFill>
                  <a:srgbClr val="002060"/>
                </a:solidFill>
              </a:rPr>
              <a:t>PbO</a:t>
            </a:r>
            <a:r>
              <a:rPr lang="en-US" sz="2000" dirty="0" smtClean="0">
                <a:solidFill>
                  <a:srgbClr val="002060"/>
                </a:solidFill>
              </a:rPr>
              <a:t> + 2HCl 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→ PbCl</a:t>
            </a:r>
            <a:r>
              <a:rPr lang="en-US" sz="2000" baseline="-25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 + H</a:t>
            </a:r>
            <a:r>
              <a:rPr lang="en-US" sz="2000" baseline="-25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O </a:t>
            </a:r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Тотығу  дәрежесі  өзгерімесе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реакция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тотығу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тоты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қсыздану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реакциясы болмайды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dirty="0" smtClean="0">
                <a:cs typeface="Times New Roman" pitchFamily="18" charset="0"/>
              </a:rPr>
              <a:t>              </a:t>
            </a:r>
            <a:r>
              <a:rPr lang="en-US" dirty="0" smtClean="0"/>
              <a:t> </a:t>
            </a:r>
            <a:r>
              <a:rPr lang="kk-KZ" dirty="0" smtClean="0"/>
              <a:t>+</a:t>
            </a:r>
            <a:r>
              <a:rPr lang="en-US" dirty="0" smtClean="0">
                <a:solidFill>
                  <a:srgbClr val="002060"/>
                </a:solidFill>
              </a:rPr>
              <a:t>4  -2   +1  -1     +2   -1     0    +1    -2   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  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en-US" dirty="0" smtClean="0">
                <a:solidFill>
                  <a:srgbClr val="002060"/>
                </a:solidFill>
              </a:rPr>
              <a:t>  PbO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+ 2HCl 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→ PbCl</a:t>
            </a:r>
            <a:r>
              <a:rPr lang="en-US" baseline="-25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+ Cl</a:t>
            </a:r>
            <a:r>
              <a:rPr lang="en-US" baseline="-25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+ 2H</a:t>
            </a:r>
            <a:r>
              <a:rPr lang="en-US" baseline="-25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O </a:t>
            </a:r>
            <a:endParaRPr lang="kk-KZ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Тотығу  дәрежесі  өзгеретін болса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реакция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тотығу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тоты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қсыздану реакциясы болып  табылады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Тотығу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тотықсыздану реакциясын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endParaRPr lang="ru-RU" sz="24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785794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Тоты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ғу  дәрежесі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142984"/>
            <a:ext cx="542928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заттардың  құрамына  кіретін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элемент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атомының  тотығу  дәрежесі нөльге тең.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Сутектің тотығу дәрежесі  гидридтерден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  қосылыстарда+1  тең.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Оттектің  тотығу дәрежесі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пероксидтер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 фтор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қосылыстарынан 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 қосылыстарында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214818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Иондағы   атомдардың  тотығу дәрежесінің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жиынтық қосындысы ион  зарядына тең болады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142984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Mg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º, Cl</a:t>
            </a:r>
            <a:r>
              <a:rPr lang="en-US" b="1" baseline="-25000" dirty="0" smtClean="0">
                <a:solidFill>
                  <a:srgbClr val="002060"/>
                </a:solidFill>
                <a:cs typeface="Tahoma" pitchFamily="34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º, O</a:t>
            </a:r>
            <a:r>
              <a:rPr lang="en-US" b="1" baseline="-25000" dirty="0" smtClean="0">
                <a:solidFill>
                  <a:srgbClr val="002060"/>
                </a:solidFill>
                <a:cs typeface="Tahoma" pitchFamily="34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º</a:t>
            </a:r>
            <a:endParaRPr lang="en-US" b="1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071678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 +1       +1        -1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HCl</a:t>
            </a:r>
            <a:r>
              <a:rPr lang="en-US" b="1" dirty="0" smtClean="0">
                <a:solidFill>
                  <a:srgbClr val="002060"/>
                </a:solidFill>
              </a:rPr>
              <a:t>, H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O, </a:t>
            </a:r>
            <a:r>
              <a:rPr lang="en-US" b="1" dirty="0" err="1" smtClean="0">
                <a:solidFill>
                  <a:srgbClr val="002060"/>
                </a:solidFill>
              </a:rPr>
              <a:t>NaH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321468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 -2    -1</a:t>
            </a:r>
            <a:r>
              <a:rPr lang="ru-RU" b="1" dirty="0" smtClean="0">
                <a:solidFill>
                  <a:srgbClr val="002060"/>
                </a:solidFill>
              </a:rPr>
              <a:t>   +2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O, </a:t>
            </a: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b="1" baseline="-25000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О</a:t>
            </a:r>
            <a:r>
              <a:rPr lang="ru-RU" b="1" baseline="-25000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OF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143380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002060"/>
                </a:solidFill>
              </a:rPr>
              <a:t>+6 -2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SO</a:t>
            </a:r>
            <a:r>
              <a:rPr lang="en-US" b="1" baseline="-25000" dirty="0" smtClean="0">
                <a:solidFill>
                  <a:srgbClr val="002060"/>
                </a:solidFill>
              </a:rPr>
              <a:t>4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6+4(-2)=-2</a:t>
            </a:r>
            <a:endParaRPr lang="en-US" b="1" dirty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357297"/>
            <a:ext cx="67866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 маңызды тотықтырғыштар: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күштілері – F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(әсіресе сулы ерітіндісі), HClO, HClO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(тек концентрлісі), патша арағы (концентрлі HNO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және HCl қоспасы), HNO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KMnO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(әсіресе қышқыл ерітіндіде), MnO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CrO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PbO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және т.б.; әлсіздері – I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бром суы (Br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O), SO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kk-KZ" sz="2000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және т.б.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Маңызды тотықсыздандырғыштар: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күштілері – сілтілік және сілтілік жер металдар, (әсіресе бөлінген күйінде), HI және иодидтер, H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S және сульфидтер, NH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PH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C, CO, Fe</a:t>
            </a:r>
            <a:r>
              <a:rPr lang="kk-KZ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Cr</a:t>
            </a:r>
            <a:r>
              <a:rPr lang="kk-KZ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және т.б.; әлсіздері – активтілігі төмен металдар (Pb, Cu, Ag,Hg), HCl және хлоридтер, SO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HNO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және т.б.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214422"/>
            <a:ext cx="52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      «Кім алғыр»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285992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Мына қосылыстарды қай элементтің тотығу дәрежесі нольге тең және басқалары қандай тотығу дәрежесін көрсетеді ?</a:t>
            </a:r>
            <a:endParaRPr lang="kk-KZ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S, N</a:t>
            </a:r>
            <a:r>
              <a:rPr lang="en-US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HJ,H</a:t>
            </a:r>
            <a:r>
              <a:rPr lang="en-US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NaF, Cl</a:t>
            </a:r>
            <a:r>
              <a:rPr lang="en-US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CaF</a:t>
            </a:r>
            <a:r>
              <a:rPr lang="en-US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kk-KZ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№2 K</a:t>
            </a:r>
            <a:r>
              <a:rPr lang="en-US" sz="2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қосылысындағы хромның тотығу дәрежесін есептеп шығар.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285860"/>
            <a:ext cx="6215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Ойлан  тап!    </a:t>
            </a:r>
            <a:b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(Химиялық  терминдермен жұмыс)</a:t>
            </a:r>
          </a:p>
          <a:p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Тотығу – </a:t>
            </a:r>
            <a:b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Тотықсыздану – </a:t>
            </a:r>
            <a:b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Тотықтырғыш – </a:t>
            </a:r>
            <a:b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Тотықсыздандырғыш – </a:t>
            </a:r>
            <a:b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Баланс -</a:t>
            </a:r>
            <a:r>
              <a:rPr lang="kk-KZ" sz="2400" dirty="0" smtClean="0">
                <a:solidFill>
                  <a:srgbClr val="C733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071678"/>
            <a:ext cx="65008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1. Тотығу дәрежесі </a:t>
            </a:r>
            <a:r>
              <a:rPr lang="en-US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4 ке тең</a:t>
            </a: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а) CO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 ә) K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      б) HF        в) H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ct val="80000"/>
              </a:lnSpc>
            </a:pPr>
            <a:endParaRPr lang="kk-KZ" sz="2000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Қай қосылыста элементтің тотығу дәрежесі нольге тең ?</a:t>
            </a: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а) FeS        ә) F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     б) CaF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 в) Ca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kk-KZ" sz="2000" b="1" baseline="-25000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kk-KZ" sz="2000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3. Қосылыстардағы хлордың +7 тотығу дәрежесін анықта</a:t>
            </a: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а) KClO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ә) HClO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б) HCl    в) Cl</a:t>
            </a:r>
            <a:r>
              <a:rPr lang="en-US" sz="2000" b="1" baseline="-25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80000"/>
              </a:lnSpc>
            </a:pP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4. Қосылыстағы металл атомдарының тотығу дәрежесі</a:t>
            </a: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а) үнемі оң                      б) бірде оң, бірде теріс</a:t>
            </a: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ә) үнемі теріс                  в) нольге тең</a:t>
            </a:r>
          </a:p>
          <a:p>
            <a:pPr>
              <a:lnSpc>
                <a:spcPct val="80000"/>
              </a:lnSpc>
            </a:pPr>
            <a:endParaRPr lang="kk-KZ" sz="2000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5. Күкірттің төменгі тотығу дәрежесі неге тең?</a:t>
            </a:r>
          </a:p>
          <a:p>
            <a:pPr>
              <a:lnSpc>
                <a:spcPct val="80000"/>
              </a:lnSpc>
            </a:pP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а) +6      ә) +4     б) -2        в) 0</a:t>
            </a:r>
            <a:r>
              <a:rPr lang="kk-KZ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142984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«Кім жылдам?»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571612"/>
            <a:ext cx="6929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а) Алюминийдің оттекпен;</a:t>
            </a:r>
          </a:p>
          <a:p>
            <a:r>
              <a:rPr lang="kk-KZ" sz="28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б) Темірдің хлормен;</a:t>
            </a:r>
          </a:p>
          <a:p>
            <a:r>
              <a:rPr lang="kk-KZ" sz="28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в) Литийдің күкіртпен тотығу-тотықсыздану реакцияларының теңдеулерін жазыңдар.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000108"/>
            <a:ext cx="6357982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Жауабы:</a:t>
            </a:r>
          </a:p>
          <a:p>
            <a:pPr>
              <a:lnSpc>
                <a:spcPct val="80000"/>
              </a:lnSpc>
            </a:pP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4Al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→2Al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  <a:p>
            <a:pPr>
              <a:lnSpc>
                <a:spcPct val="80000"/>
              </a:lnSpc>
            </a:pP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- 3e →Al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            </a:t>
            </a:r>
            <a:r>
              <a:rPr lang="kk-KZ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тотығады тотықсыздандырғыш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+4e →2O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тотықсызданады   тотықтырғыш</a:t>
            </a:r>
          </a:p>
          <a:p>
            <a:pPr>
              <a:lnSpc>
                <a:spcPct val="80000"/>
              </a:lnSpc>
            </a:pP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2Fe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+3Cl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→2Fe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Fe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-3e →Fe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тотығады тотықсыздандырғыш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Cl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+2ē →2Cl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тотықсызданады   тотықтырғыш</a:t>
            </a: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2Li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+S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→Li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Li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-1ē →Li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тотығады тотықсыздандырғыш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S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+2e →S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тотықтырғыш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тотықсызданады   </a:t>
            </a:r>
            <a:endParaRPr 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200" dirty="0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97077" y="1524458"/>
            <a:ext cx="2949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67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Химиялық элементтердің     тотығу дәрежелері.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071546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а) білімділік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«Тотығу дәрежесі»  туралы мағлұмат беру, тотығу -тотықсыздану ұғымдарын түсіндіру,  тотығу-тотықсыздану реакциясын электрон- баланс  әдісімен теңестіру дағдысын қалыптастыру.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ә) дамытушылық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 Оқушылардың ойлау қабілетін дамыту, анализ жасау, салыстыру, қорытынды жасау, алгоритммен жұмыс жасау дағдысын дамыту, пәнге қызығушылығын қалыптастыру.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б) тәрбиелік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Оқушылардың ғылыми дүниетанымын қалыптастыру, еңбек ету дағдысын жетілдіру, оларды логикалық ойлауға, ізденімпаздыққа тәрбиелеу.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Сабақтың типі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 Жаңа сабақ.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Сабақты ұйымдастыру формалары: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Жеке,  жалпылама.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Сабақты өту әдісі: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СТО әдісі.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Сабақтың көрнекілігі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 Интерактивті тақта, слайдтар, тірек-хабарлар, қосымша материалдар.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Пәнаралық байланыс: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Физика,математика.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1285860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Үйге тапсырма.</a:t>
            </a:r>
          </a:p>
          <a:p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Тотығу-тотықсыздану реакцияларының маңызы.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0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1285860"/>
            <a:ext cx="65359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жоспары:</a:t>
            </a:r>
          </a:p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1.Ұйымдастыру.</a:t>
            </a:r>
          </a:p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2.Үй тапсырмасы.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Қызығушылықты ояту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k-KZ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3.Жаңа сабақ.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Мағынаны тану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4.Бекіту.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«Толғаныс»</a:t>
            </a:r>
            <a:endParaRPr lang="kk-KZ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5.Оқушыларды бағалау.</a:t>
            </a:r>
          </a:p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6.Үйге тапсырма.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2143116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Сутек элементіне жалпы сипаттама.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Сутектің табиғатта таралуы.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Ашылу тарихы.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Физикалық қасиеті.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Химиялық қасиеттері.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Алыну жолдары.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Қолданылуы.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285860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 тапсырмасы “Қызығушылықты ояту”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Pratt_WilliamHenryCavendishBentinck17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57430"/>
            <a:ext cx="2643206" cy="350046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357430"/>
            <a:ext cx="2819400" cy="3500462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114298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Сутектің ашылу тарихы.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2000240"/>
            <a:ext cx="29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Генрих Кавендиш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000240"/>
            <a:ext cx="217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Антуан Лавуазье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Алыну жолдары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      Өнеркәсіпте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k-KZ" dirty="0" smtClean="0"/>
              <a:t>    Зертханада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-142844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5"/>
          <p:cNvPicPr>
            <a:picLocks noChangeAspect="1" noChangeArrowheads="1"/>
          </p:cNvPicPr>
          <p:nvPr/>
        </p:nvPicPr>
        <p:blipFill>
          <a:blip r:embed="rId3"/>
          <a:srcRect r="-63" b="53"/>
          <a:stretch>
            <a:fillRect/>
          </a:stretch>
        </p:blipFill>
        <p:spPr bwMode="auto">
          <a:xfrm>
            <a:off x="1285852" y="2000240"/>
            <a:ext cx="6858048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142984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Қай суретте сутек газын алу әдісі дұрыс берілген?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6143668" cy="3357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1571613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Төрт шар әртүрлі газдармен толтырылған. Қай шарда сутек газы бар?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2007" t="11343" r="44003" b="12694"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1000108"/>
            <a:ext cx="6215106" cy="33942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Мағынаны тану</a:t>
            </a:r>
          </a:p>
          <a:p>
            <a:endParaRPr lang="kk-KZ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1.Электртерістілік дегеніміз не.</a:t>
            </a:r>
          </a:p>
          <a:p>
            <a:endParaRPr lang="kk-KZ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2.Химиялық байланыс түрлері.</a:t>
            </a:r>
          </a:p>
          <a:p>
            <a:endParaRPr lang="kk-KZ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3.Валенттілік.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911</Words>
  <PresentationFormat>Экран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Алыну жолдары</vt:lpstr>
      <vt:lpstr>Слайд 7</vt:lpstr>
      <vt:lpstr>Слайд 8</vt:lpstr>
      <vt:lpstr>Слайд 9</vt:lpstr>
      <vt:lpstr>Химиялық элементтердің тотығу дәрежелері.        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Кальций қосылыстары.               Судың кермектігі</dc:title>
  <dc:creator>АЙНАГУЛЬ</dc:creator>
  <cp:lastModifiedBy>Uzerr</cp:lastModifiedBy>
  <cp:revision>98</cp:revision>
  <dcterms:created xsi:type="dcterms:W3CDTF">2011-02-16T10:55:33Z</dcterms:created>
  <dcterms:modified xsi:type="dcterms:W3CDTF">2014-02-10T15:31:09Z</dcterms:modified>
</cp:coreProperties>
</file>