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3" r:id="rId4"/>
    <p:sldId id="264" r:id="rId5"/>
    <p:sldId id="266" r:id="rId6"/>
    <p:sldId id="262" r:id="rId7"/>
    <p:sldId id="265" r:id="rId8"/>
    <p:sldId id="269" r:id="rId9"/>
    <p:sldId id="270" r:id="rId10"/>
    <p:sldId id="260" r:id="rId11"/>
    <p:sldId id="268" r:id="rId12"/>
    <p:sldId id="272" r:id="rId13"/>
    <p:sldId id="273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00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3BC3A7-32E8-4377-BBB4-DAC704993AD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05E992-C43D-4197-91DC-4496F00550F0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b="1" dirty="0" smtClean="0"/>
            <a:t>Жеңіл атлетика</a:t>
          </a:r>
          <a:endParaRPr lang="ru-RU" b="1" dirty="0"/>
        </a:p>
      </dgm:t>
    </dgm:pt>
    <dgm:pt modelId="{50DF6DE9-58CC-407A-A11B-9EFF0A5DC1CD}" type="parTrans" cxnId="{3A4B52D3-9CF9-470D-9111-72684EA3B644}">
      <dgm:prSet/>
      <dgm:spPr/>
      <dgm:t>
        <a:bodyPr/>
        <a:lstStyle/>
        <a:p>
          <a:endParaRPr lang="ru-RU"/>
        </a:p>
      </dgm:t>
    </dgm:pt>
    <dgm:pt modelId="{89784609-DB22-4684-9349-A21B4E4BC735}" type="sibTrans" cxnId="{3A4B52D3-9CF9-470D-9111-72684EA3B644}">
      <dgm:prSet/>
      <dgm:spPr/>
      <dgm:t>
        <a:bodyPr/>
        <a:lstStyle/>
        <a:p>
          <a:endParaRPr lang="ru-RU"/>
        </a:p>
      </dgm:t>
    </dgm:pt>
    <dgm:pt modelId="{8F5B5389-E20E-43C3-A213-D662FA59A7B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b="1" dirty="0" smtClean="0"/>
            <a:t>Жүгіру түрлері</a:t>
          </a:r>
          <a:endParaRPr lang="ru-RU" sz="2000" b="1" dirty="0"/>
        </a:p>
      </dgm:t>
    </dgm:pt>
    <dgm:pt modelId="{106AC82E-33DF-458B-9399-D94B03696928}" type="parTrans" cxnId="{36027AA8-4943-4157-BF1E-EA251EEFBE9B}">
      <dgm:prSet/>
      <dgm:spPr/>
      <dgm:t>
        <a:bodyPr/>
        <a:lstStyle/>
        <a:p>
          <a:endParaRPr lang="ru-RU"/>
        </a:p>
      </dgm:t>
    </dgm:pt>
    <dgm:pt modelId="{D44A3BEB-6F21-4A37-A65B-FBAB7DA584F3}" type="sibTrans" cxnId="{36027AA8-4943-4157-BF1E-EA251EEFBE9B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45ADFAB6-3485-4B11-8C8E-7958DA7894D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b="1" dirty="0" smtClean="0"/>
            <a:t>Жүру түрлері</a:t>
          </a:r>
          <a:endParaRPr lang="ru-RU" sz="2000" b="1" dirty="0"/>
        </a:p>
      </dgm:t>
    </dgm:pt>
    <dgm:pt modelId="{04A42740-3BD8-4516-AD76-069D5CCDD3EB}" type="parTrans" cxnId="{75189AAF-9D97-41AD-BCF6-FDD32F3CA51E}">
      <dgm:prSet/>
      <dgm:spPr/>
      <dgm:t>
        <a:bodyPr/>
        <a:lstStyle/>
        <a:p>
          <a:endParaRPr lang="ru-RU"/>
        </a:p>
      </dgm:t>
    </dgm:pt>
    <dgm:pt modelId="{8B1A03EE-379A-4B6E-820F-92BCEA73002A}" type="sibTrans" cxnId="{75189AAF-9D97-41AD-BCF6-FDD32F3CA51E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4022C737-2741-4881-A382-4909F888175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800" b="1" dirty="0" smtClean="0"/>
            <a:t>Ұзындық-қа секіру</a:t>
          </a:r>
          <a:endParaRPr lang="ru-RU" sz="1800" b="1" dirty="0"/>
        </a:p>
      </dgm:t>
    </dgm:pt>
    <dgm:pt modelId="{72C23C92-B11A-44B6-A395-996B1B661352}" type="parTrans" cxnId="{851E750C-FCA9-41C8-9CF9-A93C3FD1050B}">
      <dgm:prSet/>
      <dgm:spPr/>
      <dgm:t>
        <a:bodyPr/>
        <a:lstStyle/>
        <a:p>
          <a:endParaRPr lang="ru-RU"/>
        </a:p>
      </dgm:t>
    </dgm:pt>
    <dgm:pt modelId="{F32913B8-5162-4601-A1B9-1810E5536D48}" type="sibTrans" cxnId="{851E750C-FCA9-41C8-9CF9-A93C3FD1050B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169E07CA-19D5-4158-90A6-C4F3095C380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b="1" dirty="0" smtClean="0"/>
            <a:t>Биіктікке секіру</a:t>
          </a:r>
          <a:endParaRPr lang="ru-RU" sz="2000" b="1" dirty="0"/>
        </a:p>
      </dgm:t>
    </dgm:pt>
    <dgm:pt modelId="{5A64067E-A049-433E-9AEF-17988DF7CB0A}" type="parTrans" cxnId="{394CF115-F5EF-4A83-96AA-EC4200C7C7CE}">
      <dgm:prSet/>
      <dgm:spPr/>
      <dgm:t>
        <a:bodyPr/>
        <a:lstStyle/>
        <a:p>
          <a:endParaRPr lang="ru-RU"/>
        </a:p>
      </dgm:t>
    </dgm:pt>
    <dgm:pt modelId="{43F4D9E5-689A-4366-BA81-F04F6A3963F5}" type="sibTrans" cxnId="{394CF115-F5EF-4A83-96AA-EC4200C7C7CE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839A703F-80B0-4D34-BDBF-1F6DA94E9BD1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600" b="1" dirty="0" smtClean="0"/>
            <a:t>Спорттық снарядтар-ды лақтыру</a:t>
          </a:r>
          <a:endParaRPr lang="ru-RU" sz="1600" b="1" dirty="0"/>
        </a:p>
      </dgm:t>
    </dgm:pt>
    <dgm:pt modelId="{21597E94-60E4-4001-AE6B-036B3A16703B}" type="parTrans" cxnId="{D840BEF5-525D-4000-A3DF-9526BF3973A1}">
      <dgm:prSet/>
      <dgm:spPr/>
      <dgm:t>
        <a:bodyPr/>
        <a:lstStyle/>
        <a:p>
          <a:endParaRPr lang="ru-RU"/>
        </a:p>
      </dgm:t>
    </dgm:pt>
    <dgm:pt modelId="{7C04256D-F4A3-4313-B33B-331A61289FE8}" type="sibTrans" cxnId="{D840BEF5-525D-4000-A3DF-9526BF3973A1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9642BF96-A545-4786-87B2-FC2A283664D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600" b="1" dirty="0" smtClean="0"/>
            <a:t>Жеңіл атлетика-лық көпсайыс</a:t>
          </a:r>
          <a:endParaRPr lang="ru-RU" sz="1600" b="1" dirty="0"/>
        </a:p>
      </dgm:t>
    </dgm:pt>
    <dgm:pt modelId="{6A3AC3DA-E298-4D70-8382-47875C2CC2B2}" type="parTrans" cxnId="{2949703A-6945-4A2F-8606-7ECF9AA00D36}">
      <dgm:prSet/>
      <dgm:spPr/>
      <dgm:t>
        <a:bodyPr/>
        <a:lstStyle/>
        <a:p>
          <a:endParaRPr lang="ru-RU"/>
        </a:p>
      </dgm:t>
    </dgm:pt>
    <dgm:pt modelId="{07DB403D-35A2-4DA3-B1E7-115253E1E562}" type="sibTrans" cxnId="{2949703A-6945-4A2F-8606-7ECF9AA00D36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7EE272E8-2C60-4272-93C6-E61732751E4C}" type="pres">
      <dgm:prSet presAssocID="{2E3BC3A7-32E8-4377-BBB4-DAC704993AD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FD783E-8911-45F6-AB08-5FF18B1512A9}" type="pres">
      <dgm:prSet presAssocID="{2805E992-C43D-4197-91DC-4496F00550F0}" presName="centerShape" presStyleLbl="node0" presStyleIdx="0" presStyleCnt="1"/>
      <dgm:spPr/>
      <dgm:t>
        <a:bodyPr/>
        <a:lstStyle/>
        <a:p>
          <a:endParaRPr lang="ru-RU"/>
        </a:p>
      </dgm:t>
    </dgm:pt>
    <dgm:pt modelId="{D06D244D-13F4-4757-BE70-1A9169D4D83F}" type="pres">
      <dgm:prSet presAssocID="{8F5B5389-E20E-43C3-A213-D662FA59A7B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71987-3786-484E-B59A-0345907014CD}" type="pres">
      <dgm:prSet presAssocID="{8F5B5389-E20E-43C3-A213-D662FA59A7B6}" presName="dummy" presStyleCnt="0"/>
      <dgm:spPr/>
    </dgm:pt>
    <dgm:pt modelId="{72FD9FAD-F0E7-432A-9E7F-FD94AD6078AF}" type="pres">
      <dgm:prSet presAssocID="{D44A3BEB-6F21-4A37-A65B-FBAB7DA584F3}" presName="sibTrans" presStyleLbl="sibTrans2D1" presStyleIdx="0" presStyleCnt="6"/>
      <dgm:spPr/>
      <dgm:t>
        <a:bodyPr/>
        <a:lstStyle/>
        <a:p>
          <a:endParaRPr lang="ru-RU"/>
        </a:p>
      </dgm:t>
    </dgm:pt>
    <dgm:pt modelId="{A39D89BE-2076-4368-A326-ADB2EDFD2A3E}" type="pres">
      <dgm:prSet presAssocID="{45ADFAB6-3485-4B11-8C8E-7958DA7894D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A51AE-0E45-46D0-80A2-FA17BFB992E6}" type="pres">
      <dgm:prSet presAssocID="{45ADFAB6-3485-4B11-8C8E-7958DA7894D8}" presName="dummy" presStyleCnt="0"/>
      <dgm:spPr/>
    </dgm:pt>
    <dgm:pt modelId="{BD3C8B3F-1285-4995-BE6F-5D18DE7F16FE}" type="pres">
      <dgm:prSet presAssocID="{8B1A03EE-379A-4B6E-820F-92BCEA73002A}" presName="sibTrans" presStyleLbl="sibTrans2D1" presStyleIdx="1" presStyleCnt="6"/>
      <dgm:spPr/>
      <dgm:t>
        <a:bodyPr/>
        <a:lstStyle/>
        <a:p>
          <a:endParaRPr lang="ru-RU"/>
        </a:p>
      </dgm:t>
    </dgm:pt>
    <dgm:pt modelId="{62CD7BD0-48BA-466F-83C9-4DC84192782D}" type="pres">
      <dgm:prSet presAssocID="{4022C737-2741-4881-A382-4909F888175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1CF88C-87EE-46B3-B275-92A6BF9897D4}" type="pres">
      <dgm:prSet presAssocID="{4022C737-2741-4881-A382-4909F888175B}" presName="dummy" presStyleCnt="0"/>
      <dgm:spPr/>
    </dgm:pt>
    <dgm:pt modelId="{097B7798-49F0-4D74-A96C-9067DA7526E1}" type="pres">
      <dgm:prSet presAssocID="{F32913B8-5162-4601-A1B9-1810E5536D48}" presName="sibTrans" presStyleLbl="sibTrans2D1" presStyleIdx="2" presStyleCnt="6"/>
      <dgm:spPr/>
      <dgm:t>
        <a:bodyPr/>
        <a:lstStyle/>
        <a:p>
          <a:endParaRPr lang="ru-RU"/>
        </a:p>
      </dgm:t>
    </dgm:pt>
    <dgm:pt modelId="{2149BC35-0926-400B-BA6C-D76DE5991F33}" type="pres">
      <dgm:prSet presAssocID="{169E07CA-19D5-4158-90A6-C4F3095C380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C0AE7-4AB7-468E-9E20-F01A66DD9E7D}" type="pres">
      <dgm:prSet presAssocID="{169E07CA-19D5-4158-90A6-C4F3095C380A}" presName="dummy" presStyleCnt="0"/>
      <dgm:spPr/>
    </dgm:pt>
    <dgm:pt modelId="{90DB9805-3454-434B-8FED-9D12FA13C6C0}" type="pres">
      <dgm:prSet presAssocID="{43F4D9E5-689A-4366-BA81-F04F6A3963F5}" presName="sibTrans" presStyleLbl="sibTrans2D1" presStyleIdx="3" presStyleCnt="6"/>
      <dgm:spPr/>
      <dgm:t>
        <a:bodyPr/>
        <a:lstStyle/>
        <a:p>
          <a:endParaRPr lang="ru-RU"/>
        </a:p>
      </dgm:t>
    </dgm:pt>
    <dgm:pt modelId="{FC553A31-3879-40DC-99EB-705D259B2262}" type="pres">
      <dgm:prSet presAssocID="{839A703F-80B0-4D34-BDBF-1F6DA94E9BD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86AA81-7585-4C0A-9C7F-B602257F2AB6}" type="pres">
      <dgm:prSet presAssocID="{839A703F-80B0-4D34-BDBF-1F6DA94E9BD1}" presName="dummy" presStyleCnt="0"/>
      <dgm:spPr/>
    </dgm:pt>
    <dgm:pt modelId="{0CF25053-0778-43BD-ABEE-C4FD4DE8EEBE}" type="pres">
      <dgm:prSet presAssocID="{7C04256D-F4A3-4313-B33B-331A61289FE8}" presName="sibTrans" presStyleLbl="sibTrans2D1" presStyleIdx="4" presStyleCnt="6"/>
      <dgm:spPr/>
      <dgm:t>
        <a:bodyPr/>
        <a:lstStyle/>
        <a:p>
          <a:endParaRPr lang="ru-RU"/>
        </a:p>
      </dgm:t>
    </dgm:pt>
    <dgm:pt modelId="{21EDD7D1-A01D-4976-BA16-9A744A994BA7}" type="pres">
      <dgm:prSet presAssocID="{9642BF96-A545-4786-87B2-FC2A283664D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B59389-C47F-474F-8C00-A3B373C6F6FB}" type="pres">
      <dgm:prSet presAssocID="{9642BF96-A545-4786-87B2-FC2A283664D0}" presName="dummy" presStyleCnt="0"/>
      <dgm:spPr/>
    </dgm:pt>
    <dgm:pt modelId="{53F0A566-9B62-4AEB-ABEF-46300181FC6E}" type="pres">
      <dgm:prSet presAssocID="{07DB403D-35A2-4DA3-B1E7-115253E1E562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CF122646-94EF-45F1-BBC7-7A7999F706A1}" type="presOf" srcId="{7C04256D-F4A3-4313-B33B-331A61289FE8}" destId="{0CF25053-0778-43BD-ABEE-C4FD4DE8EEBE}" srcOrd="0" destOrd="0" presId="urn:microsoft.com/office/officeart/2005/8/layout/radial6"/>
    <dgm:cxn modelId="{B0DD2884-BF77-4AEA-9AFE-B461836FE3C3}" type="presOf" srcId="{9642BF96-A545-4786-87B2-FC2A283664D0}" destId="{21EDD7D1-A01D-4976-BA16-9A744A994BA7}" srcOrd="0" destOrd="0" presId="urn:microsoft.com/office/officeart/2005/8/layout/radial6"/>
    <dgm:cxn modelId="{7CE09307-97E2-473E-984C-884129F01574}" type="presOf" srcId="{07DB403D-35A2-4DA3-B1E7-115253E1E562}" destId="{53F0A566-9B62-4AEB-ABEF-46300181FC6E}" srcOrd="0" destOrd="0" presId="urn:microsoft.com/office/officeart/2005/8/layout/radial6"/>
    <dgm:cxn modelId="{E56F5C75-074F-47A7-BF87-36F0704A0B9B}" type="presOf" srcId="{43F4D9E5-689A-4366-BA81-F04F6A3963F5}" destId="{90DB9805-3454-434B-8FED-9D12FA13C6C0}" srcOrd="0" destOrd="0" presId="urn:microsoft.com/office/officeart/2005/8/layout/radial6"/>
    <dgm:cxn modelId="{F55D794A-983B-41D5-AAD2-9E9C0609C9B4}" type="presOf" srcId="{8F5B5389-E20E-43C3-A213-D662FA59A7B6}" destId="{D06D244D-13F4-4757-BE70-1A9169D4D83F}" srcOrd="0" destOrd="0" presId="urn:microsoft.com/office/officeart/2005/8/layout/radial6"/>
    <dgm:cxn modelId="{48D1FBD0-3F06-4A81-BD2C-16504AE58062}" type="presOf" srcId="{4022C737-2741-4881-A382-4909F888175B}" destId="{62CD7BD0-48BA-466F-83C9-4DC84192782D}" srcOrd="0" destOrd="0" presId="urn:microsoft.com/office/officeart/2005/8/layout/radial6"/>
    <dgm:cxn modelId="{BF21EE23-8669-4F7C-8C68-CC15EB236D76}" type="presOf" srcId="{2805E992-C43D-4197-91DC-4496F00550F0}" destId="{80FD783E-8911-45F6-AB08-5FF18B1512A9}" srcOrd="0" destOrd="0" presId="urn:microsoft.com/office/officeart/2005/8/layout/radial6"/>
    <dgm:cxn modelId="{3A4B52D3-9CF9-470D-9111-72684EA3B644}" srcId="{2E3BC3A7-32E8-4377-BBB4-DAC704993ADF}" destId="{2805E992-C43D-4197-91DC-4496F00550F0}" srcOrd="0" destOrd="0" parTransId="{50DF6DE9-58CC-407A-A11B-9EFF0A5DC1CD}" sibTransId="{89784609-DB22-4684-9349-A21B4E4BC735}"/>
    <dgm:cxn modelId="{94CC9D5D-4973-4CBC-B451-138C88601A12}" type="presOf" srcId="{D44A3BEB-6F21-4A37-A65B-FBAB7DA584F3}" destId="{72FD9FAD-F0E7-432A-9E7F-FD94AD6078AF}" srcOrd="0" destOrd="0" presId="urn:microsoft.com/office/officeart/2005/8/layout/radial6"/>
    <dgm:cxn modelId="{2949703A-6945-4A2F-8606-7ECF9AA00D36}" srcId="{2805E992-C43D-4197-91DC-4496F00550F0}" destId="{9642BF96-A545-4786-87B2-FC2A283664D0}" srcOrd="5" destOrd="0" parTransId="{6A3AC3DA-E298-4D70-8382-47875C2CC2B2}" sibTransId="{07DB403D-35A2-4DA3-B1E7-115253E1E562}"/>
    <dgm:cxn modelId="{06DFD84B-EB09-4683-944F-E5CF2AF85F59}" type="presOf" srcId="{169E07CA-19D5-4158-90A6-C4F3095C380A}" destId="{2149BC35-0926-400B-BA6C-D76DE5991F33}" srcOrd="0" destOrd="0" presId="urn:microsoft.com/office/officeart/2005/8/layout/radial6"/>
    <dgm:cxn modelId="{36027AA8-4943-4157-BF1E-EA251EEFBE9B}" srcId="{2805E992-C43D-4197-91DC-4496F00550F0}" destId="{8F5B5389-E20E-43C3-A213-D662FA59A7B6}" srcOrd="0" destOrd="0" parTransId="{106AC82E-33DF-458B-9399-D94B03696928}" sibTransId="{D44A3BEB-6F21-4A37-A65B-FBAB7DA584F3}"/>
    <dgm:cxn modelId="{75189AAF-9D97-41AD-BCF6-FDD32F3CA51E}" srcId="{2805E992-C43D-4197-91DC-4496F00550F0}" destId="{45ADFAB6-3485-4B11-8C8E-7958DA7894D8}" srcOrd="1" destOrd="0" parTransId="{04A42740-3BD8-4516-AD76-069D5CCDD3EB}" sibTransId="{8B1A03EE-379A-4B6E-820F-92BCEA73002A}"/>
    <dgm:cxn modelId="{5AA9F4D3-C6A0-4B96-A9CA-2A84EBCDFB86}" type="presOf" srcId="{8B1A03EE-379A-4B6E-820F-92BCEA73002A}" destId="{BD3C8B3F-1285-4995-BE6F-5D18DE7F16FE}" srcOrd="0" destOrd="0" presId="urn:microsoft.com/office/officeart/2005/8/layout/radial6"/>
    <dgm:cxn modelId="{D840BEF5-525D-4000-A3DF-9526BF3973A1}" srcId="{2805E992-C43D-4197-91DC-4496F00550F0}" destId="{839A703F-80B0-4D34-BDBF-1F6DA94E9BD1}" srcOrd="4" destOrd="0" parTransId="{21597E94-60E4-4001-AE6B-036B3A16703B}" sibTransId="{7C04256D-F4A3-4313-B33B-331A61289FE8}"/>
    <dgm:cxn modelId="{85900BEE-1865-4A95-B99B-6C6C0964BA89}" type="presOf" srcId="{F32913B8-5162-4601-A1B9-1810E5536D48}" destId="{097B7798-49F0-4D74-A96C-9067DA7526E1}" srcOrd="0" destOrd="0" presId="urn:microsoft.com/office/officeart/2005/8/layout/radial6"/>
    <dgm:cxn modelId="{394CF115-F5EF-4A83-96AA-EC4200C7C7CE}" srcId="{2805E992-C43D-4197-91DC-4496F00550F0}" destId="{169E07CA-19D5-4158-90A6-C4F3095C380A}" srcOrd="3" destOrd="0" parTransId="{5A64067E-A049-433E-9AEF-17988DF7CB0A}" sibTransId="{43F4D9E5-689A-4366-BA81-F04F6A3963F5}"/>
    <dgm:cxn modelId="{668F5612-7020-40AD-9E5A-900403740ECC}" type="presOf" srcId="{839A703F-80B0-4D34-BDBF-1F6DA94E9BD1}" destId="{FC553A31-3879-40DC-99EB-705D259B2262}" srcOrd="0" destOrd="0" presId="urn:microsoft.com/office/officeart/2005/8/layout/radial6"/>
    <dgm:cxn modelId="{AC3AD086-122F-44F1-A507-8DF3B10B9448}" type="presOf" srcId="{2E3BC3A7-32E8-4377-BBB4-DAC704993ADF}" destId="{7EE272E8-2C60-4272-93C6-E61732751E4C}" srcOrd="0" destOrd="0" presId="urn:microsoft.com/office/officeart/2005/8/layout/radial6"/>
    <dgm:cxn modelId="{EFC59074-1CC4-425E-AD88-014574DB19C2}" type="presOf" srcId="{45ADFAB6-3485-4B11-8C8E-7958DA7894D8}" destId="{A39D89BE-2076-4368-A326-ADB2EDFD2A3E}" srcOrd="0" destOrd="0" presId="urn:microsoft.com/office/officeart/2005/8/layout/radial6"/>
    <dgm:cxn modelId="{851E750C-FCA9-41C8-9CF9-A93C3FD1050B}" srcId="{2805E992-C43D-4197-91DC-4496F00550F0}" destId="{4022C737-2741-4881-A382-4909F888175B}" srcOrd="2" destOrd="0" parTransId="{72C23C92-B11A-44B6-A395-996B1B661352}" sibTransId="{F32913B8-5162-4601-A1B9-1810E5536D48}"/>
    <dgm:cxn modelId="{3D530F72-6FAE-4B79-87F7-29280E5AA959}" type="presParOf" srcId="{7EE272E8-2C60-4272-93C6-E61732751E4C}" destId="{80FD783E-8911-45F6-AB08-5FF18B1512A9}" srcOrd="0" destOrd="0" presId="urn:microsoft.com/office/officeart/2005/8/layout/radial6"/>
    <dgm:cxn modelId="{9E7530F9-0B6A-4908-9488-F1BDBC77445D}" type="presParOf" srcId="{7EE272E8-2C60-4272-93C6-E61732751E4C}" destId="{D06D244D-13F4-4757-BE70-1A9169D4D83F}" srcOrd="1" destOrd="0" presId="urn:microsoft.com/office/officeart/2005/8/layout/radial6"/>
    <dgm:cxn modelId="{39411393-D723-49CB-8F92-29701533B925}" type="presParOf" srcId="{7EE272E8-2C60-4272-93C6-E61732751E4C}" destId="{D3171987-3786-484E-B59A-0345907014CD}" srcOrd="2" destOrd="0" presId="urn:microsoft.com/office/officeart/2005/8/layout/radial6"/>
    <dgm:cxn modelId="{7E809A6C-FD40-4A22-887C-891DD5D6ED1B}" type="presParOf" srcId="{7EE272E8-2C60-4272-93C6-E61732751E4C}" destId="{72FD9FAD-F0E7-432A-9E7F-FD94AD6078AF}" srcOrd="3" destOrd="0" presId="urn:microsoft.com/office/officeart/2005/8/layout/radial6"/>
    <dgm:cxn modelId="{276E4902-7C57-42E3-80E3-FEF4FF679104}" type="presParOf" srcId="{7EE272E8-2C60-4272-93C6-E61732751E4C}" destId="{A39D89BE-2076-4368-A326-ADB2EDFD2A3E}" srcOrd="4" destOrd="0" presId="urn:microsoft.com/office/officeart/2005/8/layout/radial6"/>
    <dgm:cxn modelId="{77E2E11F-7ED6-48BF-90EE-F98F07DB2746}" type="presParOf" srcId="{7EE272E8-2C60-4272-93C6-E61732751E4C}" destId="{C1CA51AE-0E45-46D0-80A2-FA17BFB992E6}" srcOrd="5" destOrd="0" presId="urn:microsoft.com/office/officeart/2005/8/layout/radial6"/>
    <dgm:cxn modelId="{FAC323A5-E107-4081-9C24-7B529E0EA834}" type="presParOf" srcId="{7EE272E8-2C60-4272-93C6-E61732751E4C}" destId="{BD3C8B3F-1285-4995-BE6F-5D18DE7F16FE}" srcOrd="6" destOrd="0" presId="urn:microsoft.com/office/officeart/2005/8/layout/radial6"/>
    <dgm:cxn modelId="{E5D996AA-CA6C-4351-BE7D-B26C29CE0494}" type="presParOf" srcId="{7EE272E8-2C60-4272-93C6-E61732751E4C}" destId="{62CD7BD0-48BA-466F-83C9-4DC84192782D}" srcOrd="7" destOrd="0" presId="urn:microsoft.com/office/officeart/2005/8/layout/radial6"/>
    <dgm:cxn modelId="{532D1082-D7F4-45E6-8C41-A91CFA761B40}" type="presParOf" srcId="{7EE272E8-2C60-4272-93C6-E61732751E4C}" destId="{391CF88C-87EE-46B3-B275-92A6BF9897D4}" srcOrd="8" destOrd="0" presId="urn:microsoft.com/office/officeart/2005/8/layout/radial6"/>
    <dgm:cxn modelId="{7770B2DE-E1BF-40BB-965B-5E8E5BB12A1B}" type="presParOf" srcId="{7EE272E8-2C60-4272-93C6-E61732751E4C}" destId="{097B7798-49F0-4D74-A96C-9067DA7526E1}" srcOrd="9" destOrd="0" presId="urn:microsoft.com/office/officeart/2005/8/layout/radial6"/>
    <dgm:cxn modelId="{2FA05C8F-BD58-4807-9467-25EB648106C7}" type="presParOf" srcId="{7EE272E8-2C60-4272-93C6-E61732751E4C}" destId="{2149BC35-0926-400B-BA6C-D76DE5991F33}" srcOrd="10" destOrd="0" presId="urn:microsoft.com/office/officeart/2005/8/layout/radial6"/>
    <dgm:cxn modelId="{E93580F1-784B-47EA-9FAC-4908C13BF163}" type="presParOf" srcId="{7EE272E8-2C60-4272-93C6-E61732751E4C}" destId="{C07C0AE7-4AB7-468E-9E20-F01A66DD9E7D}" srcOrd="11" destOrd="0" presId="urn:microsoft.com/office/officeart/2005/8/layout/radial6"/>
    <dgm:cxn modelId="{1729928C-F7E3-4156-A689-211F174190FF}" type="presParOf" srcId="{7EE272E8-2C60-4272-93C6-E61732751E4C}" destId="{90DB9805-3454-434B-8FED-9D12FA13C6C0}" srcOrd="12" destOrd="0" presId="urn:microsoft.com/office/officeart/2005/8/layout/radial6"/>
    <dgm:cxn modelId="{80F7FEC7-26C8-473F-8725-28F9CD190C42}" type="presParOf" srcId="{7EE272E8-2C60-4272-93C6-E61732751E4C}" destId="{FC553A31-3879-40DC-99EB-705D259B2262}" srcOrd="13" destOrd="0" presId="urn:microsoft.com/office/officeart/2005/8/layout/radial6"/>
    <dgm:cxn modelId="{5774D58A-32FA-4CB9-83B7-449264288AB1}" type="presParOf" srcId="{7EE272E8-2C60-4272-93C6-E61732751E4C}" destId="{E886AA81-7585-4C0A-9C7F-B602257F2AB6}" srcOrd="14" destOrd="0" presId="urn:microsoft.com/office/officeart/2005/8/layout/radial6"/>
    <dgm:cxn modelId="{91D536C1-9DE0-43E4-837D-64F6CFA73528}" type="presParOf" srcId="{7EE272E8-2C60-4272-93C6-E61732751E4C}" destId="{0CF25053-0778-43BD-ABEE-C4FD4DE8EEBE}" srcOrd="15" destOrd="0" presId="urn:microsoft.com/office/officeart/2005/8/layout/radial6"/>
    <dgm:cxn modelId="{A0496495-6B2C-4B6F-B68D-06CB70843C1A}" type="presParOf" srcId="{7EE272E8-2C60-4272-93C6-E61732751E4C}" destId="{21EDD7D1-A01D-4976-BA16-9A744A994BA7}" srcOrd="16" destOrd="0" presId="urn:microsoft.com/office/officeart/2005/8/layout/radial6"/>
    <dgm:cxn modelId="{AC9CFD2C-10B9-4E20-A645-066A85B5EA05}" type="presParOf" srcId="{7EE272E8-2C60-4272-93C6-E61732751E4C}" destId="{28B59389-C47F-474F-8C00-A3B373C6F6FB}" srcOrd="17" destOrd="0" presId="urn:microsoft.com/office/officeart/2005/8/layout/radial6"/>
    <dgm:cxn modelId="{D50E9231-25C6-40AA-95B7-580AE3C10E7D}" type="presParOf" srcId="{7EE272E8-2C60-4272-93C6-E61732751E4C}" destId="{53F0A566-9B62-4AEB-ABEF-46300181FC6E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ED3F83-9788-4C7B-9728-3CC1D9CF5470}" type="doc">
      <dgm:prSet loTypeId="urn:microsoft.com/office/officeart/2005/8/layout/hierarchy2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D586F4B-0467-4096-AF14-14223B146EAD}">
      <dgm:prSet phldrT="[Текст]"/>
      <dgm:spPr/>
      <dgm:t>
        <a:bodyPr/>
        <a:lstStyle/>
        <a:p>
          <a:r>
            <a:rPr lang="kk-KZ" b="1" dirty="0" smtClean="0"/>
            <a:t>Жеңіл атлетика түрлері</a:t>
          </a:r>
          <a:endParaRPr lang="ru-RU" b="1" dirty="0"/>
        </a:p>
      </dgm:t>
    </dgm:pt>
    <dgm:pt modelId="{5FC81346-7060-4F08-8F44-420E3AF6377B}" type="parTrans" cxnId="{9AC8A6ED-D9D1-436B-B8D7-22CDE2CFCE87}">
      <dgm:prSet/>
      <dgm:spPr/>
      <dgm:t>
        <a:bodyPr/>
        <a:lstStyle/>
        <a:p>
          <a:endParaRPr lang="ru-RU"/>
        </a:p>
      </dgm:t>
    </dgm:pt>
    <dgm:pt modelId="{B0A27DD9-92FE-44B5-A9E4-8D49D4412BF6}" type="sibTrans" cxnId="{9AC8A6ED-D9D1-436B-B8D7-22CDE2CFCE87}">
      <dgm:prSet/>
      <dgm:spPr/>
      <dgm:t>
        <a:bodyPr/>
        <a:lstStyle/>
        <a:p>
          <a:endParaRPr lang="ru-RU"/>
        </a:p>
      </dgm:t>
    </dgm:pt>
    <dgm:pt modelId="{10AAC268-C7F7-4E37-9CEF-FC6C3103C81D}">
      <dgm:prSet phldrT="[Текст]"/>
      <dgm:spPr/>
      <dgm:t>
        <a:bodyPr/>
        <a:lstStyle/>
        <a:p>
          <a:r>
            <a:rPr lang="kk-KZ" b="1" dirty="0" smtClean="0"/>
            <a:t>Өткізу алаңына байланысты</a:t>
          </a:r>
          <a:endParaRPr lang="ru-RU" b="1" dirty="0"/>
        </a:p>
      </dgm:t>
    </dgm:pt>
    <dgm:pt modelId="{6BBCF9B1-4948-4C79-B2BA-D4FB3497A7EF}" type="parTrans" cxnId="{5A64B859-5CB5-4353-BFCC-93A5908A61F4}">
      <dgm:prSet/>
      <dgm:spPr/>
      <dgm:t>
        <a:bodyPr/>
        <a:lstStyle/>
        <a:p>
          <a:endParaRPr lang="ru-RU"/>
        </a:p>
      </dgm:t>
    </dgm:pt>
    <dgm:pt modelId="{5008BF67-9ADE-4F8A-98D6-B93C590C5195}" type="sibTrans" cxnId="{5A64B859-5CB5-4353-BFCC-93A5908A61F4}">
      <dgm:prSet/>
      <dgm:spPr/>
      <dgm:t>
        <a:bodyPr/>
        <a:lstStyle/>
        <a:p>
          <a:endParaRPr lang="ru-RU"/>
        </a:p>
      </dgm:t>
    </dgm:pt>
    <dgm:pt modelId="{DFBED4A1-16EF-4627-8F84-24B4E82CA480}">
      <dgm:prSet phldrT="[Текст]"/>
      <dgm:spPr/>
      <dgm:t>
        <a:bodyPr/>
        <a:lstStyle/>
        <a:p>
          <a:r>
            <a:rPr lang="kk-KZ" dirty="0" smtClean="0"/>
            <a:t>Ашық алаңда</a:t>
          </a:r>
          <a:endParaRPr lang="ru-RU" dirty="0"/>
        </a:p>
      </dgm:t>
    </dgm:pt>
    <dgm:pt modelId="{E341FF06-D566-40CA-B377-554D3480053D}" type="parTrans" cxnId="{E466873B-F7A1-48D0-BB55-A21FA9B64DEA}">
      <dgm:prSet/>
      <dgm:spPr/>
      <dgm:t>
        <a:bodyPr/>
        <a:lstStyle/>
        <a:p>
          <a:endParaRPr lang="ru-RU"/>
        </a:p>
      </dgm:t>
    </dgm:pt>
    <dgm:pt modelId="{5DC65030-062A-4781-A962-17CA6665A7C4}" type="sibTrans" cxnId="{E466873B-F7A1-48D0-BB55-A21FA9B64DEA}">
      <dgm:prSet/>
      <dgm:spPr/>
      <dgm:t>
        <a:bodyPr/>
        <a:lstStyle/>
        <a:p>
          <a:endParaRPr lang="ru-RU"/>
        </a:p>
      </dgm:t>
    </dgm:pt>
    <dgm:pt modelId="{EB2DC428-48E3-4482-B5F4-BB2E13E69B1B}">
      <dgm:prSet phldrT="[Текст]"/>
      <dgm:spPr/>
      <dgm:t>
        <a:bodyPr/>
        <a:lstStyle/>
        <a:p>
          <a:r>
            <a:rPr lang="kk-KZ" dirty="0" smtClean="0"/>
            <a:t>Жабық алаңда (манеж)</a:t>
          </a:r>
          <a:endParaRPr lang="ru-RU" dirty="0"/>
        </a:p>
      </dgm:t>
    </dgm:pt>
    <dgm:pt modelId="{0DACE8E1-DB4F-40F5-8120-61EC4839363B}" type="parTrans" cxnId="{0961B4CD-2069-4122-8293-556DE08D4379}">
      <dgm:prSet/>
      <dgm:spPr/>
      <dgm:t>
        <a:bodyPr/>
        <a:lstStyle/>
        <a:p>
          <a:endParaRPr lang="ru-RU"/>
        </a:p>
      </dgm:t>
    </dgm:pt>
    <dgm:pt modelId="{0B52A236-0318-4806-8068-EA0E2A49D3D6}" type="sibTrans" cxnId="{0961B4CD-2069-4122-8293-556DE08D4379}">
      <dgm:prSet/>
      <dgm:spPr/>
      <dgm:t>
        <a:bodyPr/>
        <a:lstStyle/>
        <a:p>
          <a:endParaRPr lang="ru-RU"/>
        </a:p>
      </dgm:t>
    </dgm:pt>
    <dgm:pt modelId="{2A6A6A2F-BCA6-41D3-8CBA-A30FDEF3B68F}">
      <dgm:prSet phldrT="[Текст]"/>
      <dgm:spPr/>
      <dgm:t>
        <a:bodyPr/>
        <a:lstStyle/>
        <a:p>
          <a:r>
            <a:rPr lang="kk-KZ" b="1" dirty="0" smtClean="0"/>
            <a:t>Ұйымдастыруына байланысты</a:t>
          </a:r>
          <a:endParaRPr lang="ru-RU" b="1" dirty="0"/>
        </a:p>
      </dgm:t>
    </dgm:pt>
    <dgm:pt modelId="{B8BB522C-2B80-45DA-A13A-82E1202B34C8}" type="parTrans" cxnId="{824B272F-D817-40A9-BE65-916CA28A8C32}">
      <dgm:prSet/>
      <dgm:spPr/>
      <dgm:t>
        <a:bodyPr/>
        <a:lstStyle/>
        <a:p>
          <a:endParaRPr lang="ru-RU"/>
        </a:p>
      </dgm:t>
    </dgm:pt>
    <dgm:pt modelId="{DB92006C-751C-479A-9199-827520F1F6C7}" type="sibTrans" cxnId="{824B272F-D817-40A9-BE65-916CA28A8C32}">
      <dgm:prSet/>
      <dgm:spPr/>
      <dgm:t>
        <a:bodyPr/>
        <a:lstStyle/>
        <a:p>
          <a:endParaRPr lang="ru-RU"/>
        </a:p>
      </dgm:t>
    </dgm:pt>
    <dgm:pt modelId="{59DBEA5D-D545-4052-AF7C-AF87B5FBEEA9}">
      <dgm:prSet phldrT="[Текст]"/>
      <dgm:spPr>
        <a:solidFill>
          <a:srgbClr val="00B0F0"/>
        </a:solidFill>
      </dgm:spPr>
      <dgm:t>
        <a:bodyPr/>
        <a:lstStyle/>
        <a:p>
          <a:r>
            <a:rPr lang="kk-KZ" dirty="0" smtClean="0"/>
            <a:t>Жеке жарыстар</a:t>
          </a:r>
          <a:endParaRPr lang="ru-RU" dirty="0"/>
        </a:p>
      </dgm:t>
    </dgm:pt>
    <dgm:pt modelId="{2148E532-5AD9-4323-B717-FC8AD33CBB9D}" type="parTrans" cxnId="{55C41E33-8AAC-4C78-AF85-A5BC6051F56E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/>
        </a:p>
      </dgm:t>
    </dgm:pt>
    <dgm:pt modelId="{F66883A4-9D9B-4B4F-9E0A-6D9A873CEAEF}" type="sibTrans" cxnId="{55C41E33-8AAC-4C78-AF85-A5BC6051F56E}">
      <dgm:prSet/>
      <dgm:spPr/>
      <dgm:t>
        <a:bodyPr/>
        <a:lstStyle/>
        <a:p>
          <a:endParaRPr lang="ru-RU"/>
        </a:p>
      </dgm:t>
    </dgm:pt>
    <dgm:pt modelId="{83CC4B52-A26B-40F5-A0CD-AE6ECB982E17}">
      <dgm:prSet/>
      <dgm:spPr>
        <a:solidFill>
          <a:srgbClr val="00B0F0"/>
        </a:solidFill>
      </dgm:spPr>
      <dgm:t>
        <a:bodyPr/>
        <a:lstStyle/>
        <a:p>
          <a:r>
            <a:rPr lang="kk-KZ" dirty="0" smtClean="0"/>
            <a:t>Командалық жарыстар</a:t>
          </a:r>
          <a:endParaRPr lang="ru-RU" dirty="0"/>
        </a:p>
      </dgm:t>
    </dgm:pt>
    <dgm:pt modelId="{AF00623A-2105-4173-83CE-32C2D5632B11}" type="parTrans" cxnId="{230C0D53-3093-4E39-9170-4E14FC1B0B5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/>
        </a:p>
      </dgm:t>
    </dgm:pt>
    <dgm:pt modelId="{79EC44F0-F0F6-4989-8670-B5FB90D36E29}" type="sibTrans" cxnId="{230C0D53-3093-4E39-9170-4E14FC1B0B52}">
      <dgm:prSet/>
      <dgm:spPr/>
      <dgm:t>
        <a:bodyPr/>
        <a:lstStyle/>
        <a:p>
          <a:endParaRPr lang="ru-RU"/>
        </a:p>
      </dgm:t>
    </dgm:pt>
    <dgm:pt modelId="{35BEA2CC-8189-464B-968D-6A72EC274E58}">
      <dgm:prSet/>
      <dgm:spPr>
        <a:solidFill>
          <a:srgbClr val="00B0F0"/>
        </a:solidFill>
      </dgm:spPr>
      <dgm:t>
        <a:bodyPr/>
        <a:lstStyle/>
        <a:p>
          <a:r>
            <a:rPr lang="kk-KZ" dirty="0" smtClean="0"/>
            <a:t>Эстафеталық жарыстар</a:t>
          </a:r>
          <a:endParaRPr lang="ru-RU" dirty="0"/>
        </a:p>
      </dgm:t>
    </dgm:pt>
    <dgm:pt modelId="{93739C7C-84F5-48DA-B503-96986BC49786}" type="parTrans" cxnId="{BDBE8EED-2209-45FE-8DB4-D9309EBEA268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/>
        </a:p>
      </dgm:t>
    </dgm:pt>
    <dgm:pt modelId="{7C50D7A4-7E44-4EA3-8C86-53F0ADD711DC}" type="sibTrans" cxnId="{BDBE8EED-2209-45FE-8DB4-D9309EBEA268}">
      <dgm:prSet/>
      <dgm:spPr/>
      <dgm:t>
        <a:bodyPr/>
        <a:lstStyle/>
        <a:p>
          <a:endParaRPr lang="ru-RU"/>
        </a:p>
      </dgm:t>
    </dgm:pt>
    <dgm:pt modelId="{A827BF45-D887-4145-A64D-1B6DEABD8D5A}" type="pres">
      <dgm:prSet presAssocID="{06ED3F83-9788-4C7B-9728-3CC1D9CF54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9ABD32-9EC4-4C88-8797-19ADC01A66B6}" type="pres">
      <dgm:prSet presAssocID="{AD586F4B-0467-4096-AF14-14223B146EAD}" presName="root1" presStyleCnt="0"/>
      <dgm:spPr/>
    </dgm:pt>
    <dgm:pt modelId="{0523735D-0F1F-45FC-96A1-788E14C56283}" type="pres">
      <dgm:prSet presAssocID="{AD586F4B-0467-4096-AF14-14223B146EAD}" presName="LevelOneTextNode" presStyleLbl="node0" presStyleIdx="0" presStyleCnt="1" custScaleX="95455" custScaleY="142363">
        <dgm:presLayoutVars>
          <dgm:chPref val="3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99806E16-166F-4870-8317-0F202EFAA191}" type="pres">
      <dgm:prSet presAssocID="{AD586F4B-0467-4096-AF14-14223B146EAD}" presName="level2hierChild" presStyleCnt="0"/>
      <dgm:spPr/>
    </dgm:pt>
    <dgm:pt modelId="{17BA0864-7964-40EF-9746-F1E13758A9B6}" type="pres">
      <dgm:prSet presAssocID="{6BBCF9B1-4948-4C79-B2BA-D4FB3497A7EF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DD34785D-C29B-471A-A3D3-48D13DDBCBF8}" type="pres">
      <dgm:prSet presAssocID="{6BBCF9B1-4948-4C79-B2BA-D4FB3497A7EF}" presName="connTx" presStyleLbl="parChTrans1D2" presStyleIdx="0" presStyleCnt="2"/>
      <dgm:spPr/>
      <dgm:t>
        <a:bodyPr/>
        <a:lstStyle/>
        <a:p>
          <a:endParaRPr lang="ru-RU"/>
        </a:p>
      </dgm:t>
    </dgm:pt>
    <dgm:pt modelId="{7F679ABA-665E-460B-9934-2B1E7DAB8786}" type="pres">
      <dgm:prSet presAssocID="{10AAC268-C7F7-4E37-9CEF-FC6C3103C81D}" presName="root2" presStyleCnt="0"/>
      <dgm:spPr/>
    </dgm:pt>
    <dgm:pt modelId="{5316F523-B206-4996-AB41-2CAE1A9C4C90}" type="pres">
      <dgm:prSet presAssocID="{10AAC268-C7F7-4E37-9CEF-FC6C3103C81D}" presName="LevelTwoTextNode" presStyleLbl="node2" presStyleIdx="0" presStyleCnt="2" custScaleX="120626" custScaleY="253583" custLinFactNeighborX="-877" custLinFactNeighborY="-2252">
        <dgm:presLayoutVars>
          <dgm:chPref val="3"/>
        </dgm:presLayoutVars>
      </dgm:prSet>
      <dgm:spPr>
        <a:prstGeom prst="wave">
          <a:avLst/>
        </a:prstGeom>
      </dgm:spPr>
      <dgm:t>
        <a:bodyPr/>
        <a:lstStyle/>
        <a:p>
          <a:endParaRPr lang="ru-RU"/>
        </a:p>
      </dgm:t>
    </dgm:pt>
    <dgm:pt modelId="{13FC889B-3457-46F5-8D99-AA710E5B07A7}" type="pres">
      <dgm:prSet presAssocID="{10AAC268-C7F7-4E37-9CEF-FC6C3103C81D}" presName="level3hierChild" presStyleCnt="0"/>
      <dgm:spPr/>
    </dgm:pt>
    <dgm:pt modelId="{F39B40AA-8DA9-4437-875C-3114F401F66B}" type="pres">
      <dgm:prSet presAssocID="{E341FF06-D566-40CA-B377-554D3480053D}" presName="conn2-1" presStyleLbl="parChTrans1D3" presStyleIdx="0" presStyleCnt="5"/>
      <dgm:spPr/>
      <dgm:t>
        <a:bodyPr/>
        <a:lstStyle/>
        <a:p>
          <a:endParaRPr lang="ru-RU"/>
        </a:p>
      </dgm:t>
    </dgm:pt>
    <dgm:pt modelId="{A20C94C1-A65B-4839-9F1D-521783978714}" type="pres">
      <dgm:prSet presAssocID="{E341FF06-D566-40CA-B377-554D3480053D}" presName="connTx" presStyleLbl="parChTrans1D3" presStyleIdx="0" presStyleCnt="5"/>
      <dgm:spPr/>
      <dgm:t>
        <a:bodyPr/>
        <a:lstStyle/>
        <a:p>
          <a:endParaRPr lang="ru-RU"/>
        </a:p>
      </dgm:t>
    </dgm:pt>
    <dgm:pt modelId="{2F6937A8-DA1F-43BF-B1F3-A006D648BA77}" type="pres">
      <dgm:prSet presAssocID="{DFBED4A1-16EF-4627-8F84-24B4E82CA480}" presName="root2" presStyleCnt="0"/>
      <dgm:spPr/>
    </dgm:pt>
    <dgm:pt modelId="{A59A3395-7746-4878-B9DC-B86C2889E027}" type="pres">
      <dgm:prSet presAssocID="{DFBED4A1-16EF-4627-8F84-24B4E82CA480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CDFDE2-CEB2-45E5-935B-3AD41BC266A1}" type="pres">
      <dgm:prSet presAssocID="{DFBED4A1-16EF-4627-8F84-24B4E82CA480}" presName="level3hierChild" presStyleCnt="0"/>
      <dgm:spPr/>
    </dgm:pt>
    <dgm:pt modelId="{4E6428B1-39DB-4D84-879F-B351DB8A5975}" type="pres">
      <dgm:prSet presAssocID="{0DACE8E1-DB4F-40F5-8120-61EC4839363B}" presName="conn2-1" presStyleLbl="parChTrans1D3" presStyleIdx="1" presStyleCnt="5"/>
      <dgm:spPr/>
      <dgm:t>
        <a:bodyPr/>
        <a:lstStyle/>
        <a:p>
          <a:endParaRPr lang="ru-RU"/>
        </a:p>
      </dgm:t>
    </dgm:pt>
    <dgm:pt modelId="{6B387715-2A33-4DE9-BC49-9B05CC0BEBD2}" type="pres">
      <dgm:prSet presAssocID="{0DACE8E1-DB4F-40F5-8120-61EC4839363B}" presName="connTx" presStyleLbl="parChTrans1D3" presStyleIdx="1" presStyleCnt="5"/>
      <dgm:spPr/>
      <dgm:t>
        <a:bodyPr/>
        <a:lstStyle/>
        <a:p>
          <a:endParaRPr lang="ru-RU"/>
        </a:p>
      </dgm:t>
    </dgm:pt>
    <dgm:pt modelId="{D183AA7D-AEB8-4532-90A6-2B97E51B3D43}" type="pres">
      <dgm:prSet presAssocID="{EB2DC428-48E3-4482-B5F4-BB2E13E69B1B}" presName="root2" presStyleCnt="0"/>
      <dgm:spPr/>
    </dgm:pt>
    <dgm:pt modelId="{5CAD7503-0353-492F-A810-1F9FEBA53384}" type="pres">
      <dgm:prSet presAssocID="{EB2DC428-48E3-4482-B5F4-BB2E13E69B1B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EDF18B-282A-44D9-99A4-FB8592A6A14F}" type="pres">
      <dgm:prSet presAssocID="{EB2DC428-48E3-4482-B5F4-BB2E13E69B1B}" presName="level3hierChild" presStyleCnt="0"/>
      <dgm:spPr/>
    </dgm:pt>
    <dgm:pt modelId="{3569B427-70CB-4547-B29F-A16D84AC46BA}" type="pres">
      <dgm:prSet presAssocID="{B8BB522C-2B80-45DA-A13A-82E1202B34C8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530DF3B4-F439-4C74-9D4C-96A28CE0945A}" type="pres">
      <dgm:prSet presAssocID="{B8BB522C-2B80-45DA-A13A-82E1202B34C8}" presName="connTx" presStyleLbl="parChTrans1D2" presStyleIdx="1" presStyleCnt="2"/>
      <dgm:spPr/>
      <dgm:t>
        <a:bodyPr/>
        <a:lstStyle/>
        <a:p>
          <a:endParaRPr lang="ru-RU"/>
        </a:p>
      </dgm:t>
    </dgm:pt>
    <dgm:pt modelId="{D3F88F7A-D02D-46BB-8C30-9A7BF6E1EBB3}" type="pres">
      <dgm:prSet presAssocID="{2A6A6A2F-BCA6-41D3-8CBA-A30FDEF3B68F}" presName="root2" presStyleCnt="0"/>
      <dgm:spPr/>
    </dgm:pt>
    <dgm:pt modelId="{DF5E3E87-454D-4534-9C86-5ABD21181F2C}" type="pres">
      <dgm:prSet presAssocID="{2A6A6A2F-BCA6-41D3-8CBA-A30FDEF3B68F}" presName="LevelTwoTextNode" presStyleLbl="node2" presStyleIdx="1" presStyleCnt="2" custScaleX="123925" custScaleY="262692">
        <dgm:presLayoutVars>
          <dgm:chPref val="3"/>
        </dgm:presLayoutVars>
      </dgm:prSet>
      <dgm:spPr>
        <a:prstGeom prst="wave">
          <a:avLst/>
        </a:prstGeom>
      </dgm:spPr>
      <dgm:t>
        <a:bodyPr/>
        <a:lstStyle/>
        <a:p>
          <a:endParaRPr lang="ru-RU"/>
        </a:p>
      </dgm:t>
    </dgm:pt>
    <dgm:pt modelId="{2948448A-20E4-432D-8691-8E21C2C23478}" type="pres">
      <dgm:prSet presAssocID="{2A6A6A2F-BCA6-41D3-8CBA-A30FDEF3B68F}" presName="level3hierChild" presStyleCnt="0"/>
      <dgm:spPr/>
    </dgm:pt>
    <dgm:pt modelId="{92058057-C41C-4E8E-BC8F-CEB4088EF9B0}" type="pres">
      <dgm:prSet presAssocID="{2148E532-5AD9-4323-B717-FC8AD33CBB9D}" presName="conn2-1" presStyleLbl="parChTrans1D3" presStyleIdx="2" presStyleCnt="5"/>
      <dgm:spPr/>
      <dgm:t>
        <a:bodyPr/>
        <a:lstStyle/>
        <a:p>
          <a:endParaRPr lang="ru-RU"/>
        </a:p>
      </dgm:t>
    </dgm:pt>
    <dgm:pt modelId="{FB28E252-D568-4C94-9DF8-82E2D307A717}" type="pres">
      <dgm:prSet presAssocID="{2148E532-5AD9-4323-B717-FC8AD33CBB9D}" presName="connTx" presStyleLbl="parChTrans1D3" presStyleIdx="2" presStyleCnt="5"/>
      <dgm:spPr/>
      <dgm:t>
        <a:bodyPr/>
        <a:lstStyle/>
        <a:p>
          <a:endParaRPr lang="ru-RU"/>
        </a:p>
      </dgm:t>
    </dgm:pt>
    <dgm:pt modelId="{296B50F1-EEC8-40D0-86F1-74D1C9BC46CD}" type="pres">
      <dgm:prSet presAssocID="{59DBEA5D-D545-4052-AF7C-AF87B5FBEEA9}" presName="root2" presStyleCnt="0"/>
      <dgm:spPr/>
    </dgm:pt>
    <dgm:pt modelId="{9CA63EF0-C631-4D7C-9868-11A6E7B11352}" type="pres">
      <dgm:prSet presAssocID="{59DBEA5D-D545-4052-AF7C-AF87B5FBEEA9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5B65EC-6A3F-423A-B2B1-5EC4F8596955}" type="pres">
      <dgm:prSet presAssocID="{59DBEA5D-D545-4052-AF7C-AF87B5FBEEA9}" presName="level3hierChild" presStyleCnt="0"/>
      <dgm:spPr/>
    </dgm:pt>
    <dgm:pt modelId="{783B56B6-7918-4F19-B267-2D5060E468A5}" type="pres">
      <dgm:prSet presAssocID="{AF00623A-2105-4173-83CE-32C2D5632B11}" presName="conn2-1" presStyleLbl="parChTrans1D3" presStyleIdx="3" presStyleCnt="5"/>
      <dgm:spPr/>
      <dgm:t>
        <a:bodyPr/>
        <a:lstStyle/>
        <a:p>
          <a:endParaRPr lang="ru-RU"/>
        </a:p>
      </dgm:t>
    </dgm:pt>
    <dgm:pt modelId="{2EAD4F9B-C45A-4B98-861B-EECDBADBFD71}" type="pres">
      <dgm:prSet presAssocID="{AF00623A-2105-4173-83CE-32C2D5632B11}" presName="connTx" presStyleLbl="parChTrans1D3" presStyleIdx="3" presStyleCnt="5"/>
      <dgm:spPr/>
      <dgm:t>
        <a:bodyPr/>
        <a:lstStyle/>
        <a:p>
          <a:endParaRPr lang="ru-RU"/>
        </a:p>
      </dgm:t>
    </dgm:pt>
    <dgm:pt modelId="{3C210DCC-11D9-4C52-A486-2757DA2412F2}" type="pres">
      <dgm:prSet presAssocID="{83CC4B52-A26B-40F5-A0CD-AE6ECB982E17}" presName="root2" presStyleCnt="0"/>
      <dgm:spPr/>
    </dgm:pt>
    <dgm:pt modelId="{8A0E4442-C388-4291-8521-8A8CAED3066A}" type="pres">
      <dgm:prSet presAssocID="{83CC4B52-A26B-40F5-A0CD-AE6ECB982E17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51C6E1-42BB-4EB2-8E87-E4E05BE43CE9}" type="pres">
      <dgm:prSet presAssocID="{83CC4B52-A26B-40F5-A0CD-AE6ECB982E17}" presName="level3hierChild" presStyleCnt="0"/>
      <dgm:spPr/>
    </dgm:pt>
    <dgm:pt modelId="{B8DC1E1E-6671-4997-9CCF-302116466902}" type="pres">
      <dgm:prSet presAssocID="{93739C7C-84F5-48DA-B503-96986BC49786}" presName="conn2-1" presStyleLbl="parChTrans1D3" presStyleIdx="4" presStyleCnt="5"/>
      <dgm:spPr/>
      <dgm:t>
        <a:bodyPr/>
        <a:lstStyle/>
        <a:p>
          <a:endParaRPr lang="ru-RU"/>
        </a:p>
      </dgm:t>
    </dgm:pt>
    <dgm:pt modelId="{81EEDE06-39C9-4215-B1E6-BC5FCAED7CEA}" type="pres">
      <dgm:prSet presAssocID="{93739C7C-84F5-48DA-B503-96986BC49786}" presName="connTx" presStyleLbl="parChTrans1D3" presStyleIdx="4" presStyleCnt="5"/>
      <dgm:spPr/>
      <dgm:t>
        <a:bodyPr/>
        <a:lstStyle/>
        <a:p>
          <a:endParaRPr lang="ru-RU"/>
        </a:p>
      </dgm:t>
    </dgm:pt>
    <dgm:pt modelId="{95ADD40A-4D58-4E32-9E4F-C604B8A45C8D}" type="pres">
      <dgm:prSet presAssocID="{35BEA2CC-8189-464B-968D-6A72EC274E58}" presName="root2" presStyleCnt="0"/>
      <dgm:spPr/>
    </dgm:pt>
    <dgm:pt modelId="{1574026A-4DBD-4FC2-A1E5-6624F35A4906}" type="pres">
      <dgm:prSet presAssocID="{35BEA2CC-8189-464B-968D-6A72EC274E58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11901D-BA4C-4002-9F59-05FFA7D7CEFB}" type="pres">
      <dgm:prSet presAssocID="{35BEA2CC-8189-464B-968D-6A72EC274E58}" presName="level3hierChild" presStyleCnt="0"/>
      <dgm:spPr/>
    </dgm:pt>
  </dgm:ptLst>
  <dgm:cxnLst>
    <dgm:cxn modelId="{21CF3645-338E-4F4C-B4A8-778D6E2E3A76}" type="presOf" srcId="{AF00623A-2105-4173-83CE-32C2D5632B11}" destId="{2EAD4F9B-C45A-4B98-861B-EECDBADBFD71}" srcOrd="1" destOrd="0" presId="urn:microsoft.com/office/officeart/2005/8/layout/hierarchy2"/>
    <dgm:cxn modelId="{BDBE8EED-2209-45FE-8DB4-D9309EBEA268}" srcId="{2A6A6A2F-BCA6-41D3-8CBA-A30FDEF3B68F}" destId="{35BEA2CC-8189-464B-968D-6A72EC274E58}" srcOrd="2" destOrd="0" parTransId="{93739C7C-84F5-48DA-B503-96986BC49786}" sibTransId="{7C50D7A4-7E44-4EA3-8C86-53F0ADD711DC}"/>
    <dgm:cxn modelId="{2238FA51-2F5C-48F9-BF1F-255D15BEFDA4}" type="presOf" srcId="{06ED3F83-9788-4C7B-9728-3CC1D9CF5470}" destId="{A827BF45-D887-4145-A64D-1B6DEABD8D5A}" srcOrd="0" destOrd="0" presId="urn:microsoft.com/office/officeart/2005/8/layout/hierarchy2"/>
    <dgm:cxn modelId="{230C0D53-3093-4E39-9170-4E14FC1B0B52}" srcId="{2A6A6A2F-BCA6-41D3-8CBA-A30FDEF3B68F}" destId="{83CC4B52-A26B-40F5-A0CD-AE6ECB982E17}" srcOrd="1" destOrd="0" parTransId="{AF00623A-2105-4173-83CE-32C2D5632B11}" sibTransId="{79EC44F0-F0F6-4989-8670-B5FB90D36E29}"/>
    <dgm:cxn modelId="{E598D59C-3099-4AA8-B010-3399A94810D8}" type="presOf" srcId="{DFBED4A1-16EF-4627-8F84-24B4E82CA480}" destId="{A59A3395-7746-4878-B9DC-B86C2889E027}" srcOrd="0" destOrd="0" presId="urn:microsoft.com/office/officeart/2005/8/layout/hierarchy2"/>
    <dgm:cxn modelId="{415D3F9B-22AF-4012-821B-92FE2FC6A6E5}" type="presOf" srcId="{10AAC268-C7F7-4E37-9CEF-FC6C3103C81D}" destId="{5316F523-B206-4996-AB41-2CAE1A9C4C90}" srcOrd="0" destOrd="0" presId="urn:microsoft.com/office/officeart/2005/8/layout/hierarchy2"/>
    <dgm:cxn modelId="{E7A67ABB-A648-452B-8F67-3DD9D249C7F7}" type="presOf" srcId="{AF00623A-2105-4173-83CE-32C2D5632B11}" destId="{783B56B6-7918-4F19-B267-2D5060E468A5}" srcOrd="0" destOrd="0" presId="urn:microsoft.com/office/officeart/2005/8/layout/hierarchy2"/>
    <dgm:cxn modelId="{58208093-2927-40D9-B761-0CD08FE636E4}" type="presOf" srcId="{E341FF06-D566-40CA-B377-554D3480053D}" destId="{A20C94C1-A65B-4839-9F1D-521783978714}" srcOrd="1" destOrd="0" presId="urn:microsoft.com/office/officeart/2005/8/layout/hierarchy2"/>
    <dgm:cxn modelId="{4BD94CEF-D5DF-4520-BFB9-0F50607AD7C5}" type="presOf" srcId="{2148E532-5AD9-4323-B717-FC8AD33CBB9D}" destId="{FB28E252-D568-4C94-9DF8-82E2D307A717}" srcOrd="1" destOrd="0" presId="urn:microsoft.com/office/officeart/2005/8/layout/hierarchy2"/>
    <dgm:cxn modelId="{0961B4CD-2069-4122-8293-556DE08D4379}" srcId="{10AAC268-C7F7-4E37-9CEF-FC6C3103C81D}" destId="{EB2DC428-48E3-4482-B5F4-BB2E13E69B1B}" srcOrd="1" destOrd="0" parTransId="{0DACE8E1-DB4F-40F5-8120-61EC4839363B}" sibTransId="{0B52A236-0318-4806-8068-EA0E2A49D3D6}"/>
    <dgm:cxn modelId="{7A2373E0-6559-47B5-9CD2-E79D81FAEA8E}" type="presOf" srcId="{93739C7C-84F5-48DA-B503-96986BC49786}" destId="{81EEDE06-39C9-4215-B1E6-BC5FCAED7CEA}" srcOrd="1" destOrd="0" presId="urn:microsoft.com/office/officeart/2005/8/layout/hierarchy2"/>
    <dgm:cxn modelId="{1C1685DB-C1AC-4731-9E30-D64937FB78E0}" type="presOf" srcId="{6BBCF9B1-4948-4C79-B2BA-D4FB3497A7EF}" destId="{DD34785D-C29B-471A-A3D3-48D13DDBCBF8}" srcOrd="1" destOrd="0" presId="urn:microsoft.com/office/officeart/2005/8/layout/hierarchy2"/>
    <dgm:cxn modelId="{55C41E33-8AAC-4C78-AF85-A5BC6051F56E}" srcId="{2A6A6A2F-BCA6-41D3-8CBA-A30FDEF3B68F}" destId="{59DBEA5D-D545-4052-AF7C-AF87B5FBEEA9}" srcOrd="0" destOrd="0" parTransId="{2148E532-5AD9-4323-B717-FC8AD33CBB9D}" sibTransId="{F66883A4-9D9B-4B4F-9E0A-6D9A873CEAEF}"/>
    <dgm:cxn modelId="{C57FA6B2-A72C-4160-9DD9-B1C2ABBAFBED}" type="presOf" srcId="{0DACE8E1-DB4F-40F5-8120-61EC4839363B}" destId="{6B387715-2A33-4DE9-BC49-9B05CC0BEBD2}" srcOrd="1" destOrd="0" presId="urn:microsoft.com/office/officeart/2005/8/layout/hierarchy2"/>
    <dgm:cxn modelId="{824B272F-D817-40A9-BE65-916CA28A8C32}" srcId="{AD586F4B-0467-4096-AF14-14223B146EAD}" destId="{2A6A6A2F-BCA6-41D3-8CBA-A30FDEF3B68F}" srcOrd="1" destOrd="0" parTransId="{B8BB522C-2B80-45DA-A13A-82E1202B34C8}" sibTransId="{DB92006C-751C-479A-9199-827520F1F6C7}"/>
    <dgm:cxn modelId="{5A64B859-5CB5-4353-BFCC-93A5908A61F4}" srcId="{AD586F4B-0467-4096-AF14-14223B146EAD}" destId="{10AAC268-C7F7-4E37-9CEF-FC6C3103C81D}" srcOrd="0" destOrd="0" parTransId="{6BBCF9B1-4948-4C79-B2BA-D4FB3497A7EF}" sibTransId="{5008BF67-9ADE-4F8A-98D6-B93C590C5195}"/>
    <dgm:cxn modelId="{3892F966-7410-4DA9-9EC5-FE94A2CEF88A}" type="presOf" srcId="{2148E532-5AD9-4323-B717-FC8AD33CBB9D}" destId="{92058057-C41C-4E8E-BC8F-CEB4088EF9B0}" srcOrd="0" destOrd="0" presId="urn:microsoft.com/office/officeart/2005/8/layout/hierarchy2"/>
    <dgm:cxn modelId="{9F55F770-8800-4686-9A29-4DDA850E7F7B}" type="presOf" srcId="{93739C7C-84F5-48DA-B503-96986BC49786}" destId="{B8DC1E1E-6671-4997-9CCF-302116466902}" srcOrd="0" destOrd="0" presId="urn:microsoft.com/office/officeart/2005/8/layout/hierarchy2"/>
    <dgm:cxn modelId="{42552128-3804-4CFC-95D9-C48BE37C0B61}" type="presOf" srcId="{E341FF06-D566-40CA-B377-554D3480053D}" destId="{F39B40AA-8DA9-4437-875C-3114F401F66B}" srcOrd="0" destOrd="0" presId="urn:microsoft.com/office/officeart/2005/8/layout/hierarchy2"/>
    <dgm:cxn modelId="{00C3E865-E5E6-4DF8-8694-896908943237}" type="presOf" srcId="{0DACE8E1-DB4F-40F5-8120-61EC4839363B}" destId="{4E6428B1-39DB-4D84-879F-B351DB8A5975}" srcOrd="0" destOrd="0" presId="urn:microsoft.com/office/officeart/2005/8/layout/hierarchy2"/>
    <dgm:cxn modelId="{679EE769-2DB0-4C70-88F2-0B810C2890B9}" type="presOf" srcId="{B8BB522C-2B80-45DA-A13A-82E1202B34C8}" destId="{3569B427-70CB-4547-B29F-A16D84AC46BA}" srcOrd="0" destOrd="0" presId="urn:microsoft.com/office/officeart/2005/8/layout/hierarchy2"/>
    <dgm:cxn modelId="{B54AFB5F-3845-4F30-B8E1-BB9E23EB67F2}" type="presOf" srcId="{6BBCF9B1-4948-4C79-B2BA-D4FB3497A7EF}" destId="{17BA0864-7964-40EF-9746-F1E13758A9B6}" srcOrd="0" destOrd="0" presId="urn:microsoft.com/office/officeart/2005/8/layout/hierarchy2"/>
    <dgm:cxn modelId="{19C9CA40-4F6B-4732-A773-66252A600A4C}" type="presOf" srcId="{EB2DC428-48E3-4482-B5F4-BB2E13E69B1B}" destId="{5CAD7503-0353-492F-A810-1F9FEBA53384}" srcOrd="0" destOrd="0" presId="urn:microsoft.com/office/officeart/2005/8/layout/hierarchy2"/>
    <dgm:cxn modelId="{E466873B-F7A1-48D0-BB55-A21FA9B64DEA}" srcId="{10AAC268-C7F7-4E37-9CEF-FC6C3103C81D}" destId="{DFBED4A1-16EF-4627-8F84-24B4E82CA480}" srcOrd="0" destOrd="0" parTransId="{E341FF06-D566-40CA-B377-554D3480053D}" sibTransId="{5DC65030-062A-4781-A962-17CA6665A7C4}"/>
    <dgm:cxn modelId="{9AC8A6ED-D9D1-436B-B8D7-22CDE2CFCE87}" srcId="{06ED3F83-9788-4C7B-9728-3CC1D9CF5470}" destId="{AD586F4B-0467-4096-AF14-14223B146EAD}" srcOrd="0" destOrd="0" parTransId="{5FC81346-7060-4F08-8F44-420E3AF6377B}" sibTransId="{B0A27DD9-92FE-44B5-A9E4-8D49D4412BF6}"/>
    <dgm:cxn modelId="{A0CD21A4-9628-4472-A71E-F9246FD292FA}" type="presOf" srcId="{AD586F4B-0467-4096-AF14-14223B146EAD}" destId="{0523735D-0F1F-45FC-96A1-788E14C56283}" srcOrd="0" destOrd="0" presId="urn:microsoft.com/office/officeart/2005/8/layout/hierarchy2"/>
    <dgm:cxn modelId="{BDCCDC4C-DBC9-4C9D-B32E-7E5A18E92A09}" type="presOf" srcId="{2A6A6A2F-BCA6-41D3-8CBA-A30FDEF3B68F}" destId="{DF5E3E87-454D-4534-9C86-5ABD21181F2C}" srcOrd="0" destOrd="0" presId="urn:microsoft.com/office/officeart/2005/8/layout/hierarchy2"/>
    <dgm:cxn modelId="{6C9C8824-2546-436C-8349-3314EE365A9D}" type="presOf" srcId="{B8BB522C-2B80-45DA-A13A-82E1202B34C8}" destId="{530DF3B4-F439-4C74-9D4C-96A28CE0945A}" srcOrd="1" destOrd="0" presId="urn:microsoft.com/office/officeart/2005/8/layout/hierarchy2"/>
    <dgm:cxn modelId="{B4A92D0F-9C0A-43BF-81E0-B82C82001B4E}" type="presOf" srcId="{59DBEA5D-D545-4052-AF7C-AF87B5FBEEA9}" destId="{9CA63EF0-C631-4D7C-9868-11A6E7B11352}" srcOrd="0" destOrd="0" presId="urn:microsoft.com/office/officeart/2005/8/layout/hierarchy2"/>
    <dgm:cxn modelId="{F6098DDF-485C-48E9-984B-89F7FA171454}" type="presOf" srcId="{35BEA2CC-8189-464B-968D-6A72EC274E58}" destId="{1574026A-4DBD-4FC2-A1E5-6624F35A4906}" srcOrd="0" destOrd="0" presId="urn:microsoft.com/office/officeart/2005/8/layout/hierarchy2"/>
    <dgm:cxn modelId="{6DD5852E-0E0A-4279-A9D3-1CDB355142F3}" type="presOf" srcId="{83CC4B52-A26B-40F5-A0CD-AE6ECB982E17}" destId="{8A0E4442-C388-4291-8521-8A8CAED3066A}" srcOrd="0" destOrd="0" presId="urn:microsoft.com/office/officeart/2005/8/layout/hierarchy2"/>
    <dgm:cxn modelId="{5C22C91D-38B5-4D38-B937-6BAAB04C9227}" type="presParOf" srcId="{A827BF45-D887-4145-A64D-1B6DEABD8D5A}" destId="{369ABD32-9EC4-4C88-8797-19ADC01A66B6}" srcOrd="0" destOrd="0" presId="urn:microsoft.com/office/officeart/2005/8/layout/hierarchy2"/>
    <dgm:cxn modelId="{89DBC444-7174-4A6E-AAB5-3A60ED6C3170}" type="presParOf" srcId="{369ABD32-9EC4-4C88-8797-19ADC01A66B6}" destId="{0523735D-0F1F-45FC-96A1-788E14C56283}" srcOrd="0" destOrd="0" presId="urn:microsoft.com/office/officeart/2005/8/layout/hierarchy2"/>
    <dgm:cxn modelId="{935AECA4-39AF-4D43-A2EA-760A35926132}" type="presParOf" srcId="{369ABD32-9EC4-4C88-8797-19ADC01A66B6}" destId="{99806E16-166F-4870-8317-0F202EFAA191}" srcOrd="1" destOrd="0" presId="urn:microsoft.com/office/officeart/2005/8/layout/hierarchy2"/>
    <dgm:cxn modelId="{52EB9967-BD9A-4861-A399-CE144F323DC7}" type="presParOf" srcId="{99806E16-166F-4870-8317-0F202EFAA191}" destId="{17BA0864-7964-40EF-9746-F1E13758A9B6}" srcOrd="0" destOrd="0" presId="urn:microsoft.com/office/officeart/2005/8/layout/hierarchy2"/>
    <dgm:cxn modelId="{598542C6-3FCE-4C34-92B5-D2D2E26C23B0}" type="presParOf" srcId="{17BA0864-7964-40EF-9746-F1E13758A9B6}" destId="{DD34785D-C29B-471A-A3D3-48D13DDBCBF8}" srcOrd="0" destOrd="0" presId="urn:microsoft.com/office/officeart/2005/8/layout/hierarchy2"/>
    <dgm:cxn modelId="{E67E46DB-A85D-4FB5-971A-3F4201BB2A95}" type="presParOf" srcId="{99806E16-166F-4870-8317-0F202EFAA191}" destId="{7F679ABA-665E-460B-9934-2B1E7DAB8786}" srcOrd="1" destOrd="0" presId="urn:microsoft.com/office/officeart/2005/8/layout/hierarchy2"/>
    <dgm:cxn modelId="{C5EC409B-E2B2-4986-B4AF-B9D827FC1E71}" type="presParOf" srcId="{7F679ABA-665E-460B-9934-2B1E7DAB8786}" destId="{5316F523-B206-4996-AB41-2CAE1A9C4C90}" srcOrd="0" destOrd="0" presId="urn:microsoft.com/office/officeart/2005/8/layout/hierarchy2"/>
    <dgm:cxn modelId="{79059F4A-0FEB-4C8C-95DD-068A6FFE0CAF}" type="presParOf" srcId="{7F679ABA-665E-460B-9934-2B1E7DAB8786}" destId="{13FC889B-3457-46F5-8D99-AA710E5B07A7}" srcOrd="1" destOrd="0" presId="urn:microsoft.com/office/officeart/2005/8/layout/hierarchy2"/>
    <dgm:cxn modelId="{560459A9-D30A-4C85-A425-94A3AC802B0E}" type="presParOf" srcId="{13FC889B-3457-46F5-8D99-AA710E5B07A7}" destId="{F39B40AA-8DA9-4437-875C-3114F401F66B}" srcOrd="0" destOrd="0" presId="urn:microsoft.com/office/officeart/2005/8/layout/hierarchy2"/>
    <dgm:cxn modelId="{2140F88C-DF6F-4D07-A5AD-CEAAC479348F}" type="presParOf" srcId="{F39B40AA-8DA9-4437-875C-3114F401F66B}" destId="{A20C94C1-A65B-4839-9F1D-521783978714}" srcOrd="0" destOrd="0" presId="urn:microsoft.com/office/officeart/2005/8/layout/hierarchy2"/>
    <dgm:cxn modelId="{DF993FC9-4CA4-4E3C-9197-36C98EAC6046}" type="presParOf" srcId="{13FC889B-3457-46F5-8D99-AA710E5B07A7}" destId="{2F6937A8-DA1F-43BF-B1F3-A006D648BA77}" srcOrd="1" destOrd="0" presId="urn:microsoft.com/office/officeart/2005/8/layout/hierarchy2"/>
    <dgm:cxn modelId="{C005A86B-EAC0-4627-AB3E-476FA001AE4D}" type="presParOf" srcId="{2F6937A8-DA1F-43BF-B1F3-A006D648BA77}" destId="{A59A3395-7746-4878-B9DC-B86C2889E027}" srcOrd="0" destOrd="0" presId="urn:microsoft.com/office/officeart/2005/8/layout/hierarchy2"/>
    <dgm:cxn modelId="{89CB8AC2-8A4D-497D-9E2D-26DE676539B0}" type="presParOf" srcId="{2F6937A8-DA1F-43BF-B1F3-A006D648BA77}" destId="{48CDFDE2-CEB2-45E5-935B-3AD41BC266A1}" srcOrd="1" destOrd="0" presId="urn:microsoft.com/office/officeart/2005/8/layout/hierarchy2"/>
    <dgm:cxn modelId="{0991819A-AD4C-441B-9936-1502D9D04940}" type="presParOf" srcId="{13FC889B-3457-46F5-8D99-AA710E5B07A7}" destId="{4E6428B1-39DB-4D84-879F-B351DB8A5975}" srcOrd="2" destOrd="0" presId="urn:microsoft.com/office/officeart/2005/8/layout/hierarchy2"/>
    <dgm:cxn modelId="{B62AB559-5600-48AD-8612-11C5EF59EE3E}" type="presParOf" srcId="{4E6428B1-39DB-4D84-879F-B351DB8A5975}" destId="{6B387715-2A33-4DE9-BC49-9B05CC0BEBD2}" srcOrd="0" destOrd="0" presId="urn:microsoft.com/office/officeart/2005/8/layout/hierarchy2"/>
    <dgm:cxn modelId="{C6A43E17-559B-4451-9374-806E54437E63}" type="presParOf" srcId="{13FC889B-3457-46F5-8D99-AA710E5B07A7}" destId="{D183AA7D-AEB8-4532-90A6-2B97E51B3D43}" srcOrd="3" destOrd="0" presId="urn:microsoft.com/office/officeart/2005/8/layout/hierarchy2"/>
    <dgm:cxn modelId="{CD827456-AE58-4C29-BE0D-C81673AFEF6E}" type="presParOf" srcId="{D183AA7D-AEB8-4532-90A6-2B97E51B3D43}" destId="{5CAD7503-0353-492F-A810-1F9FEBA53384}" srcOrd="0" destOrd="0" presId="urn:microsoft.com/office/officeart/2005/8/layout/hierarchy2"/>
    <dgm:cxn modelId="{8874CE86-209B-4689-9F23-4EF4A240FF51}" type="presParOf" srcId="{D183AA7D-AEB8-4532-90A6-2B97E51B3D43}" destId="{97EDF18B-282A-44D9-99A4-FB8592A6A14F}" srcOrd="1" destOrd="0" presId="urn:microsoft.com/office/officeart/2005/8/layout/hierarchy2"/>
    <dgm:cxn modelId="{D5DB1052-2495-48DF-8750-3BA924F49A87}" type="presParOf" srcId="{99806E16-166F-4870-8317-0F202EFAA191}" destId="{3569B427-70CB-4547-B29F-A16D84AC46BA}" srcOrd="2" destOrd="0" presId="urn:microsoft.com/office/officeart/2005/8/layout/hierarchy2"/>
    <dgm:cxn modelId="{E9F752F3-91D6-4EF8-9B2E-64478A0F1C9E}" type="presParOf" srcId="{3569B427-70CB-4547-B29F-A16D84AC46BA}" destId="{530DF3B4-F439-4C74-9D4C-96A28CE0945A}" srcOrd="0" destOrd="0" presId="urn:microsoft.com/office/officeart/2005/8/layout/hierarchy2"/>
    <dgm:cxn modelId="{B1D13642-BF64-43B8-9B4E-C00838314577}" type="presParOf" srcId="{99806E16-166F-4870-8317-0F202EFAA191}" destId="{D3F88F7A-D02D-46BB-8C30-9A7BF6E1EBB3}" srcOrd="3" destOrd="0" presId="urn:microsoft.com/office/officeart/2005/8/layout/hierarchy2"/>
    <dgm:cxn modelId="{B6B02485-6EB9-4A73-B142-B17F1F722D62}" type="presParOf" srcId="{D3F88F7A-D02D-46BB-8C30-9A7BF6E1EBB3}" destId="{DF5E3E87-454D-4534-9C86-5ABD21181F2C}" srcOrd="0" destOrd="0" presId="urn:microsoft.com/office/officeart/2005/8/layout/hierarchy2"/>
    <dgm:cxn modelId="{18260AB3-6CCA-4C8B-BDF1-30B18F854D7D}" type="presParOf" srcId="{D3F88F7A-D02D-46BB-8C30-9A7BF6E1EBB3}" destId="{2948448A-20E4-432D-8691-8E21C2C23478}" srcOrd="1" destOrd="0" presId="urn:microsoft.com/office/officeart/2005/8/layout/hierarchy2"/>
    <dgm:cxn modelId="{597F4B57-5E68-4135-AACA-939105705EB7}" type="presParOf" srcId="{2948448A-20E4-432D-8691-8E21C2C23478}" destId="{92058057-C41C-4E8E-BC8F-CEB4088EF9B0}" srcOrd="0" destOrd="0" presId="urn:microsoft.com/office/officeart/2005/8/layout/hierarchy2"/>
    <dgm:cxn modelId="{4DC3651F-FE5B-4E14-AA4C-A78409CE9711}" type="presParOf" srcId="{92058057-C41C-4E8E-BC8F-CEB4088EF9B0}" destId="{FB28E252-D568-4C94-9DF8-82E2D307A717}" srcOrd="0" destOrd="0" presId="urn:microsoft.com/office/officeart/2005/8/layout/hierarchy2"/>
    <dgm:cxn modelId="{3865A8A8-0E7A-4F64-924E-0DEE11CB52F6}" type="presParOf" srcId="{2948448A-20E4-432D-8691-8E21C2C23478}" destId="{296B50F1-EEC8-40D0-86F1-74D1C9BC46CD}" srcOrd="1" destOrd="0" presId="urn:microsoft.com/office/officeart/2005/8/layout/hierarchy2"/>
    <dgm:cxn modelId="{42AAB526-1104-46ED-9E89-B27F3F5A1F50}" type="presParOf" srcId="{296B50F1-EEC8-40D0-86F1-74D1C9BC46CD}" destId="{9CA63EF0-C631-4D7C-9868-11A6E7B11352}" srcOrd="0" destOrd="0" presId="urn:microsoft.com/office/officeart/2005/8/layout/hierarchy2"/>
    <dgm:cxn modelId="{8EB3D4C0-3371-4BAB-9437-83F2EED4E187}" type="presParOf" srcId="{296B50F1-EEC8-40D0-86F1-74D1C9BC46CD}" destId="{BE5B65EC-6A3F-423A-B2B1-5EC4F8596955}" srcOrd="1" destOrd="0" presId="urn:microsoft.com/office/officeart/2005/8/layout/hierarchy2"/>
    <dgm:cxn modelId="{B0CDD2EA-C0B7-4A6D-9C26-9127890DD3E9}" type="presParOf" srcId="{2948448A-20E4-432D-8691-8E21C2C23478}" destId="{783B56B6-7918-4F19-B267-2D5060E468A5}" srcOrd="2" destOrd="0" presId="urn:microsoft.com/office/officeart/2005/8/layout/hierarchy2"/>
    <dgm:cxn modelId="{C74D6330-0DD2-4106-9545-8F7F298E221F}" type="presParOf" srcId="{783B56B6-7918-4F19-B267-2D5060E468A5}" destId="{2EAD4F9B-C45A-4B98-861B-EECDBADBFD71}" srcOrd="0" destOrd="0" presId="urn:microsoft.com/office/officeart/2005/8/layout/hierarchy2"/>
    <dgm:cxn modelId="{923DB308-F0F7-4E4C-B56F-2F8D83DF2B4F}" type="presParOf" srcId="{2948448A-20E4-432D-8691-8E21C2C23478}" destId="{3C210DCC-11D9-4C52-A486-2757DA2412F2}" srcOrd="3" destOrd="0" presId="urn:microsoft.com/office/officeart/2005/8/layout/hierarchy2"/>
    <dgm:cxn modelId="{92DE4022-C24B-4015-8683-3CBF6378241F}" type="presParOf" srcId="{3C210DCC-11D9-4C52-A486-2757DA2412F2}" destId="{8A0E4442-C388-4291-8521-8A8CAED3066A}" srcOrd="0" destOrd="0" presId="urn:microsoft.com/office/officeart/2005/8/layout/hierarchy2"/>
    <dgm:cxn modelId="{34A7C50A-DD66-4DFB-AE6D-0578E153577E}" type="presParOf" srcId="{3C210DCC-11D9-4C52-A486-2757DA2412F2}" destId="{0A51C6E1-42BB-4EB2-8E87-E4E05BE43CE9}" srcOrd="1" destOrd="0" presId="urn:microsoft.com/office/officeart/2005/8/layout/hierarchy2"/>
    <dgm:cxn modelId="{8EDAA687-9229-40A7-B673-7C11B975DFAA}" type="presParOf" srcId="{2948448A-20E4-432D-8691-8E21C2C23478}" destId="{B8DC1E1E-6671-4997-9CCF-302116466902}" srcOrd="4" destOrd="0" presId="urn:microsoft.com/office/officeart/2005/8/layout/hierarchy2"/>
    <dgm:cxn modelId="{BE1AC48F-F787-445A-AE85-165CA73F948E}" type="presParOf" srcId="{B8DC1E1E-6671-4997-9CCF-302116466902}" destId="{81EEDE06-39C9-4215-B1E6-BC5FCAED7CEA}" srcOrd="0" destOrd="0" presId="urn:microsoft.com/office/officeart/2005/8/layout/hierarchy2"/>
    <dgm:cxn modelId="{E6A6BF9D-98EA-4F53-A3C7-F34FDB528DDF}" type="presParOf" srcId="{2948448A-20E4-432D-8691-8E21C2C23478}" destId="{95ADD40A-4D58-4E32-9E4F-C604B8A45C8D}" srcOrd="5" destOrd="0" presId="urn:microsoft.com/office/officeart/2005/8/layout/hierarchy2"/>
    <dgm:cxn modelId="{AFF5BE23-DB12-4A4F-A41F-D7CF9FA57FD9}" type="presParOf" srcId="{95ADD40A-4D58-4E32-9E4F-C604B8A45C8D}" destId="{1574026A-4DBD-4FC2-A1E5-6624F35A4906}" srcOrd="0" destOrd="0" presId="urn:microsoft.com/office/officeart/2005/8/layout/hierarchy2"/>
    <dgm:cxn modelId="{095C2232-6D42-46A5-881F-1B3AD747DC6F}" type="presParOf" srcId="{95ADD40A-4D58-4E32-9E4F-C604B8A45C8D}" destId="{1111901D-BA4C-4002-9F59-05FFA7D7CEF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D5B806-DEAF-4E36-A357-42A24404B1E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6B155D-A089-4838-B5CB-16D0CEA1CFF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err="1" smtClean="0"/>
            <a:t>Тегіс</a:t>
          </a:r>
          <a:r>
            <a:rPr lang="ru-RU" sz="2400" b="1" dirty="0" smtClean="0"/>
            <a:t> </a:t>
          </a:r>
          <a:r>
            <a:rPr lang="ru-RU" sz="2400" b="1" dirty="0" err="1" smtClean="0"/>
            <a:t>жерде</a:t>
          </a:r>
          <a:r>
            <a:rPr lang="ru-RU" sz="2400" b="1" dirty="0" smtClean="0"/>
            <a:t> </a:t>
          </a:r>
          <a:r>
            <a:rPr lang="ru-RU" sz="2400" b="1" dirty="0" err="1" smtClean="0"/>
            <a:t>жүгіру</a:t>
          </a:r>
          <a:endParaRPr lang="ru-RU" sz="2400" b="1" dirty="0"/>
        </a:p>
      </dgm:t>
    </dgm:pt>
    <dgm:pt modelId="{F51FEF55-DFF8-4B19-AFC3-3F831C0D70AA}" type="parTrans" cxnId="{68B96736-921B-4477-9A98-87BD958715F8}">
      <dgm:prSet/>
      <dgm:spPr/>
      <dgm:t>
        <a:bodyPr/>
        <a:lstStyle/>
        <a:p>
          <a:endParaRPr lang="ru-RU" sz="2400" b="1"/>
        </a:p>
      </dgm:t>
    </dgm:pt>
    <dgm:pt modelId="{8A63AE0F-0C63-4CFA-B838-82BF1243F924}" type="sibTrans" cxnId="{68B96736-921B-4477-9A98-87BD958715F8}">
      <dgm:prSet/>
      <dgm:spPr/>
      <dgm:t>
        <a:bodyPr/>
        <a:lstStyle/>
        <a:p>
          <a:endParaRPr lang="ru-RU" sz="2400" b="1"/>
        </a:p>
      </dgm:t>
    </dgm:pt>
    <dgm:pt modelId="{F2610F94-4595-4A7D-B48F-D466D8B6082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err="1" smtClean="0"/>
            <a:t>Бедерлі</a:t>
          </a:r>
          <a:r>
            <a:rPr lang="ru-RU" sz="2400" b="1" dirty="0" smtClean="0"/>
            <a:t> </a:t>
          </a:r>
          <a:r>
            <a:rPr lang="ru-RU" sz="2400" b="1" dirty="0" err="1" smtClean="0"/>
            <a:t>жерде</a:t>
          </a:r>
          <a:r>
            <a:rPr lang="ru-RU" sz="2400" b="1" dirty="0" smtClean="0"/>
            <a:t> </a:t>
          </a:r>
          <a:r>
            <a:rPr lang="ru-RU" sz="2400" b="1" dirty="0" err="1" smtClean="0"/>
            <a:t>жүгіру</a:t>
          </a:r>
          <a:endParaRPr lang="ru-RU" sz="2400" b="1" dirty="0"/>
        </a:p>
      </dgm:t>
    </dgm:pt>
    <dgm:pt modelId="{E4F6C71D-77EC-4DD2-8699-CB5CBC9E92E1}" type="parTrans" cxnId="{C026886A-FA28-425E-AD8C-E050FFCF9CD1}">
      <dgm:prSet/>
      <dgm:spPr/>
      <dgm:t>
        <a:bodyPr/>
        <a:lstStyle/>
        <a:p>
          <a:endParaRPr lang="ru-RU" sz="2400" b="1"/>
        </a:p>
      </dgm:t>
    </dgm:pt>
    <dgm:pt modelId="{C60B7338-9040-425C-B27C-BA05475038D6}" type="sibTrans" cxnId="{C026886A-FA28-425E-AD8C-E050FFCF9CD1}">
      <dgm:prSet/>
      <dgm:spPr/>
      <dgm:t>
        <a:bodyPr/>
        <a:lstStyle/>
        <a:p>
          <a:endParaRPr lang="ru-RU" sz="2400" b="1"/>
        </a:p>
      </dgm:t>
    </dgm:pt>
    <dgm:pt modelId="{A4A05530-AAD6-40F4-916E-8D7AB60A9B2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err="1" smtClean="0"/>
            <a:t>Жүру</a:t>
          </a:r>
          <a:endParaRPr lang="ru-RU" sz="2400" b="1" dirty="0" smtClean="0"/>
        </a:p>
      </dgm:t>
    </dgm:pt>
    <dgm:pt modelId="{5311D9E5-966A-46DE-AF62-4017E74E54DE}" type="parTrans" cxnId="{5B8A752B-A6E9-4BD6-B399-0D52997F2B29}">
      <dgm:prSet/>
      <dgm:spPr/>
      <dgm:t>
        <a:bodyPr/>
        <a:lstStyle/>
        <a:p>
          <a:endParaRPr lang="ru-RU" sz="2400" b="1"/>
        </a:p>
      </dgm:t>
    </dgm:pt>
    <dgm:pt modelId="{F95D1775-3307-4180-B7ED-C37DB59B9B11}" type="sibTrans" cxnId="{5B8A752B-A6E9-4BD6-B399-0D52997F2B29}">
      <dgm:prSet/>
      <dgm:spPr/>
      <dgm:t>
        <a:bodyPr/>
        <a:lstStyle/>
        <a:p>
          <a:endParaRPr lang="ru-RU" sz="2400" b="1"/>
        </a:p>
      </dgm:t>
    </dgm:pt>
    <dgm:pt modelId="{96B307C0-BC95-402D-B47D-939938D5E7C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err="1" smtClean="0"/>
            <a:t>Кедергілермен</a:t>
          </a:r>
          <a:r>
            <a:rPr lang="ru-RU" sz="2400" b="1" dirty="0" smtClean="0"/>
            <a:t> </a:t>
          </a:r>
          <a:r>
            <a:rPr lang="ru-RU" sz="2400" b="1" dirty="0" err="1" smtClean="0"/>
            <a:t>жүгіру</a:t>
          </a:r>
          <a:endParaRPr lang="ru-RU" sz="2400" b="1" dirty="0"/>
        </a:p>
      </dgm:t>
    </dgm:pt>
    <dgm:pt modelId="{A00ECF2F-0718-476C-99D0-2F3956F77686}" type="parTrans" cxnId="{E095E393-165F-46D1-945E-9A9D42D1087E}">
      <dgm:prSet/>
      <dgm:spPr/>
      <dgm:t>
        <a:bodyPr/>
        <a:lstStyle/>
        <a:p>
          <a:endParaRPr lang="ru-RU" sz="2400" b="1"/>
        </a:p>
      </dgm:t>
    </dgm:pt>
    <dgm:pt modelId="{0CB9AE7A-6420-4F11-BFAD-FC243BF5255E}" type="sibTrans" cxnId="{E095E393-165F-46D1-945E-9A9D42D1087E}">
      <dgm:prSet/>
      <dgm:spPr/>
      <dgm:t>
        <a:bodyPr/>
        <a:lstStyle/>
        <a:p>
          <a:endParaRPr lang="ru-RU" sz="2400" b="1"/>
        </a:p>
      </dgm:t>
    </dgm:pt>
    <dgm:pt modelId="{ABA7B3CB-15D9-426D-A83F-12A520BB990E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err="1" smtClean="0"/>
            <a:t>Ұзындыққа</a:t>
          </a:r>
          <a:r>
            <a:rPr lang="ru-RU" sz="2400" b="1" dirty="0" smtClean="0"/>
            <a:t> </a:t>
          </a:r>
          <a:r>
            <a:rPr lang="ru-RU" sz="2400" b="1" dirty="0" err="1" smtClean="0"/>
            <a:t>және</a:t>
          </a:r>
          <a:r>
            <a:rPr lang="ru-RU" sz="2400" b="1" dirty="0" smtClean="0"/>
            <a:t> </a:t>
          </a:r>
          <a:r>
            <a:rPr lang="ru-RU" sz="2400" b="1" dirty="0" err="1" smtClean="0"/>
            <a:t>биіктікке</a:t>
          </a:r>
          <a:r>
            <a:rPr lang="ru-RU" sz="2400" b="1" dirty="0" smtClean="0"/>
            <a:t> </a:t>
          </a:r>
          <a:r>
            <a:rPr lang="ru-RU" sz="2400" b="1" dirty="0" err="1" smtClean="0"/>
            <a:t>секіру</a:t>
          </a:r>
          <a:endParaRPr lang="ru-RU" sz="2400" b="1" dirty="0"/>
        </a:p>
      </dgm:t>
    </dgm:pt>
    <dgm:pt modelId="{5F422ABB-2FF6-4E55-9B6D-6F33D9D67BA7}" type="parTrans" cxnId="{1DEA5CBE-40C7-4B39-B884-6CAFD702FF8D}">
      <dgm:prSet/>
      <dgm:spPr/>
      <dgm:t>
        <a:bodyPr/>
        <a:lstStyle/>
        <a:p>
          <a:endParaRPr lang="ru-RU" sz="2400" b="1"/>
        </a:p>
      </dgm:t>
    </dgm:pt>
    <dgm:pt modelId="{CFF2163D-9D73-4AB8-82F9-7C361AEECC55}" type="sibTrans" cxnId="{1DEA5CBE-40C7-4B39-B884-6CAFD702FF8D}">
      <dgm:prSet/>
      <dgm:spPr/>
      <dgm:t>
        <a:bodyPr/>
        <a:lstStyle/>
        <a:p>
          <a:endParaRPr lang="ru-RU" sz="2400" b="1"/>
        </a:p>
      </dgm:t>
    </dgm:pt>
    <dgm:pt modelId="{593F48D4-74FC-4C5F-A3BF-657EECEDEAD2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err="1" smtClean="0"/>
            <a:t>Лақтыру</a:t>
          </a:r>
          <a:endParaRPr lang="ru-RU" sz="2400" b="1" dirty="0"/>
        </a:p>
      </dgm:t>
    </dgm:pt>
    <dgm:pt modelId="{A18FFA21-BFB0-411B-8981-B26D65628E0C}" type="parTrans" cxnId="{6A00959B-DDB2-4376-A7FE-CCCA8EB47D15}">
      <dgm:prSet/>
      <dgm:spPr/>
      <dgm:t>
        <a:bodyPr/>
        <a:lstStyle/>
        <a:p>
          <a:endParaRPr lang="ru-RU" sz="2400" b="1"/>
        </a:p>
      </dgm:t>
    </dgm:pt>
    <dgm:pt modelId="{FEC1664E-8A49-42B6-98C8-718E7443B966}" type="sibTrans" cxnId="{6A00959B-DDB2-4376-A7FE-CCCA8EB47D15}">
      <dgm:prSet/>
      <dgm:spPr/>
      <dgm:t>
        <a:bodyPr/>
        <a:lstStyle/>
        <a:p>
          <a:endParaRPr lang="ru-RU" sz="2400" b="1"/>
        </a:p>
      </dgm:t>
    </dgm:pt>
    <dgm:pt modelId="{F6240A7C-7E12-4529-B682-03869B3ED86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err="1" smtClean="0"/>
            <a:t>Жеңіл</a:t>
          </a:r>
          <a:r>
            <a:rPr lang="ru-RU" sz="2400" b="1" dirty="0" smtClean="0"/>
            <a:t> </a:t>
          </a:r>
          <a:r>
            <a:rPr lang="ru-RU" sz="2400" b="1" dirty="0" err="1" smtClean="0"/>
            <a:t>атлетикалық</a:t>
          </a:r>
          <a:r>
            <a:rPr lang="ru-RU" sz="2400" b="1" dirty="0" smtClean="0"/>
            <a:t> </a:t>
          </a:r>
          <a:r>
            <a:rPr lang="ru-RU" sz="2400" b="1" dirty="0" err="1" smtClean="0"/>
            <a:t>көпсайыс</a:t>
          </a:r>
          <a:endParaRPr lang="ru-RU" sz="2400" b="1" dirty="0"/>
        </a:p>
      </dgm:t>
    </dgm:pt>
    <dgm:pt modelId="{CD8D5334-2D3E-4CD8-A59D-D0C744CE84C3}" type="parTrans" cxnId="{F1096398-AFD5-46E1-A506-A8426326C9A2}">
      <dgm:prSet/>
      <dgm:spPr/>
      <dgm:t>
        <a:bodyPr/>
        <a:lstStyle/>
        <a:p>
          <a:endParaRPr lang="ru-RU" sz="2400" b="1"/>
        </a:p>
      </dgm:t>
    </dgm:pt>
    <dgm:pt modelId="{BB447FE7-0CC3-42F0-A4B4-BFD655CBD04F}" type="sibTrans" cxnId="{F1096398-AFD5-46E1-A506-A8426326C9A2}">
      <dgm:prSet/>
      <dgm:spPr/>
      <dgm:t>
        <a:bodyPr/>
        <a:lstStyle/>
        <a:p>
          <a:endParaRPr lang="ru-RU" sz="2400" b="1"/>
        </a:p>
      </dgm:t>
    </dgm:pt>
    <dgm:pt modelId="{EB50D881-E23D-45D0-9F77-B0FF2D8DEA66}" type="pres">
      <dgm:prSet presAssocID="{72D5B806-DEAF-4E36-A357-42A24404B1E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F84760-93B1-4884-8F3D-4BFD2298E47D}" type="pres">
      <dgm:prSet presAssocID="{BD6B155D-A089-4838-B5CB-16D0CEA1CFF2}" presName="parentLin" presStyleCnt="0"/>
      <dgm:spPr/>
    </dgm:pt>
    <dgm:pt modelId="{B01321D6-DBDB-4882-BB5B-9426278C313B}" type="pres">
      <dgm:prSet presAssocID="{BD6B155D-A089-4838-B5CB-16D0CEA1CFF2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5CE780DF-CBC6-436F-A333-23E55A2C7BF6}" type="pres">
      <dgm:prSet presAssocID="{BD6B155D-A089-4838-B5CB-16D0CEA1CFF2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C07E74-B029-4A6B-8849-742CE9940E77}" type="pres">
      <dgm:prSet presAssocID="{BD6B155D-A089-4838-B5CB-16D0CEA1CFF2}" presName="negativeSpace" presStyleCnt="0"/>
      <dgm:spPr/>
    </dgm:pt>
    <dgm:pt modelId="{645A8003-CF4E-45B5-90FF-C8631C754D1F}" type="pres">
      <dgm:prSet presAssocID="{BD6B155D-A089-4838-B5CB-16D0CEA1CFF2}" presName="childText" presStyleLbl="conFgAcc1" presStyleIdx="0" presStyleCnt="7">
        <dgm:presLayoutVars>
          <dgm:bulletEnabled val="1"/>
        </dgm:presLayoutVars>
      </dgm:prSet>
      <dgm:spPr/>
    </dgm:pt>
    <dgm:pt modelId="{5E1EFA71-CD0E-407D-AC4B-090B1377A953}" type="pres">
      <dgm:prSet presAssocID="{8A63AE0F-0C63-4CFA-B838-82BF1243F924}" presName="spaceBetweenRectangles" presStyleCnt="0"/>
      <dgm:spPr/>
    </dgm:pt>
    <dgm:pt modelId="{EFAC08DE-420F-4E79-BF0C-69CF8020A46D}" type="pres">
      <dgm:prSet presAssocID="{F2610F94-4595-4A7D-B48F-D466D8B60822}" presName="parentLin" presStyleCnt="0"/>
      <dgm:spPr/>
    </dgm:pt>
    <dgm:pt modelId="{EF5E0F07-93F5-49FF-BF0D-F7591A578474}" type="pres">
      <dgm:prSet presAssocID="{F2610F94-4595-4A7D-B48F-D466D8B60822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3A2320EA-06F8-41A6-8EF8-4F38BB9898F5}" type="pres">
      <dgm:prSet presAssocID="{F2610F94-4595-4A7D-B48F-D466D8B6082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9A409B-E7D0-4BFE-98BE-98798D2370FE}" type="pres">
      <dgm:prSet presAssocID="{F2610F94-4595-4A7D-B48F-D466D8B60822}" presName="negativeSpace" presStyleCnt="0"/>
      <dgm:spPr/>
    </dgm:pt>
    <dgm:pt modelId="{0EFFD243-D0B2-46FF-BC88-ADBF756D639B}" type="pres">
      <dgm:prSet presAssocID="{F2610F94-4595-4A7D-B48F-D466D8B60822}" presName="childText" presStyleLbl="conFgAcc1" presStyleIdx="1" presStyleCnt="7">
        <dgm:presLayoutVars>
          <dgm:bulletEnabled val="1"/>
        </dgm:presLayoutVars>
      </dgm:prSet>
      <dgm:spPr/>
    </dgm:pt>
    <dgm:pt modelId="{C24C9FC1-9984-49DE-A6EE-E21F4114B6D5}" type="pres">
      <dgm:prSet presAssocID="{C60B7338-9040-425C-B27C-BA05475038D6}" presName="spaceBetweenRectangles" presStyleCnt="0"/>
      <dgm:spPr/>
    </dgm:pt>
    <dgm:pt modelId="{D1069666-77C8-4A07-AA02-C1289BDEFE82}" type="pres">
      <dgm:prSet presAssocID="{A4A05530-AAD6-40F4-916E-8D7AB60A9B2D}" presName="parentLin" presStyleCnt="0"/>
      <dgm:spPr/>
    </dgm:pt>
    <dgm:pt modelId="{E30C4B01-6717-42D4-8C7C-B211F68FB6C8}" type="pres">
      <dgm:prSet presAssocID="{A4A05530-AAD6-40F4-916E-8D7AB60A9B2D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6902BB99-ED5C-45E5-A55C-331980C4E8EF}" type="pres">
      <dgm:prSet presAssocID="{A4A05530-AAD6-40F4-916E-8D7AB60A9B2D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487192-DAF3-4401-89F5-68D5D1C6012A}" type="pres">
      <dgm:prSet presAssocID="{A4A05530-AAD6-40F4-916E-8D7AB60A9B2D}" presName="negativeSpace" presStyleCnt="0"/>
      <dgm:spPr/>
    </dgm:pt>
    <dgm:pt modelId="{E06BAA61-3D1B-49CF-8A33-5DA76B455A8C}" type="pres">
      <dgm:prSet presAssocID="{A4A05530-AAD6-40F4-916E-8D7AB60A9B2D}" presName="childText" presStyleLbl="conFgAcc1" presStyleIdx="2" presStyleCnt="7">
        <dgm:presLayoutVars>
          <dgm:bulletEnabled val="1"/>
        </dgm:presLayoutVars>
      </dgm:prSet>
      <dgm:spPr/>
    </dgm:pt>
    <dgm:pt modelId="{657FD122-6C10-4192-9321-37378DA734A2}" type="pres">
      <dgm:prSet presAssocID="{F95D1775-3307-4180-B7ED-C37DB59B9B11}" presName="spaceBetweenRectangles" presStyleCnt="0"/>
      <dgm:spPr/>
    </dgm:pt>
    <dgm:pt modelId="{12017ABA-3EF9-4383-A38A-C03EB27F3217}" type="pres">
      <dgm:prSet presAssocID="{96B307C0-BC95-402D-B47D-939938D5E7C6}" presName="parentLin" presStyleCnt="0"/>
      <dgm:spPr/>
    </dgm:pt>
    <dgm:pt modelId="{F78A7ED1-B518-4913-9D2C-4B909A3D1722}" type="pres">
      <dgm:prSet presAssocID="{96B307C0-BC95-402D-B47D-939938D5E7C6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4595CA24-C1DA-4A2F-A5E8-D312BAFE508F}" type="pres">
      <dgm:prSet presAssocID="{96B307C0-BC95-402D-B47D-939938D5E7C6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364968-6CDD-4462-B4C2-BDFDD151C1AB}" type="pres">
      <dgm:prSet presAssocID="{96B307C0-BC95-402D-B47D-939938D5E7C6}" presName="negativeSpace" presStyleCnt="0"/>
      <dgm:spPr/>
    </dgm:pt>
    <dgm:pt modelId="{63978301-D966-490D-92D2-2C9070572976}" type="pres">
      <dgm:prSet presAssocID="{96B307C0-BC95-402D-B47D-939938D5E7C6}" presName="childText" presStyleLbl="conFgAcc1" presStyleIdx="3" presStyleCnt="7">
        <dgm:presLayoutVars>
          <dgm:bulletEnabled val="1"/>
        </dgm:presLayoutVars>
      </dgm:prSet>
      <dgm:spPr/>
    </dgm:pt>
    <dgm:pt modelId="{8DAF6BC0-0FD6-40D5-8821-2D553D253385}" type="pres">
      <dgm:prSet presAssocID="{0CB9AE7A-6420-4F11-BFAD-FC243BF5255E}" presName="spaceBetweenRectangles" presStyleCnt="0"/>
      <dgm:spPr/>
    </dgm:pt>
    <dgm:pt modelId="{659DC984-D1D9-4BEA-A52B-55E5A7A5E1F0}" type="pres">
      <dgm:prSet presAssocID="{ABA7B3CB-15D9-426D-A83F-12A520BB990E}" presName="parentLin" presStyleCnt="0"/>
      <dgm:spPr/>
    </dgm:pt>
    <dgm:pt modelId="{2367318B-B0FB-4B04-83C5-CD1CDD74BA9E}" type="pres">
      <dgm:prSet presAssocID="{ABA7B3CB-15D9-426D-A83F-12A520BB990E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2CB2D2AA-AAF8-4382-9452-75DFCE6B4F5C}" type="pres">
      <dgm:prSet presAssocID="{ABA7B3CB-15D9-426D-A83F-12A520BB990E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3E095-FDC9-4B66-934E-4A3C91406D1C}" type="pres">
      <dgm:prSet presAssocID="{ABA7B3CB-15D9-426D-A83F-12A520BB990E}" presName="negativeSpace" presStyleCnt="0"/>
      <dgm:spPr/>
    </dgm:pt>
    <dgm:pt modelId="{C730F27F-AAAA-4E04-9A5C-B717C78AF8C9}" type="pres">
      <dgm:prSet presAssocID="{ABA7B3CB-15D9-426D-A83F-12A520BB990E}" presName="childText" presStyleLbl="conFgAcc1" presStyleIdx="4" presStyleCnt="7">
        <dgm:presLayoutVars>
          <dgm:bulletEnabled val="1"/>
        </dgm:presLayoutVars>
      </dgm:prSet>
      <dgm:spPr/>
    </dgm:pt>
    <dgm:pt modelId="{26E130EA-89A8-4CEB-92E9-53352F53DB31}" type="pres">
      <dgm:prSet presAssocID="{CFF2163D-9D73-4AB8-82F9-7C361AEECC55}" presName="spaceBetweenRectangles" presStyleCnt="0"/>
      <dgm:spPr/>
    </dgm:pt>
    <dgm:pt modelId="{9DBC3EF4-ACB8-402E-9806-6C6D9059EEE8}" type="pres">
      <dgm:prSet presAssocID="{593F48D4-74FC-4C5F-A3BF-657EECEDEAD2}" presName="parentLin" presStyleCnt="0"/>
      <dgm:spPr/>
    </dgm:pt>
    <dgm:pt modelId="{5CB8DBD1-23BE-42A0-80ED-B22F379CCA86}" type="pres">
      <dgm:prSet presAssocID="{593F48D4-74FC-4C5F-A3BF-657EECEDEAD2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7EE4459E-0F9A-4278-99AE-23339772DBCB}" type="pres">
      <dgm:prSet presAssocID="{593F48D4-74FC-4C5F-A3BF-657EECEDEAD2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736E6-1013-441B-B474-E93ED8446F06}" type="pres">
      <dgm:prSet presAssocID="{593F48D4-74FC-4C5F-A3BF-657EECEDEAD2}" presName="negativeSpace" presStyleCnt="0"/>
      <dgm:spPr/>
    </dgm:pt>
    <dgm:pt modelId="{7D876C56-F020-4CD0-86D7-BC9D7D67B3B5}" type="pres">
      <dgm:prSet presAssocID="{593F48D4-74FC-4C5F-A3BF-657EECEDEAD2}" presName="childText" presStyleLbl="conFgAcc1" presStyleIdx="5" presStyleCnt="7">
        <dgm:presLayoutVars>
          <dgm:bulletEnabled val="1"/>
        </dgm:presLayoutVars>
      </dgm:prSet>
      <dgm:spPr/>
    </dgm:pt>
    <dgm:pt modelId="{C8526CDF-2A27-4F8B-A731-78BEF8A60CED}" type="pres">
      <dgm:prSet presAssocID="{FEC1664E-8A49-42B6-98C8-718E7443B966}" presName="spaceBetweenRectangles" presStyleCnt="0"/>
      <dgm:spPr/>
    </dgm:pt>
    <dgm:pt modelId="{5A51A94D-205D-40E4-8325-366DF02511C8}" type="pres">
      <dgm:prSet presAssocID="{F6240A7C-7E12-4529-B682-03869B3ED86F}" presName="parentLin" presStyleCnt="0"/>
      <dgm:spPr/>
    </dgm:pt>
    <dgm:pt modelId="{96F539C0-A76C-41E7-BDE5-C4EFC044F739}" type="pres">
      <dgm:prSet presAssocID="{F6240A7C-7E12-4529-B682-03869B3ED86F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3A89CD01-9CC6-4E32-A984-C8FEA7FF5C1D}" type="pres">
      <dgm:prSet presAssocID="{F6240A7C-7E12-4529-B682-03869B3ED86F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EB539-4975-4CD3-8E0B-6070E7724DCD}" type="pres">
      <dgm:prSet presAssocID="{F6240A7C-7E12-4529-B682-03869B3ED86F}" presName="negativeSpace" presStyleCnt="0"/>
      <dgm:spPr/>
    </dgm:pt>
    <dgm:pt modelId="{63594A16-366F-410D-ABEA-5EE606732F30}" type="pres">
      <dgm:prSet presAssocID="{F6240A7C-7E12-4529-B682-03869B3ED86F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6A00959B-DDB2-4376-A7FE-CCCA8EB47D15}" srcId="{72D5B806-DEAF-4E36-A357-42A24404B1ED}" destId="{593F48D4-74FC-4C5F-A3BF-657EECEDEAD2}" srcOrd="5" destOrd="0" parTransId="{A18FFA21-BFB0-411B-8981-B26D65628E0C}" sibTransId="{FEC1664E-8A49-42B6-98C8-718E7443B966}"/>
    <dgm:cxn modelId="{6C722571-F789-4EE0-AFF3-9288EDA9AFA0}" type="presOf" srcId="{F6240A7C-7E12-4529-B682-03869B3ED86F}" destId="{3A89CD01-9CC6-4E32-A984-C8FEA7FF5C1D}" srcOrd="1" destOrd="0" presId="urn:microsoft.com/office/officeart/2005/8/layout/list1"/>
    <dgm:cxn modelId="{8AC12273-DF7F-4147-9895-4826FAFE14AF}" type="presOf" srcId="{96B307C0-BC95-402D-B47D-939938D5E7C6}" destId="{4595CA24-C1DA-4A2F-A5E8-D312BAFE508F}" srcOrd="1" destOrd="0" presId="urn:microsoft.com/office/officeart/2005/8/layout/list1"/>
    <dgm:cxn modelId="{3DD58A37-CD3F-4274-AE98-696BC0703FC1}" type="presOf" srcId="{F2610F94-4595-4A7D-B48F-D466D8B60822}" destId="{EF5E0F07-93F5-49FF-BF0D-F7591A578474}" srcOrd="0" destOrd="0" presId="urn:microsoft.com/office/officeart/2005/8/layout/list1"/>
    <dgm:cxn modelId="{2797ED1E-8D3D-42CD-BA85-FE29220F2CFE}" type="presOf" srcId="{ABA7B3CB-15D9-426D-A83F-12A520BB990E}" destId="{2CB2D2AA-AAF8-4382-9452-75DFCE6B4F5C}" srcOrd="1" destOrd="0" presId="urn:microsoft.com/office/officeart/2005/8/layout/list1"/>
    <dgm:cxn modelId="{C026886A-FA28-425E-AD8C-E050FFCF9CD1}" srcId="{72D5B806-DEAF-4E36-A357-42A24404B1ED}" destId="{F2610F94-4595-4A7D-B48F-D466D8B60822}" srcOrd="1" destOrd="0" parTransId="{E4F6C71D-77EC-4DD2-8699-CB5CBC9E92E1}" sibTransId="{C60B7338-9040-425C-B27C-BA05475038D6}"/>
    <dgm:cxn modelId="{F1096398-AFD5-46E1-A506-A8426326C9A2}" srcId="{72D5B806-DEAF-4E36-A357-42A24404B1ED}" destId="{F6240A7C-7E12-4529-B682-03869B3ED86F}" srcOrd="6" destOrd="0" parTransId="{CD8D5334-2D3E-4CD8-A59D-D0C744CE84C3}" sibTransId="{BB447FE7-0CC3-42F0-A4B4-BFD655CBD04F}"/>
    <dgm:cxn modelId="{47C69F37-2D6B-43E9-963C-920CBD519012}" type="presOf" srcId="{593F48D4-74FC-4C5F-A3BF-657EECEDEAD2}" destId="{7EE4459E-0F9A-4278-99AE-23339772DBCB}" srcOrd="1" destOrd="0" presId="urn:microsoft.com/office/officeart/2005/8/layout/list1"/>
    <dgm:cxn modelId="{F90D7105-A765-4B60-BBC7-B59A438CEDF3}" type="presOf" srcId="{A4A05530-AAD6-40F4-916E-8D7AB60A9B2D}" destId="{E30C4B01-6717-42D4-8C7C-B211F68FB6C8}" srcOrd="0" destOrd="0" presId="urn:microsoft.com/office/officeart/2005/8/layout/list1"/>
    <dgm:cxn modelId="{3458490B-9C03-4F8F-B370-5C92DF3CE7DD}" type="presOf" srcId="{F2610F94-4595-4A7D-B48F-D466D8B60822}" destId="{3A2320EA-06F8-41A6-8EF8-4F38BB9898F5}" srcOrd="1" destOrd="0" presId="urn:microsoft.com/office/officeart/2005/8/layout/list1"/>
    <dgm:cxn modelId="{1A8073A2-7498-476B-BA7E-42FBD91CB196}" type="presOf" srcId="{A4A05530-AAD6-40F4-916E-8D7AB60A9B2D}" destId="{6902BB99-ED5C-45E5-A55C-331980C4E8EF}" srcOrd="1" destOrd="0" presId="urn:microsoft.com/office/officeart/2005/8/layout/list1"/>
    <dgm:cxn modelId="{5B8A752B-A6E9-4BD6-B399-0D52997F2B29}" srcId="{72D5B806-DEAF-4E36-A357-42A24404B1ED}" destId="{A4A05530-AAD6-40F4-916E-8D7AB60A9B2D}" srcOrd="2" destOrd="0" parTransId="{5311D9E5-966A-46DE-AF62-4017E74E54DE}" sibTransId="{F95D1775-3307-4180-B7ED-C37DB59B9B11}"/>
    <dgm:cxn modelId="{92F5B993-D00C-4902-A6CC-8142405D1963}" type="presOf" srcId="{72D5B806-DEAF-4E36-A357-42A24404B1ED}" destId="{EB50D881-E23D-45D0-9F77-B0FF2D8DEA66}" srcOrd="0" destOrd="0" presId="urn:microsoft.com/office/officeart/2005/8/layout/list1"/>
    <dgm:cxn modelId="{3A555F57-48F2-4BAA-A08B-46A3AEF1877C}" type="presOf" srcId="{BD6B155D-A089-4838-B5CB-16D0CEA1CFF2}" destId="{B01321D6-DBDB-4882-BB5B-9426278C313B}" srcOrd="0" destOrd="0" presId="urn:microsoft.com/office/officeart/2005/8/layout/list1"/>
    <dgm:cxn modelId="{78D982C9-3921-4466-A568-F29D3D14FC4C}" type="presOf" srcId="{ABA7B3CB-15D9-426D-A83F-12A520BB990E}" destId="{2367318B-B0FB-4B04-83C5-CD1CDD74BA9E}" srcOrd="0" destOrd="0" presId="urn:microsoft.com/office/officeart/2005/8/layout/list1"/>
    <dgm:cxn modelId="{FF69B871-A03A-46EE-BF07-59C4E06B32B7}" type="presOf" srcId="{BD6B155D-A089-4838-B5CB-16D0CEA1CFF2}" destId="{5CE780DF-CBC6-436F-A333-23E55A2C7BF6}" srcOrd="1" destOrd="0" presId="urn:microsoft.com/office/officeart/2005/8/layout/list1"/>
    <dgm:cxn modelId="{2FAB4754-E74F-49DA-9C25-E23A793D09F2}" type="presOf" srcId="{F6240A7C-7E12-4529-B682-03869B3ED86F}" destId="{96F539C0-A76C-41E7-BDE5-C4EFC044F739}" srcOrd="0" destOrd="0" presId="urn:microsoft.com/office/officeart/2005/8/layout/list1"/>
    <dgm:cxn modelId="{E095E393-165F-46D1-945E-9A9D42D1087E}" srcId="{72D5B806-DEAF-4E36-A357-42A24404B1ED}" destId="{96B307C0-BC95-402D-B47D-939938D5E7C6}" srcOrd="3" destOrd="0" parTransId="{A00ECF2F-0718-476C-99D0-2F3956F77686}" sibTransId="{0CB9AE7A-6420-4F11-BFAD-FC243BF5255E}"/>
    <dgm:cxn modelId="{B909F58A-D57C-49A1-80EB-BF264EDEC702}" type="presOf" srcId="{96B307C0-BC95-402D-B47D-939938D5E7C6}" destId="{F78A7ED1-B518-4913-9D2C-4B909A3D1722}" srcOrd="0" destOrd="0" presId="urn:microsoft.com/office/officeart/2005/8/layout/list1"/>
    <dgm:cxn modelId="{68B96736-921B-4477-9A98-87BD958715F8}" srcId="{72D5B806-DEAF-4E36-A357-42A24404B1ED}" destId="{BD6B155D-A089-4838-B5CB-16D0CEA1CFF2}" srcOrd="0" destOrd="0" parTransId="{F51FEF55-DFF8-4B19-AFC3-3F831C0D70AA}" sibTransId="{8A63AE0F-0C63-4CFA-B838-82BF1243F924}"/>
    <dgm:cxn modelId="{790802B4-2580-46A1-B3B1-DCFF07D8FC08}" type="presOf" srcId="{593F48D4-74FC-4C5F-A3BF-657EECEDEAD2}" destId="{5CB8DBD1-23BE-42A0-80ED-B22F379CCA86}" srcOrd="0" destOrd="0" presId="urn:microsoft.com/office/officeart/2005/8/layout/list1"/>
    <dgm:cxn modelId="{1DEA5CBE-40C7-4B39-B884-6CAFD702FF8D}" srcId="{72D5B806-DEAF-4E36-A357-42A24404B1ED}" destId="{ABA7B3CB-15D9-426D-A83F-12A520BB990E}" srcOrd="4" destOrd="0" parTransId="{5F422ABB-2FF6-4E55-9B6D-6F33D9D67BA7}" sibTransId="{CFF2163D-9D73-4AB8-82F9-7C361AEECC55}"/>
    <dgm:cxn modelId="{F12249A0-96D9-4AD5-B3AF-9DF16A843EC7}" type="presParOf" srcId="{EB50D881-E23D-45D0-9F77-B0FF2D8DEA66}" destId="{3FF84760-93B1-4884-8F3D-4BFD2298E47D}" srcOrd="0" destOrd="0" presId="urn:microsoft.com/office/officeart/2005/8/layout/list1"/>
    <dgm:cxn modelId="{E0C6A26A-13C0-4278-8B29-DF47C9EFD071}" type="presParOf" srcId="{3FF84760-93B1-4884-8F3D-4BFD2298E47D}" destId="{B01321D6-DBDB-4882-BB5B-9426278C313B}" srcOrd="0" destOrd="0" presId="urn:microsoft.com/office/officeart/2005/8/layout/list1"/>
    <dgm:cxn modelId="{C102FFD9-A227-4C4B-966D-8A8DDCF58399}" type="presParOf" srcId="{3FF84760-93B1-4884-8F3D-4BFD2298E47D}" destId="{5CE780DF-CBC6-436F-A333-23E55A2C7BF6}" srcOrd="1" destOrd="0" presId="urn:microsoft.com/office/officeart/2005/8/layout/list1"/>
    <dgm:cxn modelId="{BDF1CC83-82C7-49DC-8024-28A8347F3B33}" type="presParOf" srcId="{EB50D881-E23D-45D0-9F77-B0FF2D8DEA66}" destId="{D0C07E74-B029-4A6B-8849-742CE9940E77}" srcOrd="1" destOrd="0" presId="urn:microsoft.com/office/officeart/2005/8/layout/list1"/>
    <dgm:cxn modelId="{64C3E6C7-EBF5-4CC0-840E-6172C315EC0A}" type="presParOf" srcId="{EB50D881-E23D-45D0-9F77-B0FF2D8DEA66}" destId="{645A8003-CF4E-45B5-90FF-C8631C754D1F}" srcOrd="2" destOrd="0" presId="urn:microsoft.com/office/officeart/2005/8/layout/list1"/>
    <dgm:cxn modelId="{293E22B7-FC66-4ECA-BBAC-9F32CEBBE22A}" type="presParOf" srcId="{EB50D881-E23D-45D0-9F77-B0FF2D8DEA66}" destId="{5E1EFA71-CD0E-407D-AC4B-090B1377A953}" srcOrd="3" destOrd="0" presId="urn:microsoft.com/office/officeart/2005/8/layout/list1"/>
    <dgm:cxn modelId="{6ABC66FD-8A64-4775-B89D-0BBD629067AF}" type="presParOf" srcId="{EB50D881-E23D-45D0-9F77-B0FF2D8DEA66}" destId="{EFAC08DE-420F-4E79-BF0C-69CF8020A46D}" srcOrd="4" destOrd="0" presId="urn:microsoft.com/office/officeart/2005/8/layout/list1"/>
    <dgm:cxn modelId="{1B334683-44BD-414C-AE56-6DA5B6402EB4}" type="presParOf" srcId="{EFAC08DE-420F-4E79-BF0C-69CF8020A46D}" destId="{EF5E0F07-93F5-49FF-BF0D-F7591A578474}" srcOrd="0" destOrd="0" presId="urn:microsoft.com/office/officeart/2005/8/layout/list1"/>
    <dgm:cxn modelId="{4A211DE8-9A2D-4BD4-8667-C4A46DE64FD7}" type="presParOf" srcId="{EFAC08DE-420F-4E79-BF0C-69CF8020A46D}" destId="{3A2320EA-06F8-41A6-8EF8-4F38BB9898F5}" srcOrd="1" destOrd="0" presId="urn:microsoft.com/office/officeart/2005/8/layout/list1"/>
    <dgm:cxn modelId="{FAAA3BD0-D25D-4448-ACBA-9E7B8E24DCBD}" type="presParOf" srcId="{EB50D881-E23D-45D0-9F77-B0FF2D8DEA66}" destId="{219A409B-E7D0-4BFE-98BE-98798D2370FE}" srcOrd="5" destOrd="0" presId="urn:microsoft.com/office/officeart/2005/8/layout/list1"/>
    <dgm:cxn modelId="{C98C4824-32EA-419F-888E-5CEFC799F42B}" type="presParOf" srcId="{EB50D881-E23D-45D0-9F77-B0FF2D8DEA66}" destId="{0EFFD243-D0B2-46FF-BC88-ADBF756D639B}" srcOrd="6" destOrd="0" presId="urn:microsoft.com/office/officeart/2005/8/layout/list1"/>
    <dgm:cxn modelId="{43CFE27B-8131-4739-ACFE-57B312361B4A}" type="presParOf" srcId="{EB50D881-E23D-45D0-9F77-B0FF2D8DEA66}" destId="{C24C9FC1-9984-49DE-A6EE-E21F4114B6D5}" srcOrd="7" destOrd="0" presId="urn:microsoft.com/office/officeart/2005/8/layout/list1"/>
    <dgm:cxn modelId="{E1A880CD-2F70-46DD-BF82-4AC90C85419D}" type="presParOf" srcId="{EB50D881-E23D-45D0-9F77-B0FF2D8DEA66}" destId="{D1069666-77C8-4A07-AA02-C1289BDEFE82}" srcOrd="8" destOrd="0" presId="urn:microsoft.com/office/officeart/2005/8/layout/list1"/>
    <dgm:cxn modelId="{81F05B3D-9808-4B06-A866-87FB15E61C93}" type="presParOf" srcId="{D1069666-77C8-4A07-AA02-C1289BDEFE82}" destId="{E30C4B01-6717-42D4-8C7C-B211F68FB6C8}" srcOrd="0" destOrd="0" presId="urn:microsoft.com/office/officeart/2005/8/layout/list1"/>
    <dgm:cxn modelId="{0AC02F57-26BC-44C8-929B-C20CFFC85164}" type="presParOf" srcId="{D1069666-77C8-4A07-AA02-C1289BDEFE82}" destId="{6902BB99-ED5C-45E5-A55C-331980C4E8EF}" srcOrd="1" destOrd="0" presId="urn:microsoft.com/office/officeart/2005/8/layout/list1"/>
    <dgm:cxn modelId="{4793323E-2061-4928-8C78-551FD98F671B}" type="presParOf" srcId="{EB50D881-E23D-45D0-9F77-B0FF2D8DEA66}" destId="{79487192-DAF3-4401-89F5-68D5D1C6012A}" srcOrd="9" destOrd="0" presId="urn:microsoft.com/office/officeart/2005/8/layout/list1"/>
    <dgm:cxn modelId="{2A0481D4-1711-4C30-A6F3-F8F91066D279}" type="presParOf" srcId="{EB50D881-E23D-45D0-9F77-B0FF2D8DEA66}" destId="{E06BAA61-3D1B-49CF-8A33-5DA76B455A8C}" srcOrd="10" destOrd="0" presId="urn:microsoft.com/office/officeart/2005/8/layout/list1"/>
    <dgm:cxn modelId="{2EF02A7E-C26A-4E7F-8B11-63C20520C707}" type="presParOf" srcId="{EB50D881-E23D-45D0-9F77-B0FF2D8DEA66}" destId="{657FD122-6C10-4192-9321-37378DA734A2}" srcOrd="11" destOrd="0" presId="urn:microsoft.com/office/officeart/2005/8/layout/list1"/>
    <dgm:cxn modelId="{C0A11E8D-472E-40C8-89C2-5B5825329D12}" type="presParOf" srcId="{EB50D881-E23D-45D0-9F77-B0FF2D8DEA66}" destId="{12017ABA-3EF9-4383-A38A-C03EB27F3217}" srcOrd="12" destOrd="0" presId="urn:microsoft.com/office/officeart/2005/8/layout/list1"/>
    <dgm:cxn modelId="{5BFDE9A7-C9C9-4AA1-AAD0-3D08F8A8C694}" type="presParOf" srcId="{12017ABA-3EF9-4383-A38A-C03EB27F3217}" destId="{F78A7ED1-B518-4913-9D2C-4B909A3D1722}" srcOrd="0" destOrd="0" presId="urn:microsoft.com/office/officeart/2005/8/layout/list1"/>
    <dgm:cxn modelId="{815FDD9D-EE88-4BDB-9721-F45DE36CA9B2}" type="presParOf" srcId="{12017ABA-3EF9-4383-A38A-C03EB27F3217}" destId="{4595CA24-C1DA-4A2F-A5E8-D312BAFE508F}" srcOrd="1" destOrd="0" presId="urn:microsoft.com/office/officeart/2005/8/layout/list1"/>
    <dgm:cxn modelId="{C80EBC22-A73C-40E0-9AB4-F02C01159578}" type="presParOf" srcId="{EB50D881-E23D-45D0-9F77-B0FF2D8DEA66}" destId="{A8364968-6CDD-4462-B4C2-BDFDD151C1AB}" srcOrd="13" destOrd="0" presId="urn:microsoft.com/office/officeart/2005/8/layout/list1"/>
    <dgm:cxn modelId="{1F418238-1B5A-4ED0-A615-D405505212CF}" type="presParOf" srcId="{EB50D881-E23D-45D0-9F77-B0FF2D8DEA66}" destId="{63978301-D966-490D-92D2-2C9070572976}" srcOrd="14" destOrd="0" presId="urn:microsoft.com/office/officeart/2005/8/layout/list1"/>
    <dgm:cxn modelId="{9FE69E76-C0A5-4261-AABD-279F276A0383}" type="presParOf" srcId="{EB50D881-E23D-45D0-9F77-B0FF2D8DEA66}" destId="{8DAF6BC0-0FD6-40D5-8821-2D553D253385}" srcOrd="15" destOrd="0" presId="urn:microsoft.com/office/officeart/2005/8/layout/list1"/>
    <dgm:cxn modelId="{4212E50C-BE10-45FF-843C-6CBBDDFF6D4C}" type="presParOf" srcId="{EB50D881-E23D-45D0-9F77-B0FF2D8DEA66}" destId="{659DC984-D1D9-4BEA-A52B-55E5A7A5E1F0}" srcOrd="16" destOrd="0" presId="urn:microsoft.com/office/officeart/2005/8/layout/list1"/>
    <dgm:cxn modelId="{F868C86E-E8A4-4EA7-BBC8-BF992B32B4A9}" type="presParOf" srcId="{659DC984-D1D9-4BEA-A52B-55E5A7A5E1F0}" destId="{2367318B-B0FB-4B04-83C5-CD1CDD74BA9E}" srcOrd="0" destOrd="0" presId="urn:microsoft.com/office/officeart/2005/8/layout/list1"/>
    <dgm:cxn modelId="{54D5E8E7-0978-453C-AD5D-2510D2E75438}" type="presParOf" srcId="{659DC984-D1D9-4BEA-A52B-55E5A7A5E1F0}" destId="{2CB2D2AA-AAF8-4382-9452-75DFCE6B4F5C}" srcOrd="1" destOrd="0" presId="urn:microsoft.com/office/officeart/2005/8/layout/list1"/>
    <dgm:cxn modelId="{DAAF1E50-FE94-4275-BED0-98D3F0CA1908}" type="presParOf" srcId="{EB50D881-E23D-45D0-9F77-B0FF2D8DEA66}" destId="{2A63E095-FDC9-4B66-934E-4A3C91406D1C}" srcOrd="17" destOrd="0" presId="urn:microsoft.com/office/officeart/2005/8/layout/list1"/>
    <dgm:cxn modelId="{7D3C8C55-6CF5-46C5-B720-F7305C26C774}" type="presParOf" srcId="{EB50D881-E23D-45D0-9F77-B0FF2D8DEA66}" destId="{C730F27F-AAAA-4E04-9A5C-B717C78AF8C9}" srcOrd="18" destOrd="0" presId="urn:microsoft.com/office/officeart/2005/8/layout/list1"/>
    <dgm:cxn modelId="{EFD44361-A138-4939-98D9-F27491C500FB}" type="presParOf" srcId="{EB50D881-E23D-45D0-9F77-B0FF2D8DEA66}" destId="{26E130EA-89A8-4CEB-92E9-53352F53DB31}" srcOrd="19" destOrd="0" presId="urn:microsoft.com/office/officeart/2005/8/layout/list1"/>
    <dgm:cxn modelId="{5D04E03B-4F3C-44C7-9EF3-F1A2653EA8D7}" type="presParOf" srcId="{EB50D881-E23D-45D0-9F77-B0FF2D8DEA66}" destId="{9DBC3EF4-ACB8-402E-9806-6C6D9059EEE8}" srcOrd="20" destOrd="0" presId="urn:microsoft.com/office/officeart/2005/8/layout/list1"/>
    <dgm:cxn modelId="{A0706A67-D7C7-42B8-A39F-EEB9797E9485}" type="presParOf" srcId="{9DBC3EF4-ACB8-402E-9806-6C6D9059EEE8}" destId="{5CB8DBD1-23BE-42A0-80ED-B22F379CCA86}" srcOrd="0" destOrd="0" presId="urn:microsoft.com/office/officeart/2005/8/layout/list1"/>
    <dgm:cxn modelId="{80C6FCFD-8D06-44D7-A949-EEEAE4BBC70E}" type="presParOf" srcId="{9DBC3EF4-ACB8-402E-9806-6C6D9059EEE8}" destId="{7EE4459E-0F9A-4278-99AE-23339772DBCB}" srcOrd="1" destOrd="0" presId="urn:microsoft.com/office/officeart/2005/8/layout/list1"/>
    <dgm:cxn modelId="{6E2237F2-E3F9-4672-88F5-5FAEDAAF8C0E}" type="presParOf" srcId="{EB50D881-E23D-45D0-9F77-B0FF2D8DEA66}" destId="{098736E6-1013-441B-B474-E93ED8446F06}" srcOrd="21" destOrd="0" presId="urn:microsoft.com/office/officeart/2005/8/layout/list1"/>
    <dgm:cxn modelId="{501B24A0-CC2A-4C8F-A478-78641FE30654}" type="presParOf" srcId="{EB50D881-E23D-45D0-9F77-B0FF2D8DEA66}" destId="{7D876C56-F020-4CD0-86D7-BC9D7D67B3B5}" srcOrd="22" destOrd="0" presId="urn:microsoft.com/office/officeart/2005/8/layout/list1"/>
    <dgm:cxn modelId="{29874852-4E57-41B7-A7B9-9320E1610A6E}" type="presParOf" srcId="{EB50D881-E23D-45D0-9F77-B0FF2D8DEA66}" destId="{C8526CDF-2A27-4F8B-A731-78BEF8A60CED}" srcOrd="23" destOrd="0" presId="urn:microsoft.com/office/officeart/2005/8/layout/list1"/>
    <dgm:cxn modelId="{0127CC23-1A99-4E04-993F-95CCC6EB65CC}" type="presParOf" srcId="{EB50D881-E23D-45D0-9F77-B0FF2D8DEA66}" destId="{5A51A94D-205D-40E4-8325-366DF02511C8}" srcOrd="24" destOrd="0" presId="urn:microsoft.com/office/officeart/2005/8/layout/list1"/>
    <dgm:cxn modelId="{4095F81B-15C3-4D34-A8E2-D17611BBD110}" type="presParOf" srcId="{5A51A94D-205D-40E4-8325-366DF02511C8}" destId="{96F539C0-A76C-41E7-BDE5-C4EFC044F739}" srcOrd="0" destOrd="0" presId="urn:microsoft.com/office/officeart/2005/8/layout/list1"/>
    <dgm:cxn modelId="{3E486B4A-56F7-4156-9248-C4B173B7C7C3}" type="presParOf" srcId="{5A51A94D-205D-40E4-8325-366DF02511C8}" destId="{3A89CD01-9CC6-4E32-A984-C8FEA7FF5C1D}" srcOrd="1" destOrd="0" presId="urn:microsoft.com/office/officeart/2005/8/layout/list1"/>
    <dgm:cxn modelId="{E4C2C2E1-1F3F-4C5F-BEFE-B9EBA6FB5FC1}" type="presParOf" srcId="{EB50D881-E23D-45D0-9F77-B0FF2D8DEA66}" destId="{81DEB539-4975-4CD3-8E0B-6070E7724DCD}" srcOrd="25" destOrd="0" presId="urn:microsoft.com/office/officeart/2005/8/layout/list1"/>
    <dgm:cxn modelId="{4D7E19E5-CAFA-4117-B0CC-BDB50EF6E689}" type="presParOf" srcId="{EB50D881-E23D-45D0-9F77-B0FF2D8DEA66}" destId="{63594A16-366F-410D-ABEA-5EE606732F30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F0A566-9B62-4AEB-ABEF-46300181FC6E}">
      <dsp:nvSpPr>
        <dsp:cNvPr id="0" name=""/>
        <dsp:cNvSpPr/>
      </dsp:nvSpPr>
      <dsp:spPr>
        <a:xfrm>
          <a:off x="1929261" y="741129"/>
          <a:ext cx="5070468" cy="5070468"/>
        </a:xfrm>
        <a:prstGeom prst="blockArc">
          <a:avLst>
            <a:gd name="adj1" fmla="val 12600000"/>
            <a:gd name="adj2" fmla="val 16200000"/>
            <a:gd name="adj3" fmla="val 4524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F25053-0778-43BD-ABEE-C4FD4DE8EEBE}">
      <dsp:nvSpPr>
        <dsp:cNvPr id="0" name=""/>
        <dsp:cNvSpPr/>
      </dsp:nvSpPr>
      <dsp:spPr>
        <a:xfrm>
          <a:off x="1929261" y="741129"/>
          <a:ext cx="5070468" cy="5070468"/>
        </a:xfrm>
        <a:prstGeom prst="blockArc">
          <a:avLst>
            <a:gd name="adj1" fmla="val 9000000"/>
            <a:gd name="adj2" fmla="val 12600000"/>
            <a:gd name="adj3" fmla="val 4524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DB9805-3454-434B-8FED-9D12FA13C6C0}">
      <dsp:nvSpPr>
        <dsp:cNvPr id="0" name=""/>
        <dsp:cNvSpPr/>
      </dsp:nvSpPr>
      <dsp:spPr>
        <a:xfrm>
          <a:off x="1929261" y="741129"/>
          <a:ext cx="5070468" cy="5070468"/>
        </a:xfrm>
        <a:prstGeom prst="blockArc">
          <a:avLst>
            <a:gd name="adj1" fmla="val 5400000"/>
            <a:gd name="adj2" fmla="val 9000000"/>
            <a:gd name="adj3" fmla="val 4524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7B7798-49F0-4D74-A96C-9067DA7526E1}">
      <dsp:nvSpPr>
        <dsp:cNvPr id="0" name=""/>
        <dsp:cNvSpPr/>
      </dsp:nvSpPr>
      <dsp:spPr>
        <a:xfrm>
          <a:off x="1929261" y="741129"/>
          <a:ext cx="5070468" cy="5070468"/>
        </a:xfrm>
        <a:prstGeom prst="blockArc">
          <a:avLst>
            <a:gd name="adj1" fmla="val 1800000"/>
            <a:gd name="adj2" fmla="val 5400000"/>
            <a:gd name="adj3" fmla="val 4524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3C8B3F-1285-4995-BE6F-5D18DE7F16FE}">
      <dsp:nvSpPr>
        <dsp:cNvPr id="0" name=""/>
        <dsp:cNvSpPr/>
      </dsp:nvSpPr>
      <dsp:spPr>
        <a:xfrm>
          <a:off x="1929261" y="741129"/>
          <a:ext cx="5070468" cy="5070468"/>
        </a:xfrm>
        <a:prstGeom prst="blockArc">
          <a:avLst>
            <a:gd name="adj1" fmla="val 19800000"/>
            <a:gd name="adj2" fmla="val 1800000"/>
            <a:gd name="adj3" fmla="val 4524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D9FAD-F0E7-432A-9E7F-FD94AD6078AF}">
      <dsp:nvSpPr>
        <dsp:cNvPr id="0" name=""/>
        <dsp:cNvSpPr/>
      </dsp:nvSpPr>
      <dsp:spPr>
        <a:xfrm>
          <a:off x="1929261" y="741129"/>
          <a:ext cx="5070468" cy="5070468"/>
        </a:xfrm>
        <a:prstGeom prst="blockArc">
          <a:avLst>
            <a:gd name="adj1" fmla="val 16200000"/>
            <a:gd name="adj2" fmla="val 19800000"/>
            <a:gd name="adj3" fmla="val 4524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FD783E-8911-45F6-AB08-5FF18B1512A9}">
      <dsp:nvSpPr>
        <dsp:cNvPr id="0" name=""/>
        <dsp:cNvSpPr/>
      </dsp:nvSpPr>
      <dsp:spPr>
        <a:xfrm>
          <a:off x="3326572" y="2138440"/>
          <a:ext cx="2275846" cy="2275846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100" b="1" kern="1200" dirty="0" smtClean="0"/>
            <a:t>Жеңіл атлетика</a:t>
          </a:r>
          <a:endParaRPr lang="ru-RU" sz="3100" b="1" kern="1200" dirty="0"/>
        </a:p>
      </dsp:txBody>
      <dsp:txXfrm>
        <a:off x="3659862" y="2471730"/>
        <a:ext cx="1609266" cy="1609266"/>
      </dsp:txXfrm>
    </dsp:sp>
    <dsp:sp modelId="{D06D244D-13F4-4757-BE70-1A9169D4D83F}">
      <dsp:nvSpPr>
        <dsp:cNvPr id="0" name=""/>
        <dsp:cNvSpPr/>
      </dsp:nvSpPr>
      <dsp:spPr>
        <a:xfrm>
          <a:off x="3667949" y="1934"/>
          <a:ext cx="1593092" cy="1593092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/>
            <a:t>Жүгіру түрлері</a:t>
          </a:r>
          <a:endParaRPr lang="ru-RU" sz="2000" b="1" kern="1200" dirty="0"/>
        </a:p>
      </dsp:txBody>
      <dsp:txXfrm>
        <a:off x="3901252" y="235237"/>
        <a:ext cx="1126486" cy="1126486"/>
      </dsp:txXfrm>
    </dsp:sp>
    <dsp:sp modelId="{A39D89BE-2076-4368-A326-ADB2EDFD2A3E}">
      <dsp:nvSpPr>
        <dsp:cNvPr id="0" name=""/>
        <dsp:cNvSpPr/>
      </dsp:nvSpPr>
      <dsp:spPr>
        <a:xfrm>
          <a:off x="5813859" y="1240876"/>
          <a:ext cx="1593092" cy="1593092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/>
            <a:t>Жүру түрлері</a:t>
          </a:r>
          <a:endParaRPr lang="ru-RU" sz="2000" b="1" kern="1200" dirty="0"/>
        </a:p>
      </dsp:txBody>
      <dsp:txXfrm>
        <a:off x="6047162" y="1474179"/>
        <a:ext cx="1126486" cy="1126486"/>
      </dsp:txXfrm>
    </dsp:sp>
    <dsp:sp modelId="{62CD7BD0-48BA-466F-83C9-4DC84192782D}">
      <dsp:nvSpPr>
        <dsp:cNvPr id="0" name=""/>
        <dsp:cNvSpPr/>
      </dsp:nvSpPr>
      <dsp:spPr>
        <a:xfrm>
          <a:off x="5813859" y="3718759"/>
          <a:ext cx="1593092" cy="1593092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/>
            <a:t>Ұзындық-қа секіру</a:t>
          </a:r>
          <a:endParaRPr lang="ru-RU" sz="1800" b="1" kern="1200" dirty="0"/>
        </a:p>
      </dsp:txBody>
      <dsp:txXfrm>
        <a:off x="6047162" y="3952062"/>
        <a:ext cx="1126486" cy="1126486"/>
      </dsp:txXfrm>
    </dsp:sp>
    <dsp:sp modelId="{2149BC35-0926-400B-BA6C-D76DE5991F33}">
      <dsp:nvSpPr>
        <dsp:cNvPr id="0" name=""/>
        <dsp:cNvSpPr/>
      </dsp:nvSpPr>
      <dsp:spPr>
        <a:xfrm>
          <a:off x="3667949" y="4957700"/>
          <a:ext cx="1593092" cy="1593092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/>
            <a:t>Биіктікке секіру</a:t>
          </a:r>
          <a:endParaRPr lang="ru-RU" sz="2000" b="1" kern="1200" dirty="0"/>
        </a:p>
      </dsp:txBody>
      <dsp:txXfrm>
        <a:off x="3901252" y="5191003"/>
        <a:ext cx="1126486" cy="1126486"/>
      </dsp:txXfrm>
    </dsp:sp>
    <dsp:sp modelId="{FC553A31-3879-40DC-99EB-705D259B2262}">
      <dsp:nvSpPr>
        <dsp:cNvPr id="0" name=""/>
        <dsp:cNvSpPr/>
      </dsp:nvSpPr>
      <dsp:spPr>
        <a:xfrm>
          <a:off x="1522040" y="3718759"/>
          <a:ext cx="1593092" cy="1593092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/>
            <a:t>Спорттық снарядтар-ды лақтыру</a:t>
          </a:r>
          <a:endParaRPr lang="ru-RU" sz="1600" b="1" kern="1200" dirty="0"/>
        </a:p>
      </dsp:txBody>
      <dsp:txXfrm>
        <a:off x="1755343" y="3952062"/>
        <a:ext cx="1126486" cy="1126486"/>
      </dsp:txXfrm>
    </dsp:sp>
    <dsp:sp modelId="{21EDD7D1-A01D-4976-BA16-9A744A994BA7}">
      <dsp:nvSpPr>
        <dsp:cNvPr id="0" name=""/>
        <dsp:cNvSpPr/>
      </dsp:nvSpPr>
      <dsp:spPr>
        <a:xfrm>
          <a:off x="1522040" y="1240876"/>
          <a:ext cx="1593092" cy="1593092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/>
            <a:t>Жеңіл атлетика-лық көпсайыс</a:t>
          </a:r>
          <a:endParaRPr lang="ru-RU" sz="1600" b="1" kern="1200" dirty="0"/>
        </a:p>
      </dsp:txBody>
      <dsp:txXfrm>
        <a:off x="1755343" y="1474179"/>
        <a:ext cx="1126486" cy="11264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23735D-0F1F-45FC-96A1-788E14C56283}">
      <dsp:nvSpPr>
        <dsp:cNvPr id="0" name=""/>
        <dsp:cNvSpPr/>
      </dsp:nvSpPr>
      <dsp:spPr>
        <a:xfrm>
          <a:off x="3087" y="2309103"/>
          <a:ext cx="2098203" cy="156464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b="1" kern="1200" dirty="0" smtClean="0"/>
            <a:t>Жеңіл атлетика түрлері</a:t>
          </a:r>
          <a:endParaRPr lang="ru-RU" sz="2300" b="1" kern="1200" dirty="0"/>
        </a:p>
      </dsp:txBody>
      <dsp:txXfrm>
        <a:off x="3087" y="2309103"/>
        <a:ext cx="1707042" cy="1564645"/>
      </dsp:txXfrm>
    </dsp:sp>
    <dsp:sp modelId="{17BA0864-7964-40EF-9746-F1E13758A9B6}">
      <dsp:nvSpPr>
        <dsp:cNvPr id="0" name=""/>
        <dsp:cNvSpPr/>
      </dsp:nvSpPr>
      <dsp:spPr>
        <a:xfrm rot="17869219">
          <a:off x="1609948" y="2261496"/>
          <a:ext cx="1842650" cy="30190"/>
        </a:xfrm>
        <a:custGeom>
          <a:avLst/>
          <a:gdLst/>
          <a:ahLst/>
          <a:cxnLst/>
          <a:rect l="0" t="0" r="0" b="0"/>
          <a:pathLst>
            <a:path>
              <a:moveTo>
                <a:pt x="0" y="15095"/>
              </a:moveTo>
              <a:lnTo>
                <a:pt x="1842650" y="1509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485207" y="2230525"/>
        <a:ext cx="92132" cy="92132"/>
      </dsp:txXfrm>
    </dsp:sp>
    <dsp:sp modelId="{5316F523-B206-4996-AB41-2CAE1A9C4C90}">
      <dsp:nvSpPr>
        <dsp:cNvPr id="0" name=""/>
        <dsp:cNvSpPr/>
      </dsp:nvSpPr>
      <dsp:spPr>
        <a:xfrm>
          <a:off x="2961256" y="68250"/>
          <a:ext cx="2651489" cy="2787013"/>
        </a:xfrm>
        <a:prstGeom prst="wav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b="1" kern="1200" dirty="0" smtClean="0"/>
            <a:t>Өткізу алаңына байланысты</a:t>
          </a:r>
          <a:endParaRPr lang="ru-RU" sz="2300" b="1" kern="1200" dirty="0"/>
        </a:p>
      </dsp:txBody>
      <dsp:txXfrm>
        <a:off x="2961256" y="765003"/>
        <a:ext cx="2651489" cy="1393507"/>
      </dsp:txXfrm>
    </dsp:sp>
    <dsp:sp modelId="{F39B40AA-8DA9-4437-875C-3114F401F66B}">
      <dsp:nvSpPr>
        <dsp:cNvPr id="0" name=""/>
        <dsp:cNvSpPr/>
      </dsp:nvSpPr>
      <dsp:spPr>
        <a:xfrm rot="19556989">
          <a:off x="5519779" y="1143059"/>
          <a:ext cx="1084452" cy="30190"/>
        </a:xfrm>
        <a:custGeom>
          <a:avLst/>
          <a:gdLst/>
          <a:ahLst/>
          <a:cxnLst/>
          <a:rect l="0" t="0" r="0" b="0"/>
          <a:pathLst>
            <a:path>
              <a:moveTo>
                <a:pt x="0" y="15095"/>
              </a:moveTo>
              <a:lnTo>
                <a:pt x="1084452" y="1509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034894" y="1131043"/>
        <a:ext cx="54222" cy="54222"/>
      </dsp:txXfrm>
    </dsp:sp>
    <dsp:sp modelId="{A59A3395-7746-4878-B9DC-B86C2889E027}">
      <dsp:nvSpPr>
        <dsp:cNvPr id="0" name=""/>
        <dsp:cNvSpPr/>
      </dsp:nvSpPr>
      <dsp:spPr>
        <a:xfrm>
          <a:off x="6511265" y="305025"/>
          <a:ext cx="2198107" cy="109905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Ашық алаңда</a:t>
          </a:r>
          <a:endParaRPr lang="ru-RU" sz="2300" kern="1200" dirty="0"/>
        </a:p>
      </dsp:txBody>
      <dsp:txXfrm>
        <a:off x="6543455" y="337215"/>
        <a:ext cx="2133727" cy="1034673"/>
      </dsp:txXfrm>
    </dsp:sp>
    <dsp:sp modelId="{4E6428B1-39DB-4D84-879F-B351DB8A5975}">
      <dsp:nvSpPr>
        <dsp:cNvPr id="0" name=""/>
        <dsp:cNvSpPr/>
      </dsp:nvSpPr>
      <dsp:spPr>
        <a:xfrm rot="2169729">
          <a:off x="5505543" y="1775015"/>
          <a:ext cx="1112925" cy="30190"/>
        </a:xfrm>
        <a:custGeom>
          <a:avLst/>
          <a:gdLst/>
          <a:ahLst/>
          <a:cxnLst/>
          <a:rect l="0" t="0" r="0" b="0"/>
          <a:pathLst>
            <a:path>
              <a:moveTo>
                <a:pt x="0" y="15095"/>
              </a:moveTo>
              <a:lnTo>
                <a:pt x="1112925" y="1509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034182" y="1762287"/>
        <a:ext cx="55646" cy="55646"/>
      </dsp:txXfrm>
    </dsp:sp>
    <dsp:sp modelId="{5CAD7503-0353-492F-A810-1F9FEBA53384}">
      <dsp:nvSpPr>
        <dsp:cNvPr id="0" name=""/>
        <dsp:cNvSpPr/>
      </dsp:nvSpPr>
      <dsp:spPr>
        <a:xfrm>
          <a:off x="6511265" y="1568937"/>
          <a:ext cx="2198107" cy="109905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Жабық алаңда (манеж)</a:t>
          </a:r>
          <a:endParaRPr lang="ru-RU" sz="2300" kern="1200" dirty="0"/>
        </a:p>
      </dsp:txBody>
      <dsp:txXfrm>
        <a:off x="6543455" y="1601127"/>
        <a:ext cx="2133727" cy="1034673"/>
      </dsp:txXfrm>
    </dsp:sp>
    <dsp:sp modelId="{3569B427-70CB-4547-B29F-A16D84AC46BA}">
      <dsp:nvSpPr>
        <dsp:cNvPr id="0" name=""/>
        <dsp:cNvSpPr/>
      </dsp:nvSpPr>
      <dsp:spPr>
        <a:xfrm rot="3630763">
          <a:off x="1647790" y="3853761"/>
          <a:ext cx="1786242" cy="30190"/>
        </a:xfrm>
        <a:custGeom>
          <a:avLst/>
          <a:gdLst/>
          <a:ahLst/>
          <a:cxnLst/>
          <a:rect l="0" t="0" r="0" b="0"/>
          <a:pathLst>
            <a:path>
              <a:moveTo>
                <a:pt x="0" y="15095"/>
              </a:moveTo>
              <a:lnTo>
                <a:pt x="1786242" y="1509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496256" y="3824200"/>
        <a:ext cx="89312" cy="89312"/>
      </dsp:txXfrm>
    </dsp:sp>
    <dsp:sp modelId="{DF5E3E87-454D-4534-9C86-5ABD21181F2C}">
      <dsp:nvSpPr>
        <dsp:cNvPr id="0" name=""/>
        <dsp:cNvSpPr/>
      </dsp:nvSpPr>
      <dsp:spPr>
        <a:xfrm>
          <a:off x="2980533" y="3202724"/>
          <a:ext cx="2724004" cy="2887126"/>
        </a:xfrm>
        <a:prstGeom prst="wav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b="1" kern="1200" dirty="0" smtClean="0"/>
            <a:t>Ұйымдастыруына байланысты</a:t>
          </a:r>
          <a:endParaRPr lang="ru-RU" sz="2300" b="1" kern="1200" dirty="0"/>
        </a:p>
      </dsp:txBody>
      <dsp:txXfrm>
        <a:off x="2980533" y="3924506"/>
        <a:ext cx="2724004" cy="1443563"/>
      </dsp:txXfrm>
    </dsp:sp>
    <dsp:sp modelId="{92058057-C41C-4E8E-BC8F-CEB4088EF9B0}">
      <dsp:nvSpPr>
        <dsp:cNvPr id="0" name=""/>
        <dsp:cNvSpPr/>
      </dsp:nvSpPr>
      <dsp:spPr>
        <a:xfrm rot="18289469">
          <a:off x="5374331" y="3999236"/>
          <a:ext cx="1539656" cy="30190"/>
        </a:xfrm>
        <a:custGeom>
          <a:avLst/>
          <a:gdLst/>
          <a:ahLst/>
          <a:cxnLst/>
          <a:rect l="0" t="0" r="0" b="0"/>
          <a:pathLst>
            <a:path>
              <a:moveTo>
                <a:pt x="0" y="15095"/>
              </a:moveTo>
              <a:lnTo>
                <a:pt x="1539656" y="1509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105668" y="3975840"/>
        <a:ext cx="76982" cy="76982"/>
      </dsp:txXfrm>
    </dsp:sp>
    <dsp:sp modelId="{9CA63EF0-C631-4D7C-9868-11A6E7B11352}">
      <dsp:nvSpPr>
        <dsp:cNvPr id="0" name=""/>
        <dsp:cNvSpPr/>
      </dsp:nvSpPr>
      <dsp:spPr>
        <a:xfrm>
          <a:off x="6583781" y="2832849"/>
          <a:ext cx="2198107" cy="1099053"/>
        </a:xfrm>
        <a:prstGeom prst="roundRect">
          <a:avLst>
            <a:gd name="adj" fmla="val 10000"/>
          </a:avLst>
        </a:prstGeom>
        <a:solidFill>
          <a:srgbClr val="00B0F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Жеке жарыстар</a:t>
          </a:r>
          <a:endParaRPr lang="ru-RU" sz="2300" kern="1200" dirty="0"/>
        </a:p>
      </dsp:txBody>
      <dsp:txXfrm>
        <a:off x="6615971" y="2865039"/>
        <a:ext cx="2133727" cy="1034673"/>
      </dsp:txXfrm>
    </dsp:sp>
    <dsp:sp modelId="{783B56B6-7918-4F19-B267-2D5060E468A5}">
      <dsp:nvSpPr>
        <dsp:cNvPr id="0" name=""/>
        <dsp:cNvSpPr/>
      </dsp:nvSpPr>
      <dsp:spPr>
        <a:xfrm>
          <a:off x="5704538" y="4631192"/>
          <a:ext cx="879242" cy="30190"/>
        </a:xfrm>
        <a:custGeom>
          <a:avLst/>
          <a:gdLst/>
          <a:ahLst/>
          <a:cxnLst/>
          <a:rect l="0" t="0" r="0" b="0"/>
          <a:pathLst>
            <a:path>
              <a:moveTo>
                <a:pt x="0" y="15095"/>
              </a:moveTo>
              <a:lnTo>
                <a:pt x="879242" y="1509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122178" y="4624306"/>
        <a:ext cx="43962" cy="43962"/>
      </dsp:txXfrm>
    </dsp:sp>
    <dsp:sp modelId="{8A0E4442-C388-4291-8521-8A8CAED3066A}">
      <dsp:nvSpPr>
        <dsp:cNvPr id="0" name=""/>
        <dsp:cNvSpPr/>
      </dsp:nvSpPr>
      <dsp:spPr>
        <a:xfrm>
          <a:off x="6583781" y="4096760"/>
          <a:ext cx="2198107" cy="1099053"/>
        </a:xfrm>
        <a:prstGeom prst="roundRect">
          <a:avLst>
            <a:gd name="adj" fmla="val 10000"/>
          </a:avLst>
        </a:prstGeom>
        <a:solidFill>
          <a:srgbClr val="00B0F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Командалық жарыстар</a:t>
          </a:r>
          <a:endParaRPr lang="ru-RU" sz="2300" kern="1200" dirty="0"/>
        </a:p>
      </dsp:txBody>
      <dsp:txXfrm>
        <a:off x="6615971" y="4128950"/>
        <a:ext cx="2133727" cy="1034673"/>
      </dsp:txXfrm>
    </dsp:sp>
    <dsp:sp modelId="{B8DC1E1E-6671-4997-9CCF-302116466902}">
      <dsp:nvSpPr>
        <dsp:cNvPr id="0" name=""/>
        <dsp:cNvSpPr/>
      </dsp:nvSpPr>
      <dsp:spPr>
        <a:xfrm rot="3310531">
          <a:off x="5374331" y="5263148"/>
          <a:ext cx="1539656" cy="30190"/>
        </a:xfrm>
        <a:custGeom>
          <a:avLst/>
          <a:gdLst/>
          <a:ahLst/>
          <a:cxnLst/>
          <a:rect l="0" t="0" r="0" b="0"/>
          <a:pathLst>
            <a:path>
              <a:moveTo>
                <a:pt x="0" y="15095"/>
              </a:moveTo>
              <a:lnTo>
                <a:pt x="1539656" y="1509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105668" y="5239752"/>
        <a:ext cx="76982" cy="76982"/>
      </dsp:txXfrm>
    </dsp:sp>
    <dsp:sp modelId="{1574026A-4DBD-4FC2-A1E5-6624F35A4906}">
      <dsp:nvSpPr>
        <dsp:cNvPr id="0" name=""/>
        <dsp:cNvSpPr/>
      </dsp:nvSpPr>
      <dsp:spPr>
        <a:xfrm>
          <a:off x="6583781" y="5360672"/>
          <a:ext cx="2198107" cy="1099053"/>
        </a:xfrm>
        <a:prstGeom prst="roundRect">
          <a:avLst>
            <a:gd name="adj" fmla="val 10000"/>
          </a:avLst>
        </a:prstGeom>
        <a:solidFill>
          <a:srgbClr val="00B0F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/>
            <a:t>Эстафеталық жарыстар</a:t>
          </a:r>
          <a:endParaRPr lang="ru-RU" sz="2300" kern="1200" dirty="0"/>
        </a:p>
      </dsp:txBody>
      <dsp:txXfrm>
        <a:off x="6615971" y="5392862"/>
        <a:ext cx="2133727" cy="10346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A8003-CF4E-45B5-90FF-C8631C754D1F}">
      <dsp:nvSpPr>
        <dsp:cNvPr id="0" name=""/>
        <dsp:cNvSpPr/>
      </dsp:nvSpPr>
      <dsp:spPr>
        <a:xfrm>
          <a:off x="0" y="406211"/>
          <a:ext cx="748883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E780DF-CBC6-436F-A333-23E55A2C7BF6}">
      <dsp:nvSpPr>
        <dsp:cNvPr id="0" name=""/>
        <dsp:cNvSpPr/>
      </dsp:nvSpPr>
      <dsp:spPr>
        <a:xfrm>
          <a:off x="374441" y="155291"/>
          <a:ext cx="5242182" cy="50184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Тегіс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жерде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жүгіру</a:t>
          </a:r>
          <a:endParaRPr lang="ru-RU" sz="2400" b="1" kern="1200" dirty="0"/>
        </a:p>
      </dsp:txBody>
      <dsp:txXfrm>
        <a:off x="398939" y="179789"/>
        <a:ext cx="5193186" cy="452844"/>
      </dsp:txXfrm>
    </dsp:sp>
    <dsp:sp modelId="{0EFFD243-D0B2-46FF-BC88-ADBF756D639B}">
      <dsp:nvSpPr>
        <dsp:cNvPr id="0" name=""/>
        <dsp:cNvSpPr/>
      </dsp:nvSpPr>
      <dsp:spPr>
        <a:xfrm>
          <a:off x="0" y="1177331"/>
          <a:ext cx="748883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2320EA-06F8-41A6-8EF8-4F38BB9898F5}">
      <dsp:nvSpPr>
        <dsp:cNvPr id="0" name=""/>
        <dsp:cNvSpPr/>
      </dsp:nvSpPr>
      <dsp:spPr>
        <a:xfrm>
          <a:off x="374441" y="926412"/>
          <a:ext cx="5242182" cy="50184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Бедерлі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жерде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жүгіру</a:t>
          </a:r>
          <a:endParaRPr lang="ru-RU" sz="2400" b="1" kern="1200" dirty="0"/>
        </a:p>
      </dsp:txBody>
      <dsp:txXfrm>
        <a:off x="398939" y="950910"/>
        <a:ext cx="5193186" cy="452844"/>
      </dsp:txXfrm>
    </dsp:sp>
    <dsp:sp modelId="{E06BAA61-3D1B-49CF-8A33-5DA76B455A8C}">
      <dsp:nvSpPr>
        <dsp:cNvPr id="0" name=""/>
        <dsp:cNvSpPr/>
      </dsp:nvSpPr>
      <dsp:spPr>
        <a:xfrm>
          <a:off x="0" y="1948452"/>
          <a:ext cx="748883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02BB99-ED5C-45E5-A55C-331980C4E8EF}">
      <dsp:nvSpPr>
        <dsp:cNvPr id="0" name=""/>
        <dsp:cNvSpPr/>
      </dsp:nvSpPr>
      <dsp:spPr>
        <a:xfrm>
          <a:off x="374441" y="1697531"/>
          <a:ext cx="5242182" cy="50184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Жүру</a:t>
          </a:r>
          <a:endParaRPr lang="ru-RU" sz="2400" b="1" kern="1200" dirty="0" smtClean="0"/>
        </a:p>
      </dsp:txBody>
      <dsp:txXfrm>
        <a:off x="398939" y="1722029"/>
        <a:ext cx="5193186" cy="452844"/>
      </dsp:txXfrm>
    </dsp:sp>
    <dsp:sp modelId="{63978301-D966-490D-92D2-2C9070572976}">
      <dsp:nvSpPr>
        <dsp:cNvPr id="0" name=""/>
        <dsp:cNvSpPr/>
      </dsp:nvSpPr>
      <dsp:spPr>
        <a:xfrm>
          <a:off x="0" y="2719572"/>
          <a:ext cx="748883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95CA24-C1DA-4A2F-A5E8-D312BAFE508F}">
      <dsp:nvSpPr>
        <dsp:cNvPr id="0" name=""/>
        <dsp:cNvSpPr/>
      </dsp:nvSpPr>
      <dsp:spPr>
        <a:xfrm>
          <a:off x="374441" y="2468652"/>
          <a:ext cx="5242182" cy="501840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Кедергілермен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жүгіру</a:t>
          </a:r>
          <a:endParaRPr lang="ru-RU" sz="2400" b="1" kern="1200" dirty="0"/>
        </a:p>
      </dsp:txBody>
      <dsp:txXfrm>
        <a:off x="398939" y="2493150"/>
        <a:ext cx="5193186" cy="452844"/>
      </dsp:txXfrm>
    </dsp:sp>
    <dsp:sp modelId="{C730F27F-AAAA-4E04-9A5C-B717C78AF8C9}">
      <dsp:nvSpPr>
        <dsp:cNvPr id="0" name=""/>
        <dsp:cNvSpPr/>
      </dsp:nvSpPr>
      <dsp:spPr>
        <a:xfrm>
          <a:off x="0" y="3490692"/>
          <a:ext cx="748883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B2D2AA-AAF8-4382-9452-75DFCE6B4F5C}">
      <dsp:nvSpPr>
        <dsp:cNvPr id="0" name=""/>
        <dsp:cNvSpPr/>
      </dsp:nvSpPr>
      <dsp:spPr>
        <a:xfrm>
          <a:off x="374441" y="3239772"/>
          <a:ext cx="5242182" cy="50184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Ұзындыққа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және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биіктікке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секіру</a:t>
          </a:r>
          <a:endParaRPr lang="ru-RU" sz="2400" b="1" kern="1200" dirty="0"/>
        </a:p>
      </dsp:txBody>
      <dsp:txXfrm>
        <a:off x="398939" y="3264270"/>
        <a:ext cx="5193186" cy="452844"/>
      </dsp:txXfrm>
    </dsp:sp>
    <dsp:sp modelId="{7D876C56-F020-4CD0-86D7-BC9D7D67B3B5}">
      <dsp:nvSpPr>
        <dsp:cNvPr id="0" name=""/>
        <dsp:cNvSpPr/>
      </dsp:nvSpPr>
      <dsp:spPr>
        <a:xfrm>
          <a:off x="0" y="4261812"/>
          <a:ext cx="748883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E4459E-0F9A-4278-99AE-23339772DBCB}">
      <dsp:nvSpPr>
        <dsp:cNvPr id="0" name=""/>
        <dsp:cNvSpPr/>
      </dsp:nvSpPr>
      <dsp:spPr>
        <a:xfrm>
          <a:off x="374441" y="4010892"/>
          <a:ext cx="5242182" cy="501840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Лақтыру</a:t>
          </a:r>
          <a:endParaRPr lang="ru-RU" sz="2400" b="1" kern="1200" dirty="0"/>
        </a:p>
      </dsp:txBody>
      <dsp:txXfrm>
        <a:off x="398939" y="4035390"/>
        <a:ext cx="5193186" cy="452844"/>
      </dsp:txXfrm>
    </dsp:sp>
    <dsp:sp modelId="{63594A16-366F-410D-ABEA-5EE606732F30}">
      <dsp:nvSpPr>
        <dsp:cNvPr id="0" name=""/>
        <dsp:cNvSpPr/>
      </dsp:nvSpPr>
      <dsp:spPr>
        <a:xfrm>
          <a:off x="0" y="5032932"/>
          <a:ext cx="748883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89CD01-9CC6-4E32-A984-C8FEA7FF5C1D}">
      <dsp:nvSpPr>
        <dsp:cNvPr id="0" name=""/>
        <dsp:cNvSpPr/>
      </dsp:nvSpPr>
      <dsp:spPr>
        <a:xfrm>
          <a:off x="374441" y="4782012"/>
          <a:ext cx="5242182" cy="501840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Жеңіл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атлетикалық</a:t>
          </a:r>
          <a:r>
            <a:rPr lang="ru-RU" sz="2400" b="1" kern="1200" dirty="0" smtClean="0"/>
            <a:t> </a:t>
          </a:r>
          <a:r>
            <a:rPr lang="ru-RU" sz="2400" b="1" kern="1200" dirty="0" err="1" smtClean="0"/>
            <a:t>көпсайыс</a:t>
          </a:r>
          <a:endParaRPr lang="ru-RU" sz="2400" b="1" kern="1200" dirty="0"/>
        </a:p>
      </dsp:txBody>
      <dsp:txXfrm>
        <a:off x="398939" y="4806510"/>
        <a:ext cx="5193186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18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82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762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183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03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47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79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15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19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403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76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87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A3AC295-4CD4-4474-9DD8-0836748CC86B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8D01897-3884-45DF-B139-1B1459722E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gif"/><Relationship Id="rId12" Type="http://schemas.openxmlformats.org/officeDocument/2006/relationships/image" Target="../media/image8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7.gif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gi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gif"/><Relationship Id="rId5" Type="http://schemas.openxmlformats.org/officeDocument/2006/relationships/image" Target="../media/image19.gif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kk.wikipedia.org/w/index.php?title=%D0%A8.%D0%91%D0%B5%D0%BA%D0%B1%D0%B0%D0%B5%D0%B2&amp;action=edit&amp;redlink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gif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2130425"/>
            <a:ext cx="6120680" cy="1802631"/>
          </a:xfrm>
        </p:spPr>
        <p:txBody>
          <a:bodyPr>
            <a:noAutofit/>
          </a:bodyPr>
          <a:lstStyle/>
          <a:p>
            <a:pPr algn="ctr"/>
            <a:r>
              <a:rPr lang="kk-KZ" sz="4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100 метрге жүгіру. </a:t>
            </a:r>
            <a:br>
              <a:rPr lang="kk-KZ" sz="4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</a:br>
            <a:r>
              <a:rPr lang="kk-KZ" sz="4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Жеңіл атлетика </a:t>
            </a:r>
            <a:r>
              <a:rPr lang="kk-KZ" sz="4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жаттығулары</a:t>
            </a:r>
            <a:endParaRPr lang="ru-RU" sz="44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4" name="AutoShape 2" descr="data:image/jpeg;base64,/9j/4AAQSkZJRgABAQAAAQABAAD/2wCEAAkGBw8NDw8PDA8PDw0OEA8PDQ0OFBQNDw0PFBQWFxQRFBQYHCghGB0lHBQULTEhJSkrLy4uFx8zODMsNygtLysBCgoKBQUFDgUFDisZExkrKysrKysrKysrKysrKysrKysrKysrKysrKysrKysrKysrKysrKysrKysrKysrKysrK//AABEIAMEBBgMBIgACEQEDEQH/xAAcAAEBAAIDAQEAAAAAAAAAAAAAAQcIBAUGAwL/xABCEAABBAEBBgMEBwcCBAcAAAABAAIDBBEFBgcSITFBE1FhInGBkRQjMkJSobEIFTNicoKSweFDY6LwJERTVHOywv/EABQBAQAAAAAAAAAAAAAAAAAAAAD/xAAUEQEAAAAAAAAAAAAAAAAAAAAA/9oADAMBAAIRAxEAPwDOKiqiAiIgIiICqiICIiCqLjalqENSJ89mRsUMYy97zgALAe22+yzYc6HSB9Hr8x9IcMzyfzN54YPz9yDYRzgOpAHryRrgeYII8xzWl1vW7k7i6a1YkceZL5Xu5/Er819YtxEGKzYYRzBZK9v6FBuqi1c2f3wavSIEkrbcY6ttZe4j0eCD+qy/sdvd07Ui2Oc/QrJwOCZw8Nx8mych88IMiKICCMg5B6EcwUQVEUQFVFx7moQVxmxNFEPOV7Yx+ZQclF1lXaGjMeGG5We78LZWEn4ZXZIKoqogqKKoCIiAiIgIiICiIgIiICIiAqoiAo5wAJJAAGST0A81+ljffltQdP07wIncNi/xxNI5FsQx4rh8HAf3IMUb3tvX6tZdXrvI0+u7EbRy8eQDBkd8c4HlzWO0XcbL7NW9WnbXpRl7jjjeciOFv4nu7BB06LYPSdw1NsY+m2p5JiPa8LhjjB9MgldFtZuKlhY6TSpzPwgk15sNkPoxw5E+h+aDDKL7W6skD3RTxvilYcPjkaWPafIg8wvigyNu73qWtKcyC251mhkAsdgyQD8THdSP5Ty8lsjpGqQ3YI7FWQSQyt4mPH6Edj6LShZH3M7bu0y22tO//wADacGODj7MEh+zIM9B2P8Asg2cRRdHtxrf7t061bGOKKP2M95HENZ+bggx7vX3ruovfR0otNpuRPZIDhAfwsBGC71PRYG1LUp7bzJamkmkccl0ji4/7LjzSukc57yXPe4ue48y5xOSSfPK/CCtcQcgkEdCORC99sLvTv6W9jJ5HWqWQHwyHL2N7ujeeYI8s4XgEQbraNqkN6vFZrO44ZmNew9DgjoR2I7hcxYM/Zy193FZ0+R2W8IsQNJ+yc4kA9ObVnNBUURAREQFVEQFVFUEVURAREQEREFUREBa6ftF3/E1KCAdK9YHH80jiSfkG/JbGLVPfLZMut3MnPAWR+4NaOSDyGn05LMscEDS+WV7WRtHdxOAtttgdkodFpsgjAMzgH2Zu8suBnn5DsFiX9njZnxZ5tRmblkA8KvkdZXfacPcP/ss/oIiKoPE7xN3dbW4y4BsN5oxFZA6/wAsgH2h+i1k2g0Ozpth9a5GY5WH3teOzmnuCt0F57bTY6prUHhWm4e3JhsM/iQuPceY9EGnyLIO0W6DVqbyIIvpkX3Za/Uj1YTkfmpsrun1O5ZYy3WlqVg4GaWYcJ4O4YO5P+qDY3ZOy+ehTlmz4kleFzyepcWjJXn98tJ0+h3Ws+0wRS48wyVrnfkCvZQRNja1jAGsYA1rR0DQMAKWYGysfHIA5kjSx7T0LSMEINIUXqN4Ox82i3Hwva413uc6rNj2ZI+wz+IZwV5dARF9IIXSOayNpe95DWsaOJziegAQZO/Z4pvfqskzf4cNZ4efV7mho/6T8lsgvCboNjjo9HM4xctcMs4PWIY9mL3jJz6r3iCIiICIiAiZ/Lr6IgIiICqIgiIiAiIgqKIgq1H3pg/vvUfWw7HryC23Wv20mzf0rbBkBGWSvjsyf/G1vEc/44QZd3c6GNN0upXI9sR+JKfOSQl7vlxY9wC9KoBjp0VQRVREBERAREQEVUQddr2h1dRhdXuwtmid2dyLT+JrhzafULEmubg2FxOnXCxpPKO0OPh9OJo6fBZtXj96G2H7loOmjAdZmcIazT0DyCS8+gAJ9+B3QYtqbhrPGG2L9VoPaIPc8j0DgFk7Yvdnp2jkSRNdPa/9xPhzm/0ADDf19VrFZ1+5LMbElqd05dxGTjcHZ9MHl7gs47l95Et537v1J5fZDXOr2HfamaOsbuXMgd+6DL6qiICIiAvnZsMhY+SVwbHG1z3uPRrWjJK+ixFv92wFau3Ta7vr7Q4rBaf4cHZp/q5/AFB3u6HXTqTNRsnOJLrnMBz7LC0Bo9OTQsgLGf7P1DwtI8Y/+ZnlcPVrCWZ+bXfJZMQEREBFUQRERAREQEVUQVebGjN/fTruOYoMiB/mMr8n5YXpF+eEZzjnjGe+PJBVVFUEVURARFUERFUBRVRAWBv2k5nePRj+4IpHgduIuwfyAWeViL9ovRzLSr3GDJrS+HKfKOTkD/kG/wCSDXpczR9QfTsQ2YTiSCRkjfXhOcfH/VcNEG62i6iy5Wr2YjlliKOVvpxtBwfUZXNWI/2fdpxYqSafK766oeOEH70Dj0HuP6rLiCIi8bvC3hVdEjLXfXXXtJhrN8+zpD91v5oObt5tjX0Wq6aYtdM4Ftevn2pX9uX4R3K1XsT2dXvcTyZLVyYAeXE92AB5AZ+ACbSbQ2dUsOs3ZC+R3Jo6Mjb2axvYLJH7Puy30izJqMrcxVPYgz96dw5kf0g/9SDOuz2lMoVK9WP7MEbWe8/ePxOfmuwREBVREFREQRERBUURBVFVEBERBjve9vAdosUcNQNddsZLS/mIYx1fjuc8gPf5LAs+3uryP43ahZ4s59l/A3/Ecl6n9oMP/fA488BrQ+H5cPtZx8crGSDJOze+fVKhAtFt2Lyl9iQe57R+oWXtkd6umamWxmT6LZdgCGwQ0OcezH9HH06rVhUHHRBvCCqtat3u92zpxZBqBfapDkD9qeEduFxPtD0K2H0bV69+FlinK2WGQZa5vb0I7H0Qc1FVEBERAXX7QaTHqFWerN/Dnjcw+hPR3wOF2CINLde0mWhZmq2ARJA9zDkY4gOjh6EYPxXXrZnfBu8/e8Qs02gX4Gnl9n6THy9gnH2hjl8lrTNE6NzmPaWvaSHNcMFpHUEIOTpGpzUp47FWQxzRHiY8foR3Hos9bO79KUkQ/eUUkE45OMQ8WN/qO49y15RBmfbPfjJK10OjxGFp5fS5cGTH8jOjfec9Fh2zYfM90kr3PkeS573kuc4nuSV8l3Oy+zNvVp2wUo+Jx+3I7IiiH4nuxyCCbK7O2NWtR1arcuecvfjLYo8+093oFtxs5osOm1YalcYjhYG5PV7vvPPqSuo2A2Jr6HX8OLD7DxmxZI9qQ/hHk0dgvUoKiiICqIgIiIIiIgIqogqiqiAiIgxlvu2Ik1Osy1UaX26gOYx1mhPNzR6jqPita3NIJBBBBwQeRB8it4Vrjv7r6ZHcZ9C5X3cTrrY8eEM9C7yfnPIduvZBitERAXpdiNtLeiz+LWcXROI8es4kRzD/AEPqvNIg3G2Q2qq6xXE9N+e0sTuUkL+7XD49ehXeLTPZnaGzpVhlmm/gkb9pp5skb3Y4dwtpNgdta+t1xJCQywwAWa5PtRO8x5tOORQeoRVRARVRAXgN4u6+trOZoiK14DlKBlk2PuyN/wD11969+qg1K1rdtrFNzg+lLIwHAlgAmY4eY4ea4NPYnVZzwxULRPrGWD5uwtwlUGANktxk8pbJq8vgR8ia0OHyu9C/OG/ms3aFolXToRBShZDEOzRzcfxOPUn1K7BEBFUQRFUQRVEQEREEREQEVUQVRVRAVUWP96W8aLRojDXLZNRlafDj6tgaeXiP/PA74QfHexvHZpERrVSH6jK3kOorNI/iO9fILWexO+V7pJXOfI9xc97jxOc4nJJPdfu7bksSPmne6SWRxdI93Muce5XwQERfpjC4hrQXOcQGtAyXE9AB3QflFljZXclauVnTXpfocj25rQkB7v6pRnkD5dV4ja7Y29o8nBdiwxxIinZ7UUo9D2PocFB55dtsvtDY0qzHaqPLXsPtMyQyVndjwOoXUog3J2R2lg1eqy1VPJ3KSM/aikHVjl3K1V3R7Wv0rUImucfolp7IbDOzeI4bL/aT8sraoHKAiIgIiICIiAiIgIqogIqogIiIKiIgiIiAqoiCqIseb095EWjxmvVLZNRkb7Lera7T99/r1wEH03o7x4tGjMMHDJqMjfq4+RbACDiSQZ+Q7rWS/dlsyvmsSOlmkcXPkeeJziVLtuSxI+ad7pJZXF0kjjlznHuV8EBEWQdhd1N7VS2WdrqlI4PjPA45R3EbM56dzy96Dxmi6PYvzNgpxPllf0awZwPNx7D1K2T3cbr62kNbNYDLF8gEyOHEyA+UQPT+rqvTbK7KU9Ih8GlEG5x4krvallPm53dd2gLqdq4KklKwNQbGaoje6QygFrcD7Qz0K4O1e3GnaQ0/S52+Lj2a8f1kz/7R095wFrzvD3kWtbPh48Ck13Eyu05LyOjpHdz6dBlB4mXHE7hyW5PCT1IzyX5REH3oQvkmiZGMyPkYxgHUvc4AD5lbp6bG5kELZDl7Yo2vPm4NAJ+awfuL2Ae6Ruq3WFrIzmlG7l4jsfxseQ7evNZ4QEREBERAREQEREBERARFUEVREBERBEREFRReB3p7xI9FhMUBbJqMrfqoyciFp/4rwPjgd0Hy3qbyI9HjNeqWyajI32W8nNrtP/Ef6+Q7rWa5aknkfLO90ksji573nLnOPclW9cksyyTTvdJLK4vke45c5x6klfrTtPmtSNhqxPmlecNjjBc4/wDfmg4y7zZbZO7q0nh0YS8A4fM7LYYv6n9v1WVNh9x+eCfWnkdHCnERz9JH/wCg+azVp9CGrG2GtEyKJgw2OMBjR8Agx7sLugpabwzXeG5bHPLh9RGc/cYevvP5LJQAHIdByAHZee2m2207Smk3LLBIOkDD4kzv7BzHxWGNrt99uzxRaZGKkRyPGceOw4eY7M/P3oM17T7XUNJZx3p2sdjLYW+3M/8ApZ1WD9st9Vy5xR6YDTgOR4hw6w8ep5hvw+axhbtSTvMk8j5ZHfafI4vcfeSvvpuk2bbuGrXmmOcfVMc8A+pAwPig4s0zpHF8jnPe45c95LnOPmSeq/CyJou5rWLODNHHVYepmcC4f2tyVkLQdxFKItdfsTWHDGY48QxE+vVxHxCDAWn6fNakEVaKSaV3RkbS935LNu7zcuIy2zrfC84BZRHNoP8AzT3/AKRy81lvRdBqaezw6VeKBvfw2hpcfMnqTyXYoIxoaAGgADkAOQA8gFURAREQFVEQEREBERBVERAREQERVAREQREXid5O8KDRIi1pbLfkH1NcEexnOJJB1DeXxQTebvAh0SDhZiS9K0+BD1DP+Y/yA8u61d1K/NblfPZkdLNKeKSR3Vx+C9DpmiartJbfKxkk0kryZrMnEIIsnoXnkAOzR5LOmwu6WlpfDNZxbuDnxyNHhRH+Rh/UoMT7CbpLuqcM1nNSmcEPePrZW8j7DPLHcrYDZbZGjpEfh0YWsJ+3K7L5ZD5ucefwHJd4iAvK7Z6BqWoYjp6l9CrluJGMiDpJCfOTOQPQYXqkQYVj3BNcS6xqUjnHmS2IEk+pc5drS3E6Yz+NNZl9xEX6LKqIPF6Xuq0SqQ5tJsjx0dO+SYf4Odw/kvX1qscLQ2GNkbRyDWNDAB8F9UQEVUQEREBFVEBFUQREVQREVQRFUQFFVEBVEQRVEQEREHjdu9sH0eGpp0RtarYB8CBg4hEP/UkPQDyBIzheM2b3Py2pjd2kmM08h431mOzz7B7x+jeSzBHXYxzntYxr3/bcAA5/vPdfVBxdOoQ1Y2w1omRRMADY4wGtAC5KqICiqiAiIgIiICIiAiIgIiICIiAiqIIiqIIiqIIiqiAiqiAiKoIiIgqIiCKoiAiIgKIiCqKogiqIgiKogKIiCqKogKKogIiIIqiICIiAiIgiqIggVREBER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data:image/jpeg;base64,/9j/4AAQSkZJRgABAQAAAQABAAD/2wCEAAkGBw8NDw8PDA8PDw0OEA8PDQ0OFBQNDw0PFBQWFxQRFBQYHCghGB0lHBQULTEhJSkrLy4uFx8zODMsNygtLysBCgoKBQUFDgUFDisZExkrKysrKysrKysrKysrKysrKysrKysrKysrKysrKysrKysrKysrKysrKysrKysrKysrK//AABEIAMEBBgMBIgACEQEDEQH/xAAcAAEBAAIDAQEAAAAAAAAAAAAAAQcIBAUGAwL/xABCEAABBAEBBgMEBwcCBAcAAAABAAIDBBEFBgcSITFBE1FhInGBkRQjMkJSobEIFTNicoKSweFDY6LwJERTVHOywv/EABQBAQAAAAAAAAAAAAAAAAAAAAD/xAAUEQEAAAAAAAAAAAAAAAAAAAAA/9oADAMBAAIRAxEAPwDOKiqiAiIgIiICqiICIiCqLjalqENSJ89mRsUMYy97zgALAe22+yzYc6HSB9Hr8x9IcMzyfzN54YPz9yDYRzgOpAHryRrgeYII8xzWl1vW7k7i6a1YkceZL5Xu5/Er819YtxEGKzYYRzBZK9v6FBuqi1c2f3wavSIEkrbcY6ttZe4j0eCD+qy/sdvd07Ui2Oc/QrJwOCZw8Nx8mych88IMiKICCMg5B6EcwUQVEUQFVFx7moQVxmxNFEPOV7Yx+ZQclF1lXaGjMeGG5We78LZWEn4ZXZIKoqogqKKoCIiAiIgIiICiIgIiICIiAqoiAo5wAJJAAGST0A81+ljffltQdP07wIncNi/xxNI5FsQx4rh8HAf3IMUb3tvX6tZdXrvI0+u7EbRy8eQDBkd8c4HlzWO0XcbL7NW9WnbXpRl7jjjeciOFv4nu7BB06LYPSdw1NsY+m2p5JiPa8LhjjB9MgldFtZuKlhY6TSpzPwgk15sNkPoxw5E+h+aDDKL7W6skD3RTxvilYcPjkaWPafIg8wvigyNu73qWtKcyC251mhkAsdgyQD8THdSP5Ty8lsjpGqQ3YI7FWQSQyt4mPH6Edj6LShZH3M7bu0y22tO//wADacGODj7MEh+zIM9B2P8Asg2cRRdHtxrf7t061bGOKKP2M95HENZ+bggx7vX3ruovfR0otNpuRPZIDhAfwsBGC71PRYG1LUp7bzJamkmkccl0ji4/7LjzSukc57yXPe4ue48y5xOSSfPK/CCtcQcgkEdCORC99sLvTv6W9jJ5HWqWQHwyHL2N7ujeeYI8s4XgEQbraNqkN6vFZrO44ZmNew9DgjoR2I7hcxYM/Zy193FZ0+R2W8IsQNJ+yc4kA9ObVnNBUURAREQFVEQFVFUEVURAREQEREFUREBa6ftF3/E1KCAdK9YHH80jiSfkG/JbGLVPfLZMut3MnPAWR+4NaOSDyGn05LMscEDS+WV7WRtHdxOAtttgdkodFpsgjAMzgH2Zu8suBnn5DsFiX9njZnxZ5tRmblkA8KvkdZXfacPcP/ss/oIiKoPE7xN3dbW4y4BsN5oxFZA6/wAsgH2h+i1k2g0Ozpth9a5GY5WH3teOzmnuCt0F57bTY6prUHhWm4e3JhsM/iQuPceY9EGnyLIO0W6DVqbyIIvpkX3Za/Uj1YTkfmpsrun1O5ZYy3WlqVg4GaWYcJ4O4YO5P+qDY3ZOy+ehTlmz4kleFzyepcWjJXn98tJ0+h3Ws+0wRS48wyVrnfkCvZQRNja1jAGsYA1rR0DQMAKWYGysfHIA5kjSx7T0LSMEINIUXqN4Ox82i3Hwva413uc6rNj2ZI+wz+IZwV5dARF9IIXSOayNpe95DWsaOJziegAQZO/Z4pvfqskzf4cNZ4efV7mho/6T8lsgvCboNjjo9HM4xctcMs4PWIY9mL3jJz6r3iCIiICIiAiZ/Lr6IgIiICqIgiIiAiIgqKIgq1H3pg/vvUfWw7HryC23Wv20mzf0rbBkBGWSvjsyf/G1vEc/44QZd3c6GNN0upXI9sR+JKfOSQl7vlxY9wC9KoBjp0VQRVREBERAREQEVUQddr2h1dRhdXuwtmid2dyLT+JrhzafULEmubg2FxOnXCxpPKO0OPh9OJo6fBZtXj96G2H7loOmjAdZmcIazT0DyCS8+gAJ9+B3QYtqbhrPGG2L9VoPaIPc8j0DgFk7Yvdnp2jkSRNdPa/9xPhzm/0ADDf19VrFZ1+5LMbElqd05dxGTjcHZ9MHl7gs47l95Et537v1J5fZDXOr2HfamaOsbuXMgd+6DL6qiICIiAvnZsMhY+SVwbHG1z3uPRrWjJK+ixFv92wFau3Ta7vr7Q4rBaf4cHZp/q5/AFB3u6HXTqTNRsnOJLrnMBz7LC0Bo9OTQsgLGf7P1DwtI8Y/+ZnlcPVrCWZ+bXfJZMQEREBFUQRERAREQEVUQVebGjN/fTruOYoMiB/mMr8n5YXpF+eEZzjnjGe+PJBVVFUEVURARFUERFUBRVRAWBv2k5nePRj+4IpHgduIuwfyAWeViL9ovRzLSr3GDJrS+HKfKOTkD/kG/wCSDXpczR9QfTsQ2YTiSCRkjfXhOcfH/VcNEG62i6iy5Wr2YjlliKOVvpxtBwfUZXNWI/2fdpxYqSafK766oeOEH70Dj0HuP6rLiCIi8bvC3hVdEjLXfXXXtJhrN8+zpD91v5oObt5tjX0Wq6aYtdM4Ftevn2pX9uX4R3K1XsT2dXvcTyZLVyYAeXE92AB5AZ+ACbSbQ2dUsOs3ZC+R3Jo6Mjb2axvYLJH7Puy30izJqMrcxVPYgz96dw5kf0g/9SDOuz2lMoVK9WP7MEbWe8/ePxOfmuwREBVREFREQRERBUURBVFVEBERBjve9vAdosUcNQNddsZLS/mIYx1fjuc8gPf5LAs+3uryP43ahZ4s59l/A3/Ecl6n9oMP/fA488BrQ+H5cPtZx8crGSDJOze+fVKhAtFt2Lyl9iQe57R+oWXtkd6umamWxmT6LZdgCGwQ0OcezH9HH06rVhUHHRBvCCqtat3u92zpxZBqBfapDkD9qeEduFxPtD0K2H0bV69+FlinK2WGQZa5vb0I7H0Qc1FVEBERAXX7QaTHqFWerN/Dnjcw+hPR3wOF2CINLde0mWhZmq2ARJA9zDkY4gOjh6EYPxXXrZnfBu8/e8Qs02gX4Gnl9n6THy9gnH2hjl8lrTNE6NzmPaWvaSHNcMFpHUEIOTpGpzUp47FWQxzRHiY8foR3Hos9bO79KUkQ/eUUkE45OMQ8WN/qO49y15RBmfbPfjJK10OjxGFp5fS5cGTH8jOjfec9Fh2zYfM90kr3PkeS573kuc4nuSV8l3Oy+zNvVp2wUo+Jx+3I7IiiH4nuxyCCbK7O2NWtR1arcuecvfjLYo8+093oFtxs5osOm1YalcYjhYG5PV7vvPPqSuo2A2Jr6HX8OLD7DxmxZI9qQ/hHk0dgvUoKiiICqIgIiIIiIgIqogqiqiAiIgxlvu2Ik1Osy1UaX26gOYx1mhPNzR6jqPita3NIJBBBBwQeRB8it4Vrjv7r6ZHcZ9C5X3cTrrY8eEM9C7yfnPIduvZBitERAXpdiNtLeiz+LWcXROI8es4kRzD/AEPqvNIg3G2Q2qq6xXE9N+e0sTuUkL+7XD49ehXeLTPZnaGzpVhlmm/gkb9pp5skb3Y4dwtpNgdta+t1xJCQywwAWa5PtRO8x5tOORQeoRVRARVRAXgN4u6+trOZoiK14DlKBlk2PuyN/wD11969+qg1K1rdtrFNzg+lLIwHAlgAmY4eY4ea4NPYnVZzwxULRPrGWD5uwtwlUGANktxk8pbJq8vgR8ia0OHyu9C/OG/ms3aFolXToRBShZDEOzRzcfxOPUn1K7BEBFUQRFUQRVEQEREEREQEVUQVRVRAVUWP96W8aLRojDXLZNRlafDj6tgaeXiP/PA74QfHexvHZpERrVSH6jK3kOorNI/iO9fILWexO+V7pJXOfI9xc97jxOc4nJJPdfu7bksSPmne6SWRxdI93Muce5XwQERfpjC4hrQXOcQGtAyXE9AB3QflFljZXclauVnTXpfocj25rQkB7v6pRnkD5dV4ja7Y29o8nBdiwxxIinZ7UUo9D2PocFB55dtsvtDY0qzHaqPLXsPtMyQyVndjwOoXUog3J2R2lg1eqy1VPJ3KSM/aikHVjl3K1V3R7Wv0rUImucfolp7IbDOzeI4bL/aT8sraoHKAiIgIiICIiAiIgIqogIqogIiIKiIgiIiAqoiCqIseb095EWjxmvVLZNRkb7Lera7T99/r1wEH03o7x4tGjMMHDJqMjfq4+RbACDiSQZ+Q7rWS/dlsyvmsSOlmkcXPkeeJziVLtuSxI+ad7pJZXF0kjjlznHuV8EBEWQdhd1N7VS2WdrqlI4PjPA45R3EbM56dzy96Dxmi6PYvzNgpxPllf0awZwPNx7D1K2T3cbr62kNbNYDLF8gEyOHEyA+UQPT+rqvTbK7KU9Ih8GlEG5x4krvallPm53dd2gLqdq4KklKwNQbGaoje6QygFrcD7Qz0K4O1e3GnaQ0/S52+Lj2a8f1kz/7R095wFrzvD3kWtbPh48Ck13Eyu05LyOjpHdz6dBlB4mXHE7hyW5PCT1IzyX5REH3oQvkmiZGMyPkYxgHUvc4AD5lbp6bG5kELZDl7Yo2vPm4NAJ+awfuL2Ae6Ruq3WFrIzmlG7l4jsfxseQ7evNZ4QEREBERAREQEREBERARFUEVREBERBEREFRReB3p7xI9FhMUBbJqMrfqoyciFp/4rwPjgd0Hy3qbyI9HjNeqWyajI32W8nNrtP/Ef6+Q7rWa5aknkfLO90ksji573nLnOPclW9cksyyTTvdJLK4vke45c5x6klfrTtPmtSNhqxPmlecNjjBc4/wDfmg4y7zZbZO7q0nh0YS8A4fM7LYYv6n9v1WVNh9x+eCfWnkdHCnERz9JH/wCg+azVp9CGrG2GtEyKJgw2OMBjR8Agx7sLugpabwzXeG5bHPLh9RGc/cYevvP5LJQAHIdByAHZee2m2207Smk3LLBIOkDD4kzv7BzHxWGNrt99uzxRaZGKkRyPGceOw4eY7M/P3oM17T7XUNJZx3p2sdjLYW+3M/8ApZ1WD9st9Vy5xR6YDTgOR4hw6w8ep5hvw+axhbtSTvMk8j5ZHfafI4vcfeSvvpuk2bbuGrXmmOcfVMc8A+pAwPig4s0zpHF8jnPe45c95LnOPmSeq/CyJou5rWLODNHHVYepmcC4f2tyVkLQdxFKItdfsTWHDGY48QxE+vVxHxCDAWn6fNakEVaKSaV3RkbS935LNu7zcuIy2zrfC84BZRHNoP8AzT3/AKRy81lvRdBqaezw6VeKBvfw2hpcfMnqTyXYoIxoaAGgADkAOQA8gFURAREQFVEQEREBERBVERAREQERVAREQREXid5O8KDRIi1pbLfkH1NcEexnOJJB1DeXxQTebvAh0SDhZiS9K0+BD1DP+Y/yA8u61d1K/NblfPZkdLNKeKSR3Vx+C9DpmiartJbfKxkk0kryZrMnEIIsnoXnkAOzR5LOmwu6WlpfDNZxbuDnxyNHhRH+Rh/UoMT7CbpLuqcM1nNSmcEPePrZW8j7DPLHcrYDZbZGjpEfh0YWsJ+3K7L5ZD5ucefwHJd4iAvK7Z6BqWoYjp6l9CrluJGMiDpJCfOTOQPQYXqkQYVj3BNcS6xqUjnHmS2IEk+pc5drS3E6Yz+NNZl9xEX6LKqIPF6Xuq0SqQ5tJsjx0dO+SYf4Odw/kvX1qscLQ2GNkbRyDWNDAB8F9UQEVUQEREBFVEBFUQREVQREVQRFUQFFVEBVEQRVEQEREHjdu9sH0eGpp0RtarYB8CBg4hEP/UkPQDyBIzheM2b3Py2pjd2kmM08h431mOzz7B7x+jeSzBHXYxzntYxr3/bcAA5/vPdfVBxdOoQ1Y2w1omRRMADY4wGtAC5KqICiqiAiIgIiICIiAiIgIiICIiAiqIIiqIIiqIIiqiAiqiAiKoIiIgqIiCKoiAiIgKIiCqKogiqIgiKogKIiCqKogKKogIiIIqiICIiAiIgiqIggVREBERB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70" name="Picture 6" descr="http://e-kyzylorda.gov.kz/sites/default/files/styles/news-large/public/IMG/news/2013/%D0%A4%D0%B5%D0%B2/27_atletika.jpg?itok=ZQdoSh0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1988840"/>
            <a:ext cx="309634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3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rgbClr val="FFFF00"/>
            </a:gs>
            <a:gs pos="48000">
              <a:srgbClr val="00B0F0"/>
            </a:gs>
            <a:gs pos="84000">
              <a:srgbClr val="FFFF0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100 метрге жүгіру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/>
              <a:t>100 </a:t>
            </a:r>
            <a:r>
              <a:rPr lang="ru-RU" dirty="0" err="1"/>
              <a:t>метрге</a:t>
            </a:r>
            <a:r>
              <a:rPr lang="ru-RU" dirty="0"/>
              <a:t> </a:t>
            </a:r>
            <a:r>
              <a:rPr lang="ru-RU" dirty="0" err="1"/>
              <a:t>жүгіру</a:t>
            </a:r>
            <a:r>
              <a:rPr lang="ru-RU" dirty="0"/>
              <a:t> </a:t>
            </a:r>
            <a:r>
              <a:rPr lang="ru-RU" dirty="0" err="1"/>
              <a:t>төрт</a:t>
            </a:r>
            <a:r>
              <a:rPr lang="ru-RU" dirty="0"/>
              <a:t> </a:t>
            </a:r>
            <a:r>
              <a:rPr lang="ru-RU" dirty="0" err="1"/>
              <a:t>кезеңнен</a:t>
            </a:r>
            <a:r>
              <a:rPr lang="ru-RU" dirty="0"/>
              <a:t> </a:t>
            </a:r>
            <a:r>
              <a:rPr lang="ru-RU" dirty="0" err="1" smtClean="0"/>
              <a:t>тұрады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/>
              <a:t>1. </a:t>
            </a:r>
            <a:r>
              <a:rPr lang="ru-RU" dirty="0" err="1"/>
              <a:t>Төменгі</a:t>
            </a:r>
            <a:r>
              <a:rPr lang="ru-RU" dirty="0"/>
              <a:t> </a:t>
            </a:r>
            <a:r>
              <a:rPr lang="ru-RU" dirty="0" err="1"/>
              <a:t>сөреде</a:t>
            </a:r>
            <a:r>
              <a:rPr lang="ru-RU" dirty="0"/>
              <a:t> </a:t>
            </a:r>
            <a:r>
              <a:rPr lang="ru-RU" dirty="0" err="1"/>
              <a:t>тұру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2. </a:t>
            </a:r>
            <a:r>
              <a:rPr lang="ru-RU" dirty="0" err="1"/>
              <a:t>Төменгі</a:t>
            </a:r>
            <a:r>
              <a:rPr lang="ru-RU" dirty="0"/>
              <a:t> </a:t>
            </a:r>
            <a:r>
              <a:rPr lang="ru-RU" dirty="0" err="1"/>
              <a:t>сөреден</a:t>
            </a:r>
            <a:r>
              <a:rPr lang="ru-RU" dirty="0"/>
              <a:t> </a:t>
            </a:r>
            <a:r>
              <a:rPr lang="ru-RU" dirty="0" err="1"/>
              <a:t>шығу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3. Ара </a:t>
            </a:r>
            <a:r>
              <a:rPr lang="ru-RU" dirty="0" err="1"/>
              <a:t>қашықтық</a:t>
            </a:r>
            <a:r>
              <a:rPr lang="ru-RU" dirty="0"/>
              <a:t> </a:t>
            </a:r>
            <a:r>
              <a:rPr lang="ru-RU" dirty="0" err="1"/>
              <a:t>бойы</a:t>
            </a:r>
            <a:r>
              <a:rPr lang="ru-RU" dirty="0"/>
              <a:t> </a:t>
            </a:r>
            <a:r>
              <a:rPr lang="ru-RU" dirty="0" err="1"/>
              <a:t>жүгіру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4. </a:t>
            </a:r>
            <a:r>
              <a:rPr lang="ru-RU" dirty="0" err="1"/>
              <a:t>Мәреден</a:t>
            </a:r>
            <a:r>
              <a:rPr lang="ru-RU" dirty="0"/>
              <a:t> </a:t>
            </a:r>
            <a:r>
              <a:rPr lang="ru-RU" dirty="0" err="1"/>
              <a:t>өту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Сөреге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бұйрықта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сөреге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тұру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Дайындал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» 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бұйрықта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көтерілу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 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Жүгір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бұйрықта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аяқ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қолды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тез-тез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қимылдатып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20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метрге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аяқты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жиі-жиі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басып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қарқын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алғанша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жүгіріп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қалғанын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барынша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қарқынмен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жүгіріп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келіп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мәре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сызығын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кесіп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өту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148" name="Picture 4" descr="Анимация Спорт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364" y="-33389"/>
            <a:ext cx="952500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4" descr="Анимация Спорт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-171400"/>
            <a:ext cx="135016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5400" b="1" dirty="0" smtClean="0">
                <a:solidFill>
                  <a:srgbClr val="0000FF"/>
                </a:solidFill>
              </a:rPr>
              <a:t>Сөреден шығу</a:t>
            </a:r>
            <a:endParaRPr lang="ru-RU" sz="5400" b="1" dirty="0">
              <a:solidFill>
                <a:srgbClr val="0000FF"/>
              </a:solidFill>
            </a:endParaRPr>
          </a:p>
        </p:txBody>
      </p:sp>
      <p:pic>
        <p:nvPicPr>
          <p:cNvPr id="1026" name="Picture 2" descr="https://encrypted-tbn0.gstatic.com/images?q=tbn:ANd9GcSLR8hG4TePxLwICjpJWFtgKAUUzAF3wKvXGc1wMZdLFmR2PuHSi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941168"/>
            <a:ext cx="36480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kk.convdocs.org/pars_docs/refs/35/34034/34034_html_7bdaeb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9792"/>
            <a:ext cx="5544616" cy="272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uslim.kz/uploads/kk/images/news/818/mediu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412776"/>
            <a:ext cx="2383532" cy="200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208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CC0066"/>
                </a:solidFill>
              </a:rPr>
              <a:t>Жүгіру кезіндегі қауіпсіздік ережелері</a:t>
            </a:r>
            <a:endParaRPr lang="ru-RU" b="1" dirty="0">
              <a:solidFill>
                <a:srgbClr val="CC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92500" lnSpcReduction="20000"/>
          </a:bodyPr>
          <a:lstStyle/>
          <a:p>
            <a:r>
              <a:rPr lang="kk-KZ" dirty="0" smtClean="0">
                <a:solidFill>
                  <a:srgbClr val="0000FF"/>
                </a:solidFill>
              </a:rPr>
              <a:t>Қысқа қашықтықтарды тек өз жолымен жүгіру керек;</a:t>
            </a:r>
          </a:p>
          <a:p>
            <a:r>
              <a:rPr lang="kk-KZ" dirty="0" smtClean="0">
                <a:solidFill>
                  <a:srgbClr val="0000FF"/>
                </a:solidFill>
              </a:rPr>
              <a:t>Басқа жүгірушінің жолына өтіп кетуге болмайды;</a:t>
            </a:r>
          </a:p>
          <a:p>
            <a:r>
              <a:rPr lang="kk-KZ" dirty="0" smtClean="0">
                <a:solidFill>
                  <a:srgbClr val="0000FF"/>
                </a:solidFill>
              </a:rPr>
              <a:t>Жүгіріп келе жатып кілт тоқтауға болмайды;</a:t>
            </a:r>
          </a:p>
          <a:p>
            <a:r>
              <a:rPr lang="kk-KZ" dirty="0" smtClean="0">
                <a:solidFill>
                  <a:srgbClr val="0000FF"/>
                </a:solidFill>
              </a:rPr>
              <a:t>Қатарласа жүгіріп келе жатқан сыныптастарымен әңгімелесуге, оларға тым жақындауға болмайды.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946526"/>
            <a:ext cx="4315172" cy="1911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093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метрге жүгіруден 9 сыныпқа арналған норматив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741236"/>
              </p:ext>
            </p:extLst>
          </p:nvPr>
        </p:nvGraphicFramePr>
        <p:xfrm>
          <a:off x="467544" y="2276872"/>
          <a:ext cx="8229600" cy="251859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65212">
                <a:tc rowSpan="3">
                  <a:txBody>
                    <a:bodyPr/>
                    <a:lstStyle/>
                    <a:p>
                      <a:pPr algn="ctr"/>
                      <a:endParaRPr lang="kk-KZ" sz="2400" b="1" dirty="0" smtClean="0"/>
                    </a:p>
                    <a:p>
                      <a:pPr algn="ctr"/>
                      <a:endParaRPr lang="kk-KZ" sz="2400" b="1" dirty="0" smtClean="0"/>
                    </a:p>
                    <a:p>
                      <a:pPr algn="ctr"/>
                      <a:r>
                        <a:rPr lang="kk-KZ" sz="2400" b="1" dirty="0" smtClean="0"/>
                        <a:t>Өлшем бірлігі</a:t>
                      </a:r>
                      <a:endParaRPr lang="ru-RU" sz="24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kk-KZ" sz="2400" b="1" dirty="0" smtClean="0"/>
                        <a:t>Нормативтер</a:t>
                      </a:r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21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2400" b="1" dirty="0" smtClean="0"/>
                        <a:t>Президенттік деңгей</a:t>
                      </a:r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2400" b="1" dirty="0" smtClean="0"/>
                        <a:t>Ұлттық дайындық деңгейі</a:t>
                      </a:r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521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/>
                        <a:t>ұлдар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/>
                        <a:t>қыздар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/>
                        <a:t>ұлдар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/>
                        <a:t>қыздар</a:t>
                      </a:r>
                      <a:endParaRPr lang="ru-RU" sz="2400" b="1" dirty="0"/>
                    </a:p>
                  </a:txBody>
                  <a:tcPr/>
                </a:tc>
              </a:tr>
              <a:tr h="565212"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/>
                        <a:t>сек.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/>
                        <a:t>13.2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/>
                        <a:t>15.2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/>
                        <a:t>13.6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/>
                        <a:t>15.5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18" name="Picture 2" descr="Анимация Спорт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" y="5301208"/>
            <a:ext cx="10858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Анимация Спорт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259" y="5296991"/>
            <a:ext cx="10858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Анимация Спорт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830" y="5301208"/>
            <a:ext cx="10858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Анимация Спорт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310846"/>
            <a:ext cx="10858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Анимация Спорт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10846"/>
            <a:ext cx="10858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23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90699773"/>
              </p:ext>
            </p:extLst>
          </p:nvPr>
        </p:nvGraphicFramePr>
        <p:xfrm>
          <a:off x="107504" y="116632"/>
          <a:ext cx="8928992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0" name="Picture 4" descr="Анимация Спорт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56" y="147009"/>
            <a:ext cx="1549323" cy="115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Анимация Спорт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390" y="5512275"/>
            <a:ext cx="762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4" descr="Анимация Спорт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56" y="2938798"/>
            <a:ext cx="135016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6" descr="Анимация Спорт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172" y="5640676"/>
            <a:ext cx="1800200" cy="886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0" descr="Анимация Спорт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629" y="2833345"/>
            <a:ext cx="734256" cy="116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Анимация Спорт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948" y="430418"/>
            <a:ext cx="584447" cy="584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55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84538060"/>
              </p:ext>
            </p:extLst>
          </p:nvPr>
        </p:nvGraphicFramePr>
        <p:xfrm>
          <a:off x="107504" y="116632"/>
          <a:ext cx="8784976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42" name="Picture 2" descr="Анимация Линии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52"/>
            <a:ext cx="9144000" cy="14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Анимация Линии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9834"/>
            <a:ext cx="9144000" cy="14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2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Жеңіл атлетика тарихы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1222" y="1340768"/>
            <a:ext cx="6821257" cy="3384376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Мәліметтерге</a:t>
            </a:r>
            <a:r>
              <a:rPr lang="ru-RU" dirty="0"/>
              <a:t> </a:t>
            </a:r>
            <a:r>
              <a:rPr lang="ru-RU" dirty="0" err="1"/>
              <a:t>сүйенсек</a:t>
            </a:r>
            <a:r>
              <a:rPr lang="ru-RU" dirty="0"/>
              <a:t>, </a:t>
            </a:r>
            <a:r>
              <a:rPr lang="ru-RU" dirty="0" err="1"/>
              <a:t>жеңіл</a:t>
            </a:r>
            <a:r>
              <a:rPr lang="ru-RU" dirty="0"/>
              <a:t> </a:t>
            </a:r>
            <a:r>
              <a:rPr lang="ru-RU" dirty="0" err="1"/>
              <a:t>атлетикадан</a:t>
            </a:r>
            <a:r>
              <a:rPr lang="ru-RU" dirty="0"/>
              <a:t> </a:t>
            </a:r>
            <a:r>
              <a:rPr lang="ru-RU" dirty="0" err="1"/>
              <a:t>жарыс</a:t>
            </a:r>
            <a:r>
              <a:rPr lang="ru-RU" dirty="0"/>
              <a:t> </a:t>
            </a:r>
            <a:r>
              <a:rPr lang="ru-RU" dirty="0" err="1"/>
              <a:t>біздің</a:t>
            </a:r>
            <a:r>
              <a:rPr lang="ru-RU" dirty="0"/>
              <a:t> </a:t>
            </a:r>
            <a:r>
              <a:rPr lang="ru-RU" dirty="0" err="1"/>
              <a:t>эрамызға</a:t>
            </a:r>
            <a:r>
              <a:rPr lang="ru-RU" dirty="0"/>
              <a:t> </a:t>
            </a:r>
            <a:r>
              <a:rPr lang="ru-RU" dirty="0" err="1"/>
              <a:t>дейінгі</a:t>
            </a:r>
            <a:r>
              <a:rPr lang="ru-RU" dirty="0"/>
              <a:t> 776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өткізілген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Ежелгі</a:t>
            </a:r>
            <a:r>
              <a:rPr lang="ru-RU" dirty="0"/>
              <a:t> Грек олимпиада </a:t>
            </a:r>
            <a:r>
              <a:rPr lang="ru-RU" dirty="0" err="1"/>
              <a:t>ойындары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жазбаларда</a:t>
            </a:r>
            <a:r>
              <a:rPr lang="ru-RU" dirty="0"/>
              <a:t> </a:t>
            </a:r>
            <a:r>
              <a:rPr lang="ru-RU" dirty="0" err="1"/>
              <a:t>анық</a:t>
            </a:r>
            <a:r>
              <a:rPr lang="ru-RU" dirty="0"/>
              <a:t> </a:t>
            </a:r>
            <a:r>
              <a:rPr lang="ru-RU" dirty="0" err="1"/>
              <a:t>жазылған</a:t>
            </a:r>
            <a:r>
              <a:rPr lang="ru-RU" dirty="0"/>
              <a:t>.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замандарда</a:t>
            </a:r>
            <a:r>
              <a:rPr lang="ru-RU" dirty="0"/>
              <a:t> </a:t>
            </a:r>
            <a:r>
              <a:rPr lang="ru-RU" dirty="0" err="1"/>
              <a:t>жарыс</a:t>
            </a:r>
            <a:r>
              <a:rPr lang="ru-RU" dirty="0"/>
              <a:t> тек </a:t>
            </a:r>
            <a:r>
              <a:rPr lang="ru-RU" dirty="0" err="1"/>
              <a:t>ұзын</a:t>
            </a:r>
            <a:r>
              <a:rPr lang="ru-RU" dirty="0"/>
              <a:t>-сонар </a:t>
            </a:r>
            <a:r>
              <a:rPr lang="ru-RU" dirty="0" err="1"/>
              <a:t>алаңда</a:t>
            </a:r>
            <a:r>
              <a:rPr lang="ru-RU" dirty="0"/>
              <a:t> </a:t>
            </a:r>
            <a:r>
              <a:rPr lang="ru-RU" dirty="0" err="1"/>
              <a:t>жүгіру</a:t>
            </a:r>
            <a:r>
              <a:rPr lang="ru-RU" dirty="0"/>
              <a:t> </a:t>
            </a:r>
            <a:r>
              <a:rPr lang="ru-RU" dirty="0" err="1"/>
              <a:t>жарысымен</a:t>
            </a:r>
            <a:r>
              <a:rPr lang="ru-RU" dirty="0"/>
              <a:t> </a:t>
            </a:r>
            <a:r>
              <a:rPr lang="ru-RU" dirty="0" err="1"/>
              <a:t>шектелген</a:t>
            </a:r>
            <a:r>
              <a:rPr lang="ru-RU" dirty="0"/>
              <a:t>. </a:t>
            </a:r>
            <a:r>
              <a:rPr lang="ru-RU" dirty="0" err="1"/>
              <a:t>Ерлер</a:t>
            </a:r>
            <a:r>
              <a:rPr lang="ru-RU" dirty="0"/>
              <a:t> мен </a:t>
            </a:r>
            <a:r>
              <a:rPr lang="ru-RU" dirty="0" err="1"/>
              <a:t>әйелдар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бәсеке</a:t>
            </a:r>
            <a:r>
              <a:rPr lang="ru-RU" dirty="0"/>
              <a:t> </a:t>
            </a:r>
            <a:r>
              <a:rPr lang="ru-RU" dirty="0" err="1"/>
              <a:t>жеке-жеке</a:t>
            </a:r>
            <a:r>
              <a:rPr lang="ru-RU" dirty="0"/>
              <a:t> </a:t>
            </a:r>
            <a:r>
              <a:rPr lang="ru-RU" dirty="0" err="1"/>
              <a:t>өткізіліпті</a:t>
            </a:r>
            <a:r>
              <a:rPr lang="ru-RU" dirty="0"/>
              <a:t>. </a:t>
            </a:r>
          </a:p>
        </p:txBody>
      </p:sp>
      <p:pic>
        <p:nvPicPr>
          <p:cNvPr id="2050" name="Picture 2" descr="https://encrypted-tbn3.gstatic.com/images?q=tbn:ANd9GcQ9XdMJNpdGasQNulm5RMi3IiKOaCTIclstLL-a26T6mnMkJ8lb5Q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9" r="9263" b="12835"/>
          <a:stretch/>
        </p:blipFill>
        <p:spPr bwMode="auto">
          <a:xfrm>
            <a:off x="539552" y="1484784"/>
            <a:ext cx="151216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3.gstatic.com/images?q=tbn:ANd9GcQ8Hx1WzWl6-HFZsj_gQjFrR3SlKJQH8p2meN0rc7fZdyEvt6YLZ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829321"/>
            <a:ext cx="28194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86" y="4414982"/>
            <a:ext cx="17145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576907"/>
            <a:ext cx="215265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65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8" name="Picture 16" descr="https://encrypted-tbn0.gstatic.com/images?q=tbn:ANd9GcTEVqp3yWBOSQiFG4e3XzGdchkrk3t9rUR_3Cg1IlOOQlaSUMM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0"/>
            <a:ext cx="9144000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338"/>
            <a:ext cx="9144000" cy="207555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 smtClean="0">
                <a:solidFill>
                  <a:srgbClr val="FF0000"/>
                </a:solidFill>
              </a:rPr>
              <a:t>Олимпиадалық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ойындар</a:t>
            </a:r>
            <a:r>
              <a:rPr lang="ru-RU" sz="3600" b="1" dirty="0" smtClean="0">
                <a:solidFill>
                  <a:srgbClr val="FF0000"/>
                </a:solidFill>
              </a:rPr>
              <a:t> 1896 </a:t>
            </a:r>
            <a:r>
              <a:rPr lang="ru-RU" sz="3600" b="1" dirty="0" err="1" smtClean="0">
                <a:solidFill>
                  <a:srgbClr val="FF0000"/>
                </a:solidFill>
              </a:rPr>
              <a:t>жылдан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dirty="0" err="1" smtClean="0">
                <a:solidFill>
                  <a:srgbClr val="FF0000"/>
                </a:solidFill>
              </a:rPr>
              <a:t>Дүниежүзілік</a:t>
            </a:r>
            <a:r>
              <a:rPr lang="ru-RU" sz="3600" b="1" dirty="0" smtClean="0">
                <a:solidFill>
                  <a:srgbClr val="FF0000"/>
                </a:solidFill>
              </a:rPr>
              <a:t> чемпионат 1983 </a:t>
            </a:r>
            <a:r>
              <a:rPr lang="ru-RU" sz="3600" b="1" dirty="0" err="1" smtClean="0">
                <a:solidFill>
                  <a:srgbClr val="FF0000"/>
                </a:solidFill>
              </a:rPr>
              <a:t>жылдан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өткізіліп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келеді</a:t>
            </a:r>
            <a:r>
              <a:rPr lang="ru-RU" sz="3600" b="1" dirty="0" smtClean="0">
                <a:solidFill>
                  <a:srgbClr val="FF0000"/>
                </a:solidFill>
              </a:rPr>
              <a:t>.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AutoShape 4" descr="data:image/jpeg;base64,/9j/4AAQSkZJRgABAQAAAQABAAD/2wCEAAkGBhQSERUUExQWFRUWGBwXGBgXFx0YHBgfGh0WGR0XHRkdHSYeGBwkGRwcIS8gIycpLCwsHB8xNTAqNSYrLCkBCQoKDgwOGg8PGjQkHyQpLC0sLS4pLCwpLCk0NCwtKSosKiwsLCwsLDQsLSosLC8sLywsKSwsLCwsLCwsLCkpLP/AABEIAOgA2QMBIgACEQEDEQH/xAAcAAACAgMBAQAAAAAAAAAAAAAGBwQFAAIDAQj/xABWEAACAQICBgUECRAIBQQDAAABAgMEEQAFBhIhMUFRBxNhcZEiMoGhFBZCUpKxssHRFSMzNDVDVFVicnR1gpOUsxdTg6LC0uHwJERjc/EIJYTTZcPi/8QAGwEAAgMBAQEAAAAAAAAAAAAAAAUCAwQGAQf/xAA2EQABAwICCAUDAgYDAAAAAAABAAIDBBESIRMxQVFhcbHRBSKBkaEywfAU4TNicqKywkKC8f/aAAwDAQACEQMRAD8ANs9z+eoqJKemkEMUIvPOfc23gHhbaNm0kHaAMCs+a0qm3sivlPFxIEB7QGubd+NM0qClCwG+arlLnmI7WB7Lm+KTJsmkqpRFELk7SeCjixPAY6empoxGXONmj8JJXNTzvc8AC5P4AArn6tUvv8w/fp9GLahy4zC8ceaEHiZkUeLAXwX6N6DwUgBsJJeMjDcfyRuUevtwSDC2asjvaIHmT9kxho3kXkPoAltJo5IBfqsyPdUwn1A4pqurhiOrL9U0PJpVXwuu3DjxHrKFJVKSIrqd4YAj14pZW2PnFxwKsfR5eQ/CTv1apff5h+/T6MWmW1LsDJl9XMzoNZqeoOsWA3lduq3o29o2YzTLo76lWmprtGNrJvKDmDvZe/aO3gI5PXNDPFIhsVdT67EdxBI9OHTI4p4i+I+hz9ClLnyQyYZB6jqE7NGM/Wsp1lA1T5rr71hvHduI7CMV2nelhookWJdeombUhTft2XYjja4FuJI7ccdCYgk9ei7FFRsHK4JxV6XSaub07nb1NJPMoO7WUPY/F4Y5qpaGPIbq7rqfDxpCDJnYG/G10KZ1UCBrZhX1ctSdrQ0rhVivt1WY+RfsUfTiq9sFH7/NP4lPowJSSs7FmJZmNyd5JJuT2knDZ0G6JF1VmrhcnasHAdsnM/k7hxvuxiBLjkurmZDTR4pTnuGXsFQZZNFUG0K5vJ+ZMpA7zq2HpxeLojKRfqc19NZAD4Xw1aamVFCoqqo2BVAAHcBsGOuLgxIn1xJ8gsOZSSzOkFOLzRZyi++69CvwlBHrxU+2Gj9/mn8Sn0Y+giMAumHRZBVKXgCwz77gWRzyZRu/OG3nfESw7Fop62Im0wI4goBoM0pJGCpW5hSufNkllDx34a2oQQL8d2D3Q3SioWpagr7GYLrRSjdKu/gADs2g7NxB2jakcxy6SCVopVKOhsyn/e0EbQeIwwNHKoyfUeRj5aTywa3EouqVB7g1u7EGuN0wraVgjuDcG9uBsSLHdknBmNasMTyNuQX7+zvJ2YAKyfrUFRWyOFe/VQRm1xz5Be07T4DBTpz9oy/s/LXAHpa59kleCKiKOQCKfjJwu8RlLeWWWy5vr9ku8NhD+eee2wtq53WpzGl4Uh9M7f5cdqR4ZTqx0LufyZnPj5Oz04laKaHmo+uS3WLhzfu5Dt8MMejokiUJGoVRwAt/578Z6WkkmGJ9gOQutNXVxQnAy5P9Rt1QTDomW/5IL+dVNf1Kcaz6LFRf2CG/NqiT4EDB3PMEUsxsFBJPIDaTjjl+YxzoHjYMp2XHZwI3jDE0UOrbyHZLf1s31bObu6V9RUQRtqvRMrcmmcH1rjRcwpONKwHMTtf1i2GjmOVxzpqyoGHbvHaDvB7sLPSfRZqVri7RMfJbiPyW7e3jhZVU0kAxCxHIJpSVMU5wOuHf1HurSkrzSqs9PI8tKWCyRv50ZPxHkRv7b4LvbJB/WLhc6POdSqT3LU7MR2oQQfWcVGueZxFlc+JgLRkdm48F6/w9szyHHMbd448V2zv7Tj/Sqj41wx9DtHPYlLsUGZxrPfnbYl+Q3d9zgQyuhEppEO0ezahj3JZ/mw1AMd1WTkRiIbyT75Lh6OEF5kO4AeyGDpRNDc1VNIqE+S8dpQosPPA8obbm9sTqbTCjcXWoi57WCkehrHFwVwO6T6LwTwyt1SdcEYqwFjcAkbRv288YmGJ5AcLcux7rW4SsF2m/P9lWUenF8xkieWL2Pq+Q11AuAh8++2922dmLOo03h1+qpw1TL72IXA7Wc+SB27cKPR6iE1VDG21XdQ3de59Qw9MuyuKBdWKNYxvsotfv5+nG6ughp3AazbkOax0c00wOdhf15KBk1DUqzPUSqQ9z1SjZGSb2DHawt3dmFtpvo4KWrUoLRSsGUcFNxrL3bQR2Hsw48CvSNQh6QPbbHLGw9LBD6m9WKaOpLJuByP2V1XTh0XEZrzQ/7azD/vj5JxS6bfdNf1fU/JkxdaH/AG1mH/fHyTil02+6a/q+p+TJjJV/X7dAmfhn2d90NdDmiQmlNXILpEdWMHcXtfW/ZFrdp7MGHS5U1EdGrwSGMLINdlfUYixCgcW8o3sDw4jFv0eZcIctplA2tGJD3yeWfjt6MDnTXlJekjnB+wvYjgRJZb94bV9BOMtrMyTTTfqK4F2q9hyRHoxpnT1McYE8Zm6tWdQbEGw1th5NgjBx8+dG+i0NfNLFMWAEWspQ2IOsovtBBFjuI44euXZWIokj15G1FC6zO12sLXNja+JMcSLrPX08cEmFpzU7GHHL2OObfCb6caz0t1I1nW4tcNtHbc324ml6BelzRNZ6Y1KD67ALmw86P3QP5vnD9rngQ0Q8zKv02b5MWGLoXoY1FHPHLOZ1la9iCABYg3uT5TX29wwB5LR9TJl8X9XmNSnwdRfmxURndOoZhonQg3AvY8MLkyNOftGXvT5a4EqrKfZOZNH7nyS55KES/ju9OC3Tr7Rl/Y+WuOWj1KPZdVJx+toPgKx+bwxgqYhLOGnh/sqaaYwwlw1+b/VEMMIVQqiwAsAOAHDG+MwO1emKpMydXI0ceySRVJCnZs2DcOJwwfI2MDFkl7GOkJwqBpvpR1YanQAsy2cn3IYbhbiR4enEjo9oGjpizbpG1lHZYC/pt8WF7JWa0xkcB7vrEEkA3N7E8BwweaN6TUnlaqinZrawJshI2CxvYb+QwmpqgTVBkeeACc1NMYacRsF75k8UXk4j11CssbRuLqwsfpHaMaVmZJEqsx89lVbbdYsQBbnvv3YlXw7OF12pGLtsUq6ChaGWrjbekEo7/NsfSLH04ocMHSWlC1Mrj3dHJfvUgfFbwwvscpVR6I4OJXXUUulBedoCKtF3Akpb8aqrHiuGQ7WBNr9mE9PXmCGnlH3utnbvsUuPSLjDdpqhXRXU3VgGB5gi4x3lawiz99+q4GjeM28uiF20krX2RULL2yEj49X48aVFNXmN5J51iRVZikS3JABNtbh33wYWwJaZ5zMpMEMRlBhd5bDaFYFF1eZDbSLE2GMEUJkeAT82TaatEbCWMA9CT83S50bRpKqFVYprNYOvnKbMfH4xhpR5fWxC61C1H5Eqal+51vY94thfaB5U4roL3HkNKQRbYNdBsPM2I78OEHG/xKKJkoEe7usFBWTyRnS557QOyhZXmDSg68TxMpsQ1jfZe6kbGHbiu04kAopL8SgHeZExf2wB9KGbACGnB2s6u3cpsPFvk4z0sZfK0BSq5A2NzrWVjoh9tZh/3x8k4pdNx/7kv6vqfkyYutEPtrMP++PknFLpt901/V9T8mTEar6/boFq8M+zvujLRiYPR0zDcYYz/cXFT0lZZLUZdKkIJbyW1RvYKwYqO2wvbja3HFf0QZ4JqBYifLgOoR+SblD3WuP2cHBxQPM1XPxU9Qd7SvmLRzSGWinE0VtYAqQwuGU2up4jcNo2i2PofRfSSOup1mj2X2Mp3owtdT8d+IIOF/kejq5lmk9VJGgpopGRQFAEzKSt22eX74k77gc8WPQ/A0QrYWFurqLWHA2II7rKMVsBGWxNfEXRTtLwLPaBf12eiY+Mx5j3FyQLwjClWQNWUjDcc0q7eKDDI0izlaWmlnb72pIHM7lX0sQMKPRWQsuVkm5NdOSeZIjJOIOOxMaSM4HP2Zj+1yZ+nX2jL+x8tcbaPSfXqpeIeM+MSD5sa6dfaMv7Hy1xTZbmYizSRCbLKEX9oIhX5x6cYZXhlQCeA/yXkUZfTkDZc/4o4tjXqxtFhY7/AE42vjwthil6H8wyhKeOR6dUjd2QG66y7XC7FOwecd2IOc5TUGI9Y1M6giw6kgjWIW9wwI38MXmkA+sH8+L+bHjbPPsJ/OT+YmMckLDccO60xzPBB4+uzaoEGhkKTRyrrAR7kJLLfgRckrY7bd2CC2MxhONDI2x/SLKl8jn/AFG6E9Kn+usOIo5j4lPowuMFtVmYnqqtgbqKeRF7l1dvpNz6cCWOYrnh78Q3ldV4dGY2lp3Duu+d/acf6VUf4cX/AEcaYhLUszWF/rTHcL+4J4bdx7bcsRJMr6z2TQMQsyTtPBrbBIG3pfmVsR/ocB1XRSRMVkRkYbwwI/8AOPqrI46iIxPOd7j1zBC+WOkkhkEjeR9NYK+iQcR66pEcbyEEhFLEKLk222AG84U+jnSNNTgJKOujGwXNnUcg3Edh8cG9F0jUcg2yGM8nUj1i6+vCKahlhdmLjgnMVZFKMjY8V00Py/WD1j2MlV5ew31E9wgPYLX9HLBIRgdi0ty+FAqTRKovZUubXJOwKDbacUub9K0SginRpG4M41V77ecfViOhmmfk0/spCaKFli5Fed57HSxGSU2tuHFjwVefzccJOvzZ6mp62TzmddnBRcWUdgGPM0zyapkLzMXJ2W3KByA4YtNHNHbsKie8dNEQ7M4trW2hFB84k7Nnz4e01MyjjL3m7iPwBJqiofVPDWjyj8uUwNEPtrMP++PknFLpt901/V9T8mTFt0eB3SoqWFvZExdR2DZ8dx6MVfSFL7GrqOrkUtAVenmsL2V7/MxP7OOcqxaQjdb4sun8KztxDrfNkrdC9KnoKlZRcoRqyJ75ez8obx4cTj6CjzBaqlL00g+uI2o49yxBAJHAg7wd1sfP+k2iEtI9wDJA22KZPKR1O65GwNbeD6Mc9GdLqihfWhbyT5yNtRu8cD2ixxha4tyK6mspGVYE0RGLrz4p39HNFLDQpFPEYpI2cG5B1rsX17gnfrW9GKoaLZgMwqXhqFp6eV1kJCq7MdVQbKR5JuDtJ9BxxybpnpZABOrwNxNjInivleK4IE6RMvIv7Li9JIPgRfFwsdqRvE8b3Es+rhcfdESjGO4AJJsBtJOAnM+l6hiB1GeZuSIQPhNYfHhZaXdJFTXAp9ihP3tT5357e67tg7MDngIp/DppjmLDeVP6UNOxWSCCA3gjNyw++Nu1vzRttzuTyx10R8zKv02b4osBmU5HPVSBII2kY8hsHazblHacMfJMvU19DRwMJFoQ8s8i+aZG84A8QG1V/wDBxSLk3KeVLIoYRCzYCT7EXPMlHunP2jL+x8tcAOlTWq5CNh8j5CbcMjSfL2mpZY184rcDmVIa3ptgGq6D2aiyxbZkUJNH7o6osHUcbjhhb4ixznWbrsCPS9+qXeGyNYLu1XIPC9rdEVaJ6UioQI5tMosfy/yh84xY1WdCNirRzG3uliZlPcRfCs+p86sLRSqVOyyMCDzvbf24Ksp0vqkAWankkHvgjBvTssfVj2nrnYcElwd9l5U0DQ4vjsRuvqU3P8/DpZGKi6kq9PLckOrX1tgA2brcDjss1ZUeTqRiO6kuyvHfVZW8lWJY7uIGJ0OlcbDbHOvYYX+YHGtRpbGvmxTueyFx62Axqu0nE6T2/CsdnDytj9/wK8vgP010rCK0ERu52Ow9wOX5x9WK7OdKauUFY4ZIlPEIxY/tW2ejxwMplE7GwhlJP5DfRjJV1znDBCDzt0W2joGtdjmIy2X6qXo9/wAx+jSf4cVOCT2AaWFojZqqoAjCKblFJub24k/72HE/+jl/fr68LTTyOaGtGY1+qZiriY9znHI6uNtqJdItEoawAvdZF82RNjDjbtF+fotisTRCrUWGYyWG7WjDHxLE4sM90tjp2Eaq0sx3Rpv27rnba/KxOIftjreNGq34NOqnwOO2ZLKG2vlxseq4GR0GM317bX+bLX2p1n4xf9yv04z2p1n4xf8Acr9ONvbJWfgsf8Qn04z2yVn4LH/EJiWlk4ezeyhig/m/uWvtUrPxi/7lfpxntUrPxi/7lfpxt7ZKz8Fj/iExntkrPwWP+IT6cGlk4ezeyMUH839y09qlZ+MX/cr9ONV0BMjhquqlqANyHyV8Ln1WPbjr7Y6z8Fj/AIhMarpu0ThauneANue+uviB8V8Gmm2W9AL/AAEYqb/le3HFb5yRPBGFUKoChRYAbAANgt2Y5Zjl0c8bRSqHRhYqf97CN4I2jHdGDAEG4O0EbfTjjXZgkMbSSsERRdmJ2D/fLGTWUzbe4w+iC4OjSWAkUeYTwRnb1ZUSAd20D1X78dvaVX/jWT9wn04yPpQSQn2PSVU6je6ps/09NjiXFppMwv8AU+pQc2A+Lf42xPQOGz5TBz6n/la/ENv85qJ7Sq/8ayfuE+nGe0qv/Gsn7hPpx2l0zlH/ACNc35seqPmOOPt1m/Fld6/px5oXfhXgfOdg9mrPaVX/AI1f9wn04z2lV/41k/cJ9OOsWmcp/wCQrl701h85x3bTKYC4oKl/zVsfgn/fZg0J/CjHPuHs3sq+fo/q5F1Jc0mKHzlWMJccrhsEejWisFDF1cC2vtZjtZzzJ+YWA5YoJuk3qxrTUNXEnFygsO/dgoyfOoqqISwOHU7ORB5MN6nsOAxFuZCrmdPgs/Vwtb4U5jijzPRCGZtfyo3vfWjOrc87br9u/F4q4FM66R6eCXqEWSomBsUhXWseRPPsF7ccUStY4WesrZTEcQNlJ9p5/C6r95jPaefwuq/eYg+36b8WVvwBjPb7N+LK34AxRood3VWfrX7/AI/ZTvaefwuq/eYz2nn8Lqv3mIPt9m/Flb8AYz2+zfiyt+AMGig3dUfrX7/j9lO9p5/C6r95jDocfwup+HiD7fZvxZW/AGPG0/mG05ZW2/MwaKDd1R+tfv8Aj9lc5PorDTnWUFn9+5ufRwGLq2BnRzT6mq3MS68Uw+9SjVbZvttsbct/ZgmxojawNszUqzKZDiJulQuaNDTtUj7YqpHAfeURT5WryJJt4csDDMXa5uzE7ztJJ9ZOLfNftOj/ALb5YwX6A6KhEWolF3YXjB9yD7r84+od+GJcGC645sMlTIIwcgAT65k8yqvIejZ5AHqD1anbqADX9JOxe7ae7BdS6EUcY2QKx5vdvj2YvbYw4yukcV0cNDDCLBt+JzVRLonSMLGni9CAesWxQ5t0ZwsCYGMbe9bylP8AiHie7Fhnum8dNMsTKzbAWZSPJueXE8bbMEim4x7dzc14Yqae7LAka+CRmaZRJTvqSpqnhyI5g8Ri20YzXWYUsxLwTeRY+4Y+ay+922wzc9ySOqiMbjtVuKnmP97cKemoHgro4nFmSZAe3ylsR2EbcaGvDxnrSKekdSStc03aTb9imFoBK3sZo3N+pleMHsFj8+KLTsCpr4KWRitPHE1TNb3QBYW2cfJsPzjxti+0I3VX6VJ/hxQ6XALWVEu/Vy91UcyGcnw+Y4hH/EK6vwr6W77G3RBueaXSGwv1aj7FTxnVSNeBbV85uZ57rb8V2S5dXV8lomka29y7KiX5m+zuFzjXRTRuTMKrUuQvnSv71eztO4D6MPnK6OGniWKFNVF2AKCe8k8TfecbJpWwDC0ZroKmeOlGBgu7ohDKOikKAaiqnkbiEdkX4yx8Ri6OgFGBtWXvNRN/9mLiLOImdo1a7rsK22jju342nkJ222Lts3k3Pp3bPRc4XuleTmUmfPK43J+yDM06NoXH1moqYm4eW8i+B2/3sLvSDI62hcM8khUmyyqz6p7DfaD2H14f1POHW43fFzB5EcsaVtGkqNHIoZGBDAi4IPZi2Opcw+bMLRDXPjNnZjikVkml06t5MhD8Vclo5RxVlPZxG0cOWC3Rh1gzKEwApBXRMxi4RyRhiy8vJYEDsY8LYE9NdB5KSYGJWMTm6H3pG9b8eYPLtBwU6Lxsz5XI6lWU1IYW3izi9v8AfHGuXAW4m6iCmE+jczGzUQendGenebNTUE8qGzhQqnkXZU1u8Xv6MKvNs1OWRJS0x1J3RZKmYefdxrCJWO1QBxHxknDF6UmByqcjb9j/AJseFPp+hOZSgAknqgAN5JiiAA7cc5Ukg5LlagkalURVtRK4VZJndjYAO5LE8LXuThi6PdFlU4D1VTLED97SRmf0sTqqewXwUdH+giUUQeQBqhx5Tb9S/uF+c8T2WwV1NSsaF3Oqqi5PLEooLC70RwZXehyn6OqRRY9e55tUS3/uuB6saVfRtSuLK1RGea1Eh9TMwwR0GYRzRiSJ1dG3MpuDw8b8MSMacDTsWjA3ck9pJ0Z1sIL088s6D3OuyyDuF7P6LHswBx5vUI1xNMrA/wBY4II9OPp04XnSboCJ0apgW0yC7qB9lUb9nFwNx4jZyxlmgsLsWeWGwu1B4zc19LJK51a6iAmSZRZpI1IBDW3spsb93M4s/wCmaX+rXw/1wL6GH7c/QZ/8GKDGbSOsCCs+NwAIKaVHlvXpl0Z3M02t+aHBPqGGoq2GALQxbmi7I6n5ajB9fDuU52R4cwCPFvt0CzAV0j568SRxRsVL3ZipsbDYBfhcn1YMI6hWvqsDY2NiDY8jyOFNp3UO1bIHtZLBNlvJI1h37ScETbuXnicxjgOHbkuOilFDLPeolCBbMNYga5vuufXxw2RmsN1USx3bYo1xc923bhSZHJMw1IqeObbcFoQ5F/yjst34v8onWKpEVdBEjXDRuqKgBPC6WDDt22OLZG4isHh8+iYBbWcyQbepTHwF6a5YPZNJOB99SNvhBl/xYM74pdKlvFH2VEP8xR8+KGGxTmqYHxEHmoWhr2SrPKpkPqXA5pk//Fzp73LJSe0ljc/754INEPMqf0tvjTA3pj9u1f6sm9TuPmxfH/EK2eFfSOR6q56NckFPl6vazzkOx42YgIPQu3vJwbBdmK+kiC08SjcFjA9GoMWGKJHFziSpSvL3lx2lU+c6OQTXdhqONolTyWFuN+Ppwqs30xkKCGWUupYEX2m24FiBfV422nkDhi9ImfrTUcm3y5BqKL7duwnuts9OFnoJkkc0wadrsytIBxIFuW7ffZ2AW34104swvdqGpMqNoEZkk1DUmXlweKCJ4D1yhV17DzwB56azDyl5cQLbwLXlPX6wDAhlYXBGy/dtsfHAzT9HSa+t7IqViY6zQCTVU9hK2NufHhc4s5Mv9h+VEt6f77FtYr/1U47B5ycQLixFmzOwnUVgkDCcjf0UrSHLhU00ijabXXsZdo7jw9JwF6OVydZly3NyakDYbXGsDtwewybQQdZTbaNusG81r8eV+IIwE5XliCpodh8mWrsL7Bdn4YnEfKR+airYHeRzT+ZFWPSiLZbUjn1R9PWoD8QxRZJkYnz2eVhdYFjcfntFGF8PKPeBi96UvudUd0X81cStEoR7Jr24mSEeFPER8o4XubikHp90scLvH5vRQMYcV9TUzhjqRI68CZdU+kahA8cKvN83zKsqp4opJVMLENFCNXVFyBdtYM+7f6hib5AzYtJabXFvcd0YaT6OPAJKuin9jPtklVzeGTmxU3Ct2gbfXgGq+mWsZUCLFGwHlNqltc9xPkjs29+KHOqKqVbVT1IW+zrll1b/ALRIvi90J0BWojM0sUsqE2TUcRA2uGJ1vKO3YCNmw4xl7nuszJZXRyl1m2H/AGC7nprqroeqisPsg8ry9vuTfyNnft8MOCjqhLGki7nUMO5gCPUcLvP+jlJKYR01J1MitcO0ite9gwY6xJFt3IjZxwW6HUMsFNHDMG1kXa5YMCSSbDaTYbhe2wY0RaQEh2asYyRpOM39QlzmGRilr8xRRZHoppUHIPq3HcGDDwwu8OvTyIde7cTl1SPBoyPjOEnfGSZoabLDMLGwTg0erRGcuJ3N16fCcAf3rYN87yYVKBGkdFvchCBrdhNt3HCszNiKSjI2EddY8vrg24ZeiufiqgDX8tdkg5Hn3HeP9MO5AfqCy0ErXXgduB+BdVaaCtACaSpkjY79axVrbrgAeO3AdVyumYKa0glGUuQAwIAuNgG24tww3zgU0o0NSd1kUNrs6ByG9xuJsdmwcseMkz8ytq6LyAw7De18vZW+W59TSi0UqH8m+qfgmxx1zbJoqlNSVQw4HivaDwwHVXRZxjnPYHS/rBHxYIdDsnlp4Csr6xYhgLk6g1QNXbyPLZiJAGbSr4nzPOjmjsN98lSJo3WyOaeWZvYybm2XkXgtx5V7b77B27MWWmNWENLEN71EZ9CMPnIwSyShQSSABtJPC3HCpzDPfZWYxOPMWVFTuDrt9J2+GJMu48lnqsFNHhBuXEDM7OyLtEPMquyrc+tMDemI/wCOqx/+Nl9bsfnwUaGJdKsc6mQeIXA5plH/AMVO/PLZVPeGb/XwxZF/EKdeEnyjkeqL9H8wE1DBIPdJHfvBUEfCBxZ19asMbSObKoufo7ydmFZ0V6VBUekkvv6yLiTtBdAOezWA4+VgmqKo5lOINV44I/Lk1hqs3vRb3PH1ngMRkhLZCDq+y1zUxZK5rtQ6KlOisuZP11RrJE7AgcWADFUX3q7tvhvvjjpFkJy+oiq4ATDGikre5Uayhx2hkuOw+jDPaHyQFsLWt2W3ejESWEOurs2XChhcG++Nh3bLcrHBp3X4bl5+rdf+XVbgu+W5lHPGJInV0O4qb+g8j2YlHC79jHKJjJGHFLM4EkWqXETG9nRl9zw28LDlg0uzbWOqo9Hp5k8uHHacVPaBmNSokYGm7dR1KNqCJSQQIwjtb3tip2fknfbgd2/YM5FLrS0De+apPiXOO+nmdakfULsaQDWHvYxtAPIseHIHEXRvz8u/+R/ixexpDMW/sVpijIiLztv0KsOlP7nVHdF/NXHmiOYD6oV8J3/WJB3dVGjeHk+ONulP7nVHdF/NXADmekBos8ebaVHVq4HFGiiDd5GwjtAwrkdgeDy+6USOwvB5fdO+2AeipOpz+blUUwkHerIp+T68GdNVLIiujBlYBlI3EHaCMA8dPW1ObpUCIw08GtF9dspdTfWIXaTc2I3CwG3fi1+zmrX7Oa7dL8LtlrFNyyIzd20eGsVwSaMU6JR06x7UESap5jVBv6d+JlbRrLG8bi6upVhzDCxwN9GWYdbl6Kd8LND6ENlv26hXBaz77wi1n34Isx4ce4hZxm0dNC80psiC57eQHMk7AO3FhNlZqQHprXh62ojH3rLZr97lWt8EDxwn8FmS5o1TPmEz+dJSVDEcvMsvcBYejAnhXI7FmlkrsWaY9dAXoIHA+xSSRv8AkliGF+XL0jFfk+cSU0gkjNjuIO5hyI5YO800fmp5ZJaZBNDL9lgPG++w77kW2i+4jFDLkkTG/sOuj/JUBgO4sL46JrwQks1LI14LcnDns1EFGmQ6ZwVIA1hHJxRjb4J3N8fZggvhUe16L8HzD4Cf5cWFKrxCyDNFHKykeBBGKXRjYm0NbKBaUX4hMfEPMs2igXWldUHadp7hvPowFSVUzCx+qnoVB6woOKyXI42Os0OYsTxKqT4kYiI95Vklc63kb7rTSzTZqq8cd0h4385+/kOzx5Yq9GKNpKuED3Lh2PIIQxJ8PXi1Gj0X4PmHwE/y4sKXLJ3QwUtM1Mj7JJZj5bDlw2di+rF92tFgkuilllEkpudwv7asle6BSa0c7jc9Q7DtBC4ptKRr5jLT7uvoWCH8u7/GB6u3Brk+VrTwrEm5RvO8k7ST3nA7p5ovLP1VRTG1TTklfy1O9Nuzx2G7A78VRuGNdd4eNGGtebZfP/qSEetBMpN1ZGVrjsIII8MO7RbTuOYBZiqybBr+5f0+5PYfRywCZk9NVEiqino6jiREXQnibGxFz6O2+01c+i9Kg8uqmHaKRiPHX+PDCXDKPNkV0M+jqGgSXB5X6J/BhjlLADuNjx4g944/HhK5ZUx0+yLMKlV96aNmX4LMRi5Gmey3sw9/1N//AKxhdTkauh7JU6jcD5Tf0PZMmalLDVIDDlcEbNo2Mp44odINK0guqkSS8ADravaTuXuAv3YAMyzFZxaTMajVO9Voig8FYX9OKqDRqkc2SqnP/wANgPSde2LGU7Rm8/BV8VGwZyH0seyn1VS0jl3JLMbknBjkUZSTLlOw6szkcg+sQfSMCGXU9FSt5IqKyY7lWEot+R3k9wv2g7sGuhejU7TvXVqhZXGrHFb7GvbyNtlt+0k7TstmcMPDqr6l7cG4bOOzIKR0nm+W1JG0WiHhKpOFZ0iQn2az+5ljikQ8CpjRb+KnD5zXLEqIZIX8yRSptwvxHaDtHdhT5jQNTxCkzKCWWGMn2PVQC7ID7nkV/JbaO2wIQ1DLrmp23VfoD0itRWhmBenJ2W2tGTvK814lfSORdOWZrFURiSGRZEPFTf0Ebwew7cIZsiob7Kuot20b/wCbEiho6aFteKvqo25pSSKfTZ9vpxCKR7MjmOahG9zMjq5p+YqNGtHEoo3RGLa8jyknmx3DsAAGF9Tabugt9UZX7Xy4k+IYXxrWaZPILfVKZB/08vKnx1ifXjRpW6+3dX6RuvsmRnmkMFJHrzyBBwG9m7FXexwj9N9OpMwcAApAhuicSfftzbs3DxJ2qsspJGLyV1S7HezUkjE+kvfGkeR0AN2qqlhyWjZSe4liB4YzSve/IZDms8j3PyGQ5rXQ6EiKvlPmLSOhP5UhUKPTY+GB7qjyPhhkZfksleiUtNTyUuXqweSST7JORxJ90eQFwNhvsAwyPatTf1KeGIiAuAsvBCXAWVvjy2AvTPpPiopVpoonqqt90EXC+0axsbXG2wBNtuwYp5NOs4W2vl9NGSLhZKyNGt2guDhkt6ZlsZbCw/pAzX8Cov46L/PjP6QM1/AqL+Oi/wA+BCZ9sZbCw/pAzX8Cov46L/PjP6QM1/AqL+Oi/wA+BCZ9sZhYDpAzX8Cov46L/PjqnStUU0gXNKFqVG3To4kj7BsG39kk2222YEJku9u/Hq9uOVLIrqHVgwYBgwNwQdoIPEW3Y9qKlY1LOQFG8nAhb6uORp7eabdm8eH0WxVJpPrk9VBLIB7oCwxt9XZfwWX1YEKeYSPc/Aa3qNhjyx/6n93EH6uy/gsvqxn1dl/BZfVgQp3VE+5J/ObZ4C+Ogp77zs5DYPpOK36uy/gsvqxn1dl/BZfVgQrgLj3FJJpIybZKeVV4mwNsWlFXpKushuPi7COBwIXVW4HfjYjHjrfAVn3SpBBL1EMUtXNcqUp11gpG9S3McgDbjbE2xuebNC8vZGtsZbAJ/SLV/ies9X0Yz+kWr/E9Z6voxPQP/CO68uEd2xlsAn9ItX+J6z1fRjP6Rav8T1nq+jBoH/hHde3CO7Yy2AT+kWr/ABPWer6MeN0jVYG3J6z1fRg0D/wjui4R6Bj3Afop0nUtbJ1FpIKgfeZhqsbbwp3E24bD2YL74rcxzDZwsvV81rpK9HlzVyn/AI7M5pgJvdRRRka4Q+5JcgX5W96MLcl5X907ue1mYn1kk4KtJvuTlP8A8v8AnLhr9CXRosESV1Ql55BeJWH2JDua3B2G2/BSOZxFCHdC/wD0+ySqste5hU7RClus/aY3CdwBPdgoyLIcsTNJMuiyyNxDEHknlPW2LBSFKuCNutz37hYYapwqujLSA6mbyyEeylnlleJgVYKiWQHZfVBBXst27RCNano+y5xZqGl9EKKfFQD68BWk/wD6faOYFqRmppOCkmSM94PlL3g+jFV0bdLWY1s8kbwx1CqnWNqfWnVQyqdTesjeVsUkXt5ww6C/rwIXx/n+hdRQzGKqTqwNuv5ysOaH3ZPLYedtuCLo80r15hl1QNeiqiIerY36tm2JKpO59ci9tm3YNgx9C6WaJQ5hTNBOL32q4HlRtwdeRHLiLg78fMmX5BLRZ1T08ws8dXCLjcw6xCrDsIsR34EJ69CU8goJYJG1jS1MtOD2Lqt4XY+i2CDPR1lRHG5tGiGV+21/o9ZxQ9D/AJmY/rKo+KPF3nn2eT9Eb4zgQh7MM5eU7CUQbFRdgA4bt5xmW5fNObIWsN7FiAPT8wxmS5UaiTV3KNrHkPpP+92C+oyM+T1MrxaosFG1e8jiTxO3HqFGo9ElA+uSO57GKj6fXieNH4feH4bf5sZkmZ9dECfOHkt3i1z3HfiVWVqRKWdrAf72DeceIVVVaJxt5jyIfziw8Dt9eBnNMomg2sSV98Cbenlgmj0tiaREUMdY2va1r7Bs3nFzJGGBBAIOwg8ceoS4os2lia6ue1Sbg9hGCHKnC1MbRi0dQhJXgrLckegj1nFVpFknUPdfsbbuw+9+j/TE/JfOo/7b/FgQpHSVnL0uWVM0Zs4QKpG9S7LHrDtGtcd2E3neenKIY6Kl8iZ41lrJgbSM0i6wiV96BVO8bdo7btTpn+41T3xfzYsJHpNiL5tMqgszdSAALkkxQgADiSdmG3h7GuFnark+1rdVU9U49kSuoieaUyGygMzMT70gHzvm27sNLRfoQqHUPXVUkd/vUTlmHYzklQewA9+DPo06Oky6DWcA1UgBkffq/wDTXsHE8TfhaxBpLpPFQU7Tz62qpAsi6xJY2AA+ckDHlRXOe7BD0zK9a3eqek6KqBBYxyOebzyk+AcD1Y513RNQSAhVmiPOOeTZ6GZh6sVEXT1QtIqdXUBW92UXYeWqGJPeMCOedIdbLnUUdPLIkJlijSO1gysVDFl91clt+4DZbFDIqgusSRlfMqVsr2yW+lnQxWQKZKOokqEG3qyxWUDs26r+o8gcLBM0qInuJZkdTwd1ZSPTcHH2HhZdLvRmtVE1XTpapjF3Cj7MoG244yAbjxtblbRS19zgm1Hb3UXN2hAMWeNmdFLJKbZhQKJ4qhRZ5I1YawcjeUJBB7u29r/T7P8A1SeH+uBDo/P2/wDq6o//AF4FsMW0sT3Oa4ZDVwuoYij7JcgFbFkMDC6M9UX/ADElDsPSoI9OPpFVsNmzCX6JUB+pJPCCvI/fRj4icOnHLq9ZhF9PGUmjqIK+lZ4pZdaOVkYi5CrqnvK6wPA2HpemFB0755SywGkZyJ4mjm80kKDrLq39+UJYLxFtowISo6Oc2roqoJQvqNKyowKqytv1QQ2y/nW2jibgAnH0NkOk9cahIKzL3iLqx6+JxLENUXAYjzCd1id9uexKdCurJnEI2KsaSsik7zqFb/lNY39HADZ9N4ELMKnpc0eHs/K6xRt9lwwOeYMiunhZx6RhrYFOkVAYKcnhW0hHf18Y+InAhVPQ95mY/rKo+KPF5nn2eT9Eb5RxR9D3mZj+sqj4o8Xme/Z5f0RvjOBCl6NUnVU4axLP5Ztv7B4fHif9UV4rIP7NvmBx2pUsijkoHqGOuBCGavJ6RyTdkJJN/KAuexhbA1mVH1b6odZAdzA37LHkezDLOBtKbrcwcuNkSgqCN/I+JJ/8Y9Qh5MvaNRKXRSPKRdYFmKnw+nB/R1IkRXG5gD/piJR0aEyKUU2c71B2MA/LtIxIiy6NbaqKtt1hbHiFyzmhEsLrxtde8bR9HpwPZL51H/bf4sF+BahS01MOTVA9b4EKD00fcap74v5sWBfRzR0T6SVMzC60yRMPz3hiVPABj3gYKOmj7jVPfF/Nix30JhHsrMW4mWFT3LTQkfKONsbyyA223H+KgRcovtjhXUKTRtHIqujCzKwuCORHHEjGk0mqpY7gCfDbjEOCmvmrpXyOnoq1UpEMahFZhrlgrklgBckjyNU2PPAi001TMvnPKxVFAG0kmygAcbnHbMs+kqKiWeXyjMxZwdxHADlqiwB4W8WB0P6AxVbzTyMxiQBI9Vijh28rWupurILW4EtfbjqSRBEHyZkDWqA4nyg5Ik6KtNZ4p3yzMS4nB+tGQ3OwXMRb3WzylNzcXF92G3gNyzospoqoVUklRUzLbUaok19UruIsBcjhe49O3BlbHO1D2PdiZ68+CuFxrSIzfR0UeZ5oiC0cmX1EyDgA+pcDsDhh3Wwp8fQvSTEBUyNxOVVY8GiI+UcfPWOg8PeXtJO4KlwsmloJm4pzkJbYshrIj/aSBV/v6uH7fHyhpFIVyrKSCQR7KII3giZbHH0D0a6cLmVGslx16AJMnJvf29628ekcMcwr17nHShQwLU60w6ymJRoyCGZrbFUHzrnZcbNhJsNuFFn2hU82WVeaVt1mdkkhjuQVDOqszjiWUgAcAo3bAGzpN0bx1lbSVRZUMD68i6l+utqlb7bXGra5BuNnAYutLMgFbRT0xNutQqDyberdtmAOBC+ceh3RWeqzCKWLyY6eRXle4Ft5CW3ktYru3Xx9ShsfM3RhlubxzTR0KCLWIjmllQFEKFtl2BuQSdigndhtdGmjtbSVOYezD1pleN1nuLS7HBsnuLCwtYchsAwITAwvuljOAj5bAD5U1dA1vyY3Un+8y4PKmpWNGd2CqoLMxNgANpJPAAY+Z8500+qWf00q36pKmGOEH3glXyiOBY3b0gcMCE3Oh7zMx/WVR8UeLzPPs8n6I3yjik6H/MzH9ZVHxR4u88+zyfojfGcCFdZTUa8Mbc1Hjax9eJeBPQ7NQLwse1PnX5/HBZgQsxATLyKhpbixQJbjcG98T8ZgQoabJ2HvkB+CSD6mXEzEKs2SRN2snwlJ+NRibgQtJZAqljuAJPo24Fcpk1npDzM58dY4l6XZqEj6pT5T7+xf9d3jiFkvnUf9t/ix6hR+mj7jVP8AZfzYsR9CM0H1VzKnO/8A4eVRzHUxo3h5HjiR00fcap/sv5sWFbnWk5y/SJ6gXKjq1kUe6RoYQw7+I7QMb6eIyxFo15/6qBNivonFfpBmEcFNNJKwSNUbWJ7RYDtJJAA4k4k0VaksayRsHR1DKw3EHaCMAPTbE8tHBTxbXqKqONRe19jnb2XsfRjHEzFIGnLNSJySFi0elNE9Xb60kqQ7t5ZWJI7rKP2hhxf+niM+xao8OuW3eEF/jGK7S3JZ4YqPIabq2EydY0r+SWdWkd+eqtwCNhOwDnhl6BaIDLaNYA2u1y8jDYGZrXsOQAAHdfjhrV1IfDY7TlyVbW5ohVsenHjDFfn2ex0lPJPMbJGLnmTwUcyTYDvwnAubBWpcaf5mJMwq4h95ymfW7C5RrfB1T6cIjBvo5nD1VTmlRJ58tDUsey/V2UdgFgO7ARjqaOPRXYdwVDjdFGdZe0uR0cqi/sSaeCYcUMjK6EjgOF+ZGB3RbSqfL6hZ6drMNjKdquvFGHEesbxtw8tI9CKuiqpqrLo46iCpv7Ko5LWe9ySoOw3JJFtoJIsQbYDajQqnkJY5NmsJO9InVkHcXQtbHKq9M/Qrpfo69VVnEE+4xSEAE/kOdj92w9mDq+PnL2gU34rzrxi/+vFzltFJTjVhptIY196sqavwSlvVgQnpYYqdINKqWhTXqZkjHAE+U3YqDymPcMKyoqalxZodIrdkka/JjGB+fQiB2LPludsx3lmjJPeTHc4EKt6TOl+TMbwQgxUt9oPny23F7bAt9oQd5J2WoejTKHqMzpQo2RyLM54KkTB2YngNlu8jBaNAKb8V514x/wD14uaHRutmiajoMvOW08vk1FRUNrTSL725s1rX8lRbtUE3EIv6E5xJT1sq+bLXzyIeYYR2OCLN01qplG96ZlXtN2NsTtGcgioaWOmi8yMWud7E7WY9pYk41z3LGk1ZIjaWM3Xt7P8AfbzwIQErEG4uCDfkRgxyXStXASYhX3a25W/yn1YqaxYpCTLHLDJ7rVXWVjztw9HrxG9gwf1kv7n/AFx6hMENj3APSzLF5lROo5dVs8CbYm/V0/18n8OPpx4hEGaKeruBcqVcAbT5LA7u6+K/ONJkiBVCHfkNw7z8w9WKWqqxJseonI5CKw8ARiF7Bg/rJf3P+uPUKBPOzsWY3Y7STgkypNV6NTv1ZGt2NrEerECmhgQ3CzTNwUpqr6d5OCDJsvfrGnnsHYWVfeD5v/PPAhUnTOP/AGap/s/5sWEp0q05GYGXek8UMsbcGUxItwe9Tj6UznK46mCSCTakqlG57eI7RvHaBhK5nlMlLCKHNKWWppYyfY1XTC8kQPDlb8h93DWABDOglDOe7gbavZVvF1S9GvSo+XHqZgZKUm9htaIneycwTvX0ixvdm6S5Wc3aiq8uqoSKaQudYm1yYyLqASreSQQwBscKVtGcuO6prgORornxD4kUGVUcD68NdmEbj3SUbKfESY1TRxvdpGXDv6TZRBIyKfGZ6JRz1tNWMzB6YOFA3MHBG3uuTs54vr4SlLp3Igt9Uq1h+XlqMfHWufHGlbpq8osczrlH/Ty5UPwlbW9eFppZDYE/B7KzEE1tJNLaahj16iVU96u937FQbT37hxIx869IXSLLmcgFjHTobxxX47tdzxa3oG0DiTIqcioZGLyVle7HezUZYnvJkucax6OZaDdp69wN6rRhSewEuQPDDGmiigOI3J5FVuJK5aBU5EGZTkWjSikjJ4a8pRUXvNjgV9jN71vA4bmW6Oy5ksdJT0r0OVo4eRpNktQeZvtZiN1rqN99ijDX9qdJ+DxeGPX1zYnEka9m4ceKMF1QZka32TK0bMIFaFQuqG1tY0+uUHV3NgZNZtewFxqgjWEKTSHMerVlphrfXCymnl3Lq9WPP2FlJJ32N1tdTfMZhCrlJos9rmm1ZKYJH15TW6pz5F1Cm+sAvk6xMm1fJAtcjGZhn1aDKYqclAVMetTyElTHrbRrgsxk8ggAdXva+MxmBClZPmtY9UUmhCQ3exEbgjVZwt3LFWuqjaAL6wI7R1q7NepsBKZhK1vrKarKVXySSotqm5D7Fa5AYkAHMZgQulbX5gLFfZZXVfYII9dgJD1Zb60dRytgw1bgbQh2kSMtqcyIfXL2WSDymgCl1aWzqiFAUXqiCSdYizbVJIXMZgQr7R2WcvU9dr6gltF1iKh1dtwNUDWUG1m2g873td4zGYELL4y+PcZgQvL4y+PcZgQvL4y+PcZgQvL4zGYzAhZjAcZjMCF7rnmfHGa55nxx7jMCF5rnmfHGa55nxx7jMCF5rnmfHGa55nxx7jMCFrjMZjMC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data:image/jpeg;base64,/9j/4AAQSkZJRgABAQAAAQABAAD/2wCEAAkGBhQSERUUExQWFRUWGBwXGBgXFx0YHBgfGh0WGR0XHRkdHSYeGBwkGRwcIS8gIycpLCwsHB8xNTAqNSYrLCkBCQoKDgwOGg8PGjQkHyQpLC0sLS4pLCwpLCk0NCwtKSosKiwsLCwsLDQsLSosLC8sLywsKSwsLCwsLCwsLCkpLP/AABEIAOgA2QMBIgACEQEDEQH/xAAcAAACAgMBAQAAAAAAAAAAAAAGBwQFAAIDAQj/xABWEAACAQICBgUECRAIBQQDAAABAgMEEQAFBhIhMUFRBxNhcZEiMoGhFBZCUpKxssHRFSMzNDVDVFVicnR1gpOUsxdTg6LC0uHwJERjc/EIJYTTZcPi/8QAGwEAAgMBAQEAAAAAAAAAAAAAAAUCAwQGAQf/xAA2EQABAwICCAUDAgYDAAAAAAABAAIDBBESIRMxQVFhcbHRBSKBkaEywfAU4TNicqKywkKC8f/aAAwDAQACEQMRAD8ANs9z+eoqJKemkEMUIvPOfc23gHhbaNm0kHaAMCs+a0qm3sivlPFxIEB7QGubd+NM0qClCwG+arlLnmI7WB7Lm+KTJsmkqpRFELk7SeCjixPAY6empoxGXONmj8JJXNTzvc8AC5P4AArn6tUvv8w/fp9GLahy4zC8ceaEHiZkUeLAXwX6N6DwUgBsJJeMjDcfyRuUevtwSDC2asjvaIHmT9kxho3kXkPoAltJo5IBfqsyPdUwn1A4pqurhiOrL9U0PJpVXwuu3DjxHrKFJVKSIrqd4YAj14pZW2PnFxwKsfR5eQ/CTv1apff5h+/T6MWmW1LsDJl9XMzoNZqeoOsWA3lduq3o29o2YzTLo76lWmprtGNrJvKDmDvZe/aO3gI5PXNDPFIhsVdT67EdxBI9OHTI4p4i+I+hz9ClLnyQyYZB6jqE7NGM/Wsp1lA1T5rr71hvHduI7CMV2nelhookWJdeombUhTft2XYjja4FuJI7ccdCYgk9ei7FFRsHK4JxV6XSaub07nb1NJPMoO7WUPY/F4Y5qpaGPIbq7rqfDxpCDJnYG/G10KZ1UCBrZhX1ctSdrQ0rhVivt1WY+RfsUfTiq9sFH7/NP4lPowJSSs7FmJZmNyd5JJuT2knDZ0G6JF1VmrhcnasHAdsnM/k7hxvuxiBLjkurmZDTR4pTnuGXsFQZZNFUG0K5vJ+ZMpA7zq2HpxeLojKRfqc19NZAD4Xw1aamVFCoqqo2BVAAHcBsGOuLgxIn1xJ8gsOZSSzOkFOLzRZyi++69CvwlBHrxU+2Gj9/mn8Sn0Y+giMAumHRZBVKXgCwz77gWRzyZRu/OG3nfESw7Fop62Im0wI4goBoM0pJGCpW5hSufNkllDx34a2oQQL8d2D3Q3SioWpagr7GYLrRSjdKu/gADs2g7NxB2jakcxy6SCVopVKOhsyn/e0EbQeIwwNHKoyfUeRj5aTywa3EouqVB7g1u7EGuN0wraVgjuDcG9uBsSLHdknBmNasMTyNuQX7+zvJ2YAKyfrUFRWyOFe/VQRm1xz5Be07T4DBTpz9oy/s/LXAHpa59kleCKiKOQCKfjJwu8RlLeWWWy5vr9ku8NhD+eee2wtq53WpzGl4Uh9M7f5cdqR4ZTqx0LufyZnPj5Oz04laKaHmo+uS3WLhzfu5Dt8MMejokiUJGoVRwAt/578Z6WkkmGJ9gOQutNXVxQnAy5P9Rt1QTDomW/5IL+dVNf1Kcaz6LFRf2CG/NqiT4EDB3PMEUsxsFBJPIDaTjjl+YxzoHjYMp2XHZwI3jDE0UOrbyHZLf1s31bObu6V9RUQRtqvRMrcmmcH1rjRcwpONKwHMTtf1i2GjmOVxzpqyoGHbvHaDvB7sLPSfRZqVri7RMfJbiPyW7e3jhZVU0kAxCxHIJpSVMU5wOuHf1HurSkrzSqs9PI8tKWCyRv50ZPxHkRv7b4LvbJB/WLhc6POdSqT3LU7MR2oQQfWcVGueZxFlc+JgLRkdm48F6/w9szyHHMbd448V2zv7Tj/Sqj41wx9DtHPYlLsUGZxrPfnbYl+Q3d9zgQyuhEppEO0ezahj3JZ/mw1AMd1WTkRiIbyT75Lh6OEF5kO4AeyGDpRNDc1VNIqE+S8dpQosPPA8obbm9sTqbTCjcXWoi57WCkehrHFwVwO6T6LwTwyt1SdcEYqwFjcAkbRv288YmGJ5AcLcux7rW4SsF2m/P9lWUenF8xkieWL2Pq+Q11AuAh8++2922dmLOo03h1+qpw1TL72IXA7Wc+SB27cKPR6iE1VDG21XdQ3de59Qw9MuyuKBdWKNYxvsotfv5+nG6ughp3AazbkOax0c00wOdhf15KBk1DUqzPUSqQ9z1SjZGSb2DHawt3dmFtpvo4KWrUoLRSsGUcFNxrL3bQR2Hsw48CvSNQh6QPbbHLGw9LBD6m9WKaOpLJuByP2V1XTh0XEZrzQ/7azD/vj5JxS6bfdNf1fU/JkxdaH/AG1mH/fHyTil02+6a/q+p+TJjJV/X7dAmfhn2d90NdDmiQmlNXILpEdWMHcXtfW/ZFrdp7MGHS5U1EdGrwSGMLINdlfUYixCgcW8o3sDw4jFv0eZcIctplA2tGJD3yeWfjt6MDnTXlJekjnB+wvYjgRJZb94bV9BOMtrMyTTTfqK4F2q9hyRHoxpnT1McYE8Zm6tWdQbEGw1th5NgjBx8+dG+i0NfNLFMWAEWspQ2IOsovtBBFjuI44euXZWIokj15G1FC6zO12sLXNja+JMcSLrPX08cEmFpzU7GHHL2OObfCb6caz0t1I1nW4tcNtHbc324ml6BelzRNZ6Y1KD67ALmw86P3QP5vnD9rngQ0Q8zKv02b5MWGLoXoY1FHPHLOZ1la9iCABYg3uT5TX29wwB5LR9TJl8X9XmNSnwdRfmxURndOoZhonQg3AvY8MLkyNOftGXvT5a4EqrKfZOZNH7nyS55KES/ju9OC3Tr7Rl/Y+WuOWj1KPZdVJx+toPgKx+bwxgqYhLOGnh/sqaaYwwlw1+b/VEMMIVQqiwAsAOAHDG+MwO1emKpMydXI0ceySRVJCnZs2DcOJwwfI2MDFkl7GOkJwqBpvpR1YanQAsy2cn3IYbhbiR4enEjo9oGjpizbpG1lHZYC/pt8WF7JWa0xkcB7vrEEkA3N7E8BwweaN6TUnlaqinZrawJshI2CxvYb+QwmpqgTVBkeeACc1NMYacRsF75k8UXk4j11CssbRuLqwsfpHaMaVmZJEqsx89lVbbdYsQBbnvv3YlXw7OF12pGLtsUq6ChaGWrjbekEo7/NsfSLH04ocMHSWlC1Mrj3dHJfvUgfFbwwvscpVR6I4OJXXUUulBedoCKtF3Akpb8aqrHiuGQ7WBNr9mE9PXmCGnlH3utnbvsUuPSLjDdpqhXRXU3VgGB5gi4x3lawiz99+q4GjeM28uiF20krX2RULL2yEj49X48aVFNXmN5J51iRVZikS3JABNtbh33wYWwJaZ5zMpMEMRlBhd5bDaFYFF1eZDbSLE2GMEUJkeAT82TaatEbCWMA9CT83S50bRpKqFVYprNYOvnKbMfH4xhpR5fWxC61C1H5Eqal+51vY94thfaB5U4roL3HkNKQRbYNdBsPM2I78OEHG/xKKJkoEe7usFBWTyRnS557QOyhZXmDSg68TxMpsQ1jfZe6kbGHbiu04kAopL8SgHeZExf2wB9KGbACGnB2s6u3cpsPFvk4z0sZfK0BSq5A2NzrWVjoh9tZh/3x8k4pdNx/7kv6vqfkyYutEPtrMP++PknFLpt901/V9T8mTEar6/boFq8M+zvujLRiYPR0zDcYYz/cXFT0lZZLUZdKkIJbyW1RvYKwYqO2wvbja3HFf0QZ4JqBYifLgOoR+SblD3WuP2cHBxQPM1XPxU9Qd7SvmLRzSGWinE0VtYAqQwuGU2up4jcNo2i2PofRfSSOup1mj2X2Mp3owtdT8d+IIOF/kejq5lmk9VJGgpopGRQFAEzKSt22eX74k77gc8WPQ/A0QrYWFurqLWHA2II7rKMVsBGWxNfEXRTtLwLPaBf12eiY+Mx5j3FyQLwjClWQNWUjDcc0q7eKDDI0izlaWmlnb72pIHM7lX0sQMKPRWQsuVkm5NdOSeZIjJOIOOxMaSM4HP2Zj+1yZ+nX2jL+x8tcbaPSfXqpeIeM+MSD5sa6dfaMv7Hy1xTZbmYizSRCbLKEX9oIhX5x6cYZXhlQCeA/yXkUZfTkDZc/4o4tjXqxtFhY7/AE42vjwthil6H8wyhKeOR6dUjd2QG66y7XC7FOwecd2IOc5TUGI9Y1M6giw6kgjWIW9wwI38MXmkA+sH8+L+bHjbPPsJ/OT+YmMckLDccO60xzPBB4+uzaoEGhkKTRyrrAR7kJLLfgRckrY7bd2CC2MxhONDI2x/SLKl8jn/AFG6E9Kn+usOIo5j4lPowuMFtVmYnqqtgbqKeRF7l1dvpNz6cCWOYrnh78Q3ldV4dGY2lp3Duu+d/acf6VUf4cX/AEcaYhLUszWF/rTHcL+4J4bdx7bcsRJMr6z2TQMQsyTtPBrbBIG3pfmVsR/ocB1XRSRMVkRkYbwwI/8AOPqrI46iIxPOd7j1zBC+WOkkhkEjeR9NYK+iQcR66pEcbyEEhFLEKLk222AG84U+jnSNNTgJKOujGwXNnUcg3Edh8cG9F0jUcg2yGM8nUj1i6+vCKahlhdmLjgnMVZFKMjY8V00Py/WD1j2MlV5ew31E9wgPYLX9HLBIRgdi0ty+FAqTRKovZUubXJOwKDbacUub9K0SginRpG4M41V77ecfViOhmmfk0/spCaKFli5Fed57HSxGSU2tuHFjwVefzccJOvzZ6mp62TzmddnBRcWUdgGPM0zyapkLzMXJ2W3KByA4YtNHNHbsKie8dNEQ7M4trW2hFB84k7Nnz4e01MyjjL3m7iPwBJqiofVPDWjyj8uUwNEPtrMP++PknFLpt901/V9T8mTFt0eB3SoqWFvZExdR2DZ8dx6MVfSFL7GrqOrkUtAVenmsL2V7/MxP7OOcqxaQjdb4sun8KztxDrfNkrdC9KnoKlZRcoRqyJ75ez8obx4cTj6CjzBaqlL00g+uI2o49yxBAJHAg7wd1sfP+k2iEtI9wDJA22KZPKR1O65GwNbeD6Mc9GdLqihfWhbyT5yNtRu8cD2ixxha4tyK6mspGVYE0RGLrz4p39HNFLDQpFPEYpI2cG5B1rsX17gnfrW9GKoaLZgMwqXhqFp6eV1kJCq7MdVQbKR5JuDtJ9BxxybpnpZABOrwNxNjInivleK4IE6RMvIv7Li9JIPgRfFwsdqRvE8b3Es+rhcfdESjGO4AJJsBtJOAnM+l6hiB1GeZuSIQPhNYfHhZaXdJFTXAp9ihP3tT5357e67tg7MDngIp/DppjmLDeVP6UNOxWSCCA3gjNyw++Nu1vzRttzuTyx10R8zKv02b4osBmU5HPVSBII2kY8hsHazblHacMfJMvU19DRwMJFoQ8s8i+aZG84A8QG1V/wDBxSLk3KeVLIoYRCzYCT7EXPMlHunP2jL+x8tcAOlTWq5CNh8j5CbcMjSfL2mpZY184rcDmVIa3ptgGq6D2aiyxbZkUJNH7o6osHUcbjhhb4ixznWbrsCPS9+qXeGyNYLu1XIPC9rdEVaJ6UioQI5tMosfy/yh84xY1WdCNirRzG3uliZlPcRfCs+p86sLRSqVOyyMCDzvbf24Ksp0vqkAWankkHvgjBvTssfVj2nrnYcElwd9l5U0DQ4vjsRuvqU3P8/DpZGKi6kq9PLckOrX1tgA2brcDjss1ZUeTqRiO6kuyvHfVZW8lWJY7uIGJ0OlcbDbHOvYYX+YHGtRpbGvmxTueyFx62Axqu0nE6T2/CsdnDytj9/wK8vgP010rCK0ERu52Ow9wOX5x9WK7OdKauUFY4ZIlPEIxY/tW2ejxwMplE7GwhlJP5DfRjJV1znDBCDzt0W2joGtdjmIy2X6qXo9/wAx+jSf4cVOCT2AaWFojZqqoAjCKblFJub24k/72HE/+jl/fr68LTTyOaGtGY1+qZiriY9znHI6uNtqJdItEoawAvdZF82RNjDjbtF+fotisTRCrUWGYyWG7WjDHxLE4sM90tjp2Eaq0sx3Rpv27rnba/KxOIftjreNGq34NOqnwOO2ZLKG2vlxseq4GR0GM317bX+bLX2p1n4xf9yv04z2p1n4xf8Acr9ONvbJWfgsf8Qn04z2yVn4LH/EJiWlk4ezeyhig/m/uWvtUrPxi/7lfpxntUrPxi/7lfpxt7ZKz8Fj/iExntkrPwWP+IT6cGlk4ezeyMUH839y09qlZ+MX/cr9ONV0BMjhquqlqANyHyV8Ln1WPbjr7Y6z8Fj/AIhMarpu0ThauneANue+uviB8V8Gmm2W9AL/AAEYqb/le3HFb5yRPBGFUKoChRYAbAANgt2Y5Zjl0c8bRSqHRhYqf97CN4I2jHdGDAEG4O0EbfTjjXZgkMbSSsERRdmJ2D/fLGTWUzbe4w+iC4OjSWAkUeYTwRnb1ZUSAd20D1X78dvaVX/jWT9wn04yPpQSQn2PSVU6je6ps/09NjiXFppMwv8AU+pQc2A+Lf42xPQOGz5TBz6n/la/ENv85qJ7Sq/8ayfuE+nGe0qv/Gsn7hPpx2l0zlH/ACNc35seqPmOOPt1m/Fld6/px5oXfhXgfOdg9mrPaVX/AI1f9wn04z2lV/41k/cJ9OOsWmcp/wCQrl701h85x3bTKYC4oKl/zVsfgn/fZg0J/CjHPuHs3sq+fo/q5F1Jc0mKHzlWMJccrhsEejWisFDF1cC2vtZjtZzzJ+YWA5YoJuk3qxrTUNXEnFygsO/dgoyfOoqqISwOHU7ORB5MN6nsOAxFuZCrmdPgs/Vwtb4U5jijzPRCGZtfyo3vfWjOrc87br9u/F4q4FM66R6eCXqEWSomBsUhXWseRPPsF7ccUStY4WesrZTEcQNlJ9p5/C6r95jPaefwuq/eYg+36b8WVvwBjPb7N+LK34AxRood3VWfrX7/AI/ZTvaefwuq/eYz2nn8Lqv3mIPt9m/Flb8AYz2+zfiyt+AMGig3dUfrX7/j9lO9p5/C6r95jDocfwup+HiD7fZvxZW/AGPG0/mG05ZW2/MwaKDd1R+tfv8Aj9lc5PorDTnWUFn9+5ufRwGLq2BnRzT6mq3MS68Uw+9SjVbZvttsbct/ZgmxojawNszUqzKZDiJulQuaNDTtUj7YqpHAfeURT5WryJJt4csDDMXa5uzE7ztJJ9ZOLfNftOj/ALb5YwX6A6KhEWolF3YXjB9yD7r84+od+GJcGC645sMlTIIwcgAT65k8yqvIejZ5AHqD1anbqADX9JOxe7ae7BdS6EUcY2QKx5vdvj2YvbYw4yukcV0cNDDCLBt+JzVRLonSMLGni9CAesWxQ5t0ZwsCYGMbe9bylP8AiHie7Fhnum8dNMsTKzbAWZSPJueXE8bbMEim4x7dzc14Yqae7LAka+CRmaZRJTvqSpqnhyI5g8Ri20YzXWYUsxLwTeRY+4Y+ay+922wzc9ySOqiMbjtVuKnmP97cKemoHgro4nFmSZAe3ylsR2EbcaGvDxnrSKekdSStc03aTb9imFoBK3sZo3N+pleMHsFj8+KLTsCpr4KWRitPHE1TNb3QBYW2cfJsPzjxti+0I3VX6VJ/hxQ6XALWVEu/Vy91UcyGcnw+Y4hH/EK6vwr6W77G3RBueaXSGwv1aj7FTxnVSNeBbV85uZ57rb8V2S5dXV8lomka29y7KiX5m+zuFzjXRTRuTMKrUuQvnSv71eztO4D6MPnK6OGniWKFNVF2AKCe8k8TfecbJpWwDC0ZroKmeOlGBgu7ohDKOikKAaiqnkbiEdkX4yx8Ri6OgFGBtWXvNRN/9mLiLOImdo1a7rsK22jju342nkJ222Lts3k3Pp3bPRc4XuleTmUmfPK43J+yDM06NoXH1moqYm4eW8i+B2/3sLvSDI62hcM8khUmyyqz6p7DfaD2H14f1POHW43fFzB5EcsaVtGkqNHIoZGBDAi4IPZi2Opcw+bMLRDXPjNnZjikVkml06t5MhD8Vclo5RxVlPZxG0cOWC3Rh1gzKEwApBXRMxi4RyRhiy8vJYEDsY8LYE9NdB5KSYGJWMTm6H3pG9b8eYPLtBwU6Lxsz5XI6lWU1IYW3izi9v8AfHGuXAW4m6iCmE+jczGzUQendGenebNTUE8qGzhQqnkXZU1u8Xv6MKvNs1OWRJS0x1J3RZKmYefdxrCJWO1QBxHxknDF6UmByqcjb9j/AJseFPp+hOZSgAknqgAN5JiiAA7cc5Ukg5LlagkalURVtRK4VZJndjYAO5LE8LXuThi6PdFlU4D1VTLED97SRmf0sTqqewXwUdH+giUUQeQBqhx5Tb9S/uF+c8T2WwV1NSsaF3Oqqi5PLEooLC70RwZXehyn6OqRRY9e55tUS3/uuB6saVfRtSuLK1RGea1Eh9TMwwR0GYRzRiSJ1dG3MpuDw8b8MSMacDTsWjA3ck9pJ0Z1sIL088s6D3OuyyDuF7P6LHswBx5vUI1xNMrA/wBY4II9OPp04XnSboCJ0apgW0yC7qB9lUb9nFwNx4jZyxlmgsLsWeWGwu1B4zc19LJK51a6iAmSZRZpI1IBDW3spsb93M4s/wCmaX+rXw/1wL6GH7c/QZ/8GKDGbSOsCCs+NwAIKaVHlvXpl0Z3M02t+aHBPqGGoq2GALQxbmi7I6n5ajB9fDuU52R4cwCPFvt0CzAV0j568SRxRsVL3ZipsbDYBfhcn1YMI6hWvqsDY2NiDY8jyOFNp3UO1bIHtZLBNlvJI1h37ScETbuXnicxjgOHbkuOilFDLPeolCBbMNYga5vuufXxw2RmsN1USx3bYo1xc923bhSZHJMw1IqeObbcFoQ5F/yjst34v8onWKpEVdBEjXDRuqKgBPC6WDDt22OLZG4isHh8+iYBbWcyQbepTHwF6a5YPZNJOB99SNvhBl/xYM74pdKlvFH2VEP8xR8+KGGxTmqYHxEHmoWhr2SrPKpkPqXA5pk//Fzp73LJSe0ljc/754INEPMqf0tvjTA3pj9u1f6sm9TuPmxfH/EK2eFfSOR6q56NckFPl6vazzkOx42YgIPQu3vJwbBdmK+kiC08SjcFjA9GoMWGKJHFziSpSvL3lx2lU+c6OQTXdhqONolTyWFuN+Ppwqs30xkKCGWUupYEX2m24FiBfV422nkDhi9ImfrTUcm3y5BqKL7duwnuts9OFnoJkkc0wadrsytIBxIFuW7ffZ2AW34104swvdqGpMqNoEZkk1DUmXlweKCJ4D1yhV17DzwB56azDyl5cQLbwLXlPX6wDAhlYXBGy/dtsfHAzT9HSa+t7IqViY6zQCTVU9hK2NufHhc4s5Mv9h+VEt6f77FtYr/1U47B5ycQLixFmzOwnUVgkDCcjf0UrSHLhU00ijabXXsZdo7jw9JwF6OVydZly3NyakDYbXGsDtwewybQQdZTbaNusG81r8eV+IIwE5XliCpodh8mWrsL7Bdn4YnEfKR+airYHeRzT+ZFWPSiLZbUjn1R9PWoD8QxRZJkYnz2eVhdYFjcfntFGF8PKPeBi96UvudUd0X81cStEoR7Jr24mSEeFPER8o4XubikHp90scLvH5vRQMYcV9TUzhjqRI68CZdU+kahA8cKvN83zKsqp4opJVMLENFCNXVFyBdtYM+7f6hib5AzYtJabXFvcd0YaT6OPAJKuin9jPtklVzeGTmxU3Ct2gbfXgGq+mWsZUCLFGwHlNqltc9xPkjs29+KHOqKqVbVT1IW+zrll1b/ALRIvi90J0BWojM0sUsqE2TUcRA2uGJ1vKO3YCNmw4xl7nuszJZXRyl1m2H/AGC7nprqroeqisPsg8ry9vuTfyNnft8MOCjqhLGki7nUMO5gCPUcLvP+jlJKYR01J1MitcO0ite9gwY6xJFt3IjZxwW6HUMsFNHDMG1kXa5YMCSSbDaTYbhe2wY0RaQEh2asYyRpOM39QlzmGRilr8xRRZHoppUHIPq3HcGDDwwu8OvTyIde7cTl1SPBoyPjOEnfGSZoabLDMLGwTg0erRGcuJ3N16fCcAf3rYN87yYVKBGkdFvchCBrdhNt3HCszNiKSjI2EddY8vrg24ZeiufiqgDX8tdkg5Hn3HeP9MO5AfqCy0ErXXgduB+BdVaaCtACaSpkjY79axVrbrgAeO3AdVyumYKa0glGUuQAwIAuNgG24tww3zgU0o0NSd1kUNrs6ByG9xuJsdmwcseMkz8ytq6LyAw7De18vZW+W59TSi0UqH8m+qfgmxx1zbJoqlNSVQw4HivaDwwHVXRZxjnPYHS/rBHxYIdDsnlp4Csr6xYhgLk6g1QNXbyPLZiJAGbSr4nzPOjmjsN98lSJo3WyOaeWZvYybm2XkXgtx5V7b77B27MWWmNWENLEN71EZ9CMPnIwSyShQSSABtJPC3HCpzDPfZWYxOPMWVFTuDrt9J2+GJMu48lnqsFNHhBuXEDM7OyLtEPMquyrc+tMDemI/wCOqx/+Nl9bsfnwUaGJdKsc6mQeIXA5plH/AMVO/PLZVPeGb/XwxZF/EKdeEnyjkeqL9H8wE1DBIPdJHfvBUEfCBxZ19asMbSObKoufo7ydmFZ0V6VBUekkvv6yLiTtBdAOezWA4+VgmqKo5lOINV44I/Lk1hqs3vRb3PH1ngMRkhLZCDq+y1zUxZK5rtQ6KlOisuZP11RrJE7AgcWADFUX3q7tvhvvjjpFkJy+oiq4ATDGikre5Uayhx2hkuOw+jDPaHyQFsLWt2W3ejESWEOurs2XChhcG++Nh3bLcrHBp3X4bl5+rdf+XVbgu+W5lHPGJInV0O4qb+g8j2YlHC79jHKJjJGHFLM4EkWqXETG9nRl9zw28LDlg0uzbWOqo9Hp5k8uHHacVPaBmNSokYGm7dR1KNqCJSQQIwjtb3tip2fknfbgd2/YM5FLrS0De+apPiXOO+nmdakfULsaQDWHvYxtAPIseHIHEXRvz8u/+R/ixexpDMW/sVpijIiLztv0KsOlP7nVHdF/NXHmiOYD6oV8J3/WJB3dVGjeHk+ONulP7nVHdF/NXADmekBos8ebaVHVq4HFGiiDd5GwjtAwrkdgeDy+6USOwvB5fdO+2AeipOpz+blUUwkHerIp+T68GdNVLIiujBlYBlI3EHaCMA8dPW1ObpUCIw08GtF9dspdTfWIXaTc2I3CwG3fi1+zmrX7Oa7dL8LtlrFNyyIzd20eGsVwSaMU6JR06x7UESap5jVBv6d+JlbRrLG8bi6upVhzDCxwN9GWYdbl6Kd8LND6ENlv26hXBaz77wi1n34Isx4ce4hZxm0dNC80psiC57eQHMk7AO3FhNlZqQHprXh62ojH3rLZr97lWt8EDxwn8FmS5o1TPmEz+dJSVDEcvMsvcBYejAnhXI7FmlkrsWaY9dAXoIHA+xSSRv8AkliGF+XL0jFfk+cSU0gkjNjuIO5hyI5YO800fmp5ZJaZBNDL9lgPG++w77kW2i+4jFDLkkTG/sOuj/JUBgO4sL46JrwQks1LI14LcnDns1EFGmQ6ZwVIA1hHJxRjb4J3N8fZggvhUe16L8HzD4Cf5cWFKrxCyDNFHKykeBBGKXRjYm0NbKBaUX4hMfEPMs2igXWldUHadp7hvPowFSVUzCx+qnoVB6woOKyXI42Os0OYsTxKqT4kYiI95Vklc63kb7rTSzTZqq8cd0h4385+/kOzx5Yq9GKNpKuED3Lh2PIIQxJ8PXi1Gj0X4PmHwE/y4sKXLJ3QwUtM1Mj7JJZj5bDlw2di+rF92tFgkuilllEkpudwv7asle6BSa0c7jc9Q7DtBC4ptKRr5jLT7uvoWCH8u7/GB6u3Brk+VrTwrEm5RvO8k7ST3nA7p5ovLP1VRTG1TTklfy1O9Nuzx2G7A78VRuGNdd4eNGGtebZfP/qSEetBMpN1ZGVrjsIII8MO7RbTuOYBZiqybBr+5f0+5PYfRywCZk9NVEiqino6jiREXQnibGxFz6O2+01c+i9Kg8uqmHaKRiPHX+PDCXDKPNkV0M+jqGgSXB5X6J/BhjlLADuNjx4g944/HhK5ZUx0+yLMKlV96aNmX4LMRi5Gmey3sw9/1N//AKxhdTkauh7JU6jcD5Tf0PZMmalLDVIDDlcEbNo2Mp44odINK0guqkSS8ADravaTuXuAv3YAMyzFZxaTMajVO9Voig8FYX9OKqDRqkc2SqnP/wANgPSde2LGU7Rm8/BV8VGwZyH0seyn1VS0jl3JLMbknBjkUZSTLlOw6szkcg+sQfSMCGXU9FSt5IqKyY7lWEot+R3k9wv2g7sGuhejU7TvXVqhZXGrHFb7GvbyNtlt+0k7TstmcMPDqr6l7cG4bOOzIKR0nm+W1JG0WiHhKpOFZ0iQn2az+5ljikQ8CpjRb+KnD5zXLEqIZIX8yRSptwvxHaDtHdhT5jQNTxCkzKCWWGMn2PVQC7ID7nkV/JbaO2wIQ1DLrmp23VfoD0itRWhmBenJ2W2tGTvK814lfSORdOWZrFURiSGRZEPFTf0Ebwew7cIZsiob7Kuot20b/wCbEiho6aFteKvqo25pSSKfTZ9vpxCKR7MjmOahG9zMjq5p+YqNGtHEoo3RGLa8jyknmx3DsAAGF9Tabugt9UZX7Xy4k+IYXxrWaZPILfVKZB/08vKnx1ifXjRpW6+3dX6RuvsmRnmkMFJHrzyBBwG9m7FXexwj9N9OpMwcAApAhuicSfftzbs3DxJ2qsspJGLyV1S7HezUkjE+kvfGkeR0AN2qqlhyWjZSe4liB4YzSve/IZDms8j3PyGQ5rXQ6EiKvlPmLSOhP5UhUKPTY+GB7qjyPhhkZfksleiUtNTyUuXqweSST7JORxJ90eQFwNhvsAwyPatTf1KeGIiAuAsvBCXAWVvjy2AvTPpPiopVpoonqqt90EXC+0axsbXG2wBNtuwYp5NOs4W2vl9NGSLhZKyNGt2guDhkt6ZlsZbCw/pAzX8Cov46L/PjP6QM1/AqL+Oi/wA+BCZ9sZbCw/pAzX8Cov46L/PjP6QM1/AqL+Oi/wA+BCZ9sZhYDpAzX8Cov46L/PjqnStUU0gXNKFqVG3To4kj7BsG39kk2222YEJku9u/Hq9uOVLIrqHVgwYBgwNwQdoIPEW3Y9qKlY1LOQFG8nAhb6uORp7eabdm8eH0WxVJpPrk9VBLIB7oCwxt9XZfwWX1YEKeYSPc/Aa3qNhjyx/6n93EH6uy/gsvqxn1dl/BZfVgQp3VE+5J/ObZ4C+Ogp77zs5DYPpOK36uy/gsvqxn1dl/BZfVgQrgLj3FJJpIybZKeVV4mwNsWlFXpKushuPi7COBwIXVW4HfjYjHjrfAVn3SpBBL1EMUtXNcqUp11gpG9S3McgDbjbE2xuebNC8vZGtsZbAJ/SLV/ies9X0Yz+kWr/E9Z6voxPQP/CO68uEd2xlsAn9ItX+J6z1fRjP6Rav8T1nq+jBoH/hHde3CO7Yy2AT+kWr/ABPWer6MeN0jVYG3J6z1fRg0D/wjui4R6Bj3Afop0nUtbJ1FpIKgfeZhqsbbwp3E24bD2YL74rcxzDZwsvV81rpK9HlzVyn/AI7M5pgJvdRRRka4Q+5JcgX5W96MLcl5X907ue1mYn1kk4KtJvuTlP8A8v8AnLhr9CXRosESV1Ql55BeJWH2JDua3B2G2/BSOZxFCHdC/wD0+ySqste5hU7RClus/aY3CdwBPdgoyLIcsTNJMuiyyNxDEHknlPW2LBSFKuCNutz37hYYapwqujLSA6mbyyEeylnlleJgVYKiWQHZfVBBXst27RCNano+y5xZqGl9EKKfFQD68BWk/wD6faOYFqRmppOCkmSM94PlL3g+jFV0bdLWY1s8kbwx1CqnWNqfWnVQyqdTesjeVsUkXt5ww6C/rwIXx/n+hdRQzGKqTqwNuv5ysOaH3ZPLYedtuCLo80r15hl1QNeiqiIerY36tm2JKpO59ci9tm3YNgx9C6WaJQ5hTNBOL32q4HlRtwdeRHLiLg78fMmX5BLRZ1T08ws8dXCLjcw6xCrDsIsR34EJ69CU8goJYJG1jS1MtOD2Lqt4XY+i2CDPR1lRHG5tGiGV+21/o9ZxQ9D/AJmY/rKo+KPF3nn2eT9Eb4zgQh7MM5eU7CUQbFRdgA4bt5xmW5fNObIWsN7FiAPT8wxmS5UaiTV3KNrHkPpP+92C+oyM+T1MrxaosFG1e8jiTxO3HqFGo9ElA+uSO57GKj6fXieNH4feH4bf5sZkmZ9dECfOHkt3i1z3HfiVWVqRKWdrAf72DeceIVVVaJxt5jyIfziw8Dt9eBnNMomg2sSV98Cbenlgmj0tiaREUMdY2va1r7Bs3nFzJGGBBAIOwg8ceoS4os2lia6ue1Sbg9hGCHKnC1MbRi0dQhJXgrLckegj1nFVpFknUPdfsbbuw+9+j/TE/JfOo/7b/FgQpHSVnL0uWVM0Zs4QKpG9S7LHrDtGtcd2E3neenKIY6Kl8iZ41lrJgbSM0i6wiV96BVO8bdo7btTpn+41T3xfzYsJHpNiL5tMqgszdSAALkkxQgADiSdmG3h7GuFnark+1rdVU9U49kSuoieaUyGygMzMT70gHzvm27sNLRfoQqHUPXVUkd/vUTlmHYzklQewA9+DPo06Oky6DWcA1UgBkffq/wDTXsHE8TfhaxBpLpPFQU7Tz62qpAsi6xJY2AA+ckDHlRXOe7BD0zK9a3eqek6KqBBYxyOebzyk+AcD1Y513RNQSAhVmiPOOeTZ6GZh6sVEXT1QtIqdXUBW92UXYeWqGJPeMCOedIdbLnUUdPLIkJlijSO1gysVDFl91clt+4DZbFDIqgusSRlfMqVsr2yW+lnQxWQKZKOokqEG3qyxWUDs26r+o8gcLBM0qInuJZkdTwd1ZSPTcHH2HhZdLvRmtVE1XTpapjF3Cj7MoG244yAbjxtblbRS19zgm1Hb3UXN2hAMWeNmdFLJKbZhQKJ4qhRZ5I1YawcjeUJBB7u29r/T7P8A1SeH+uBDo/P2/wDq6o//AF4FsMW0sT3Oa4ZDVwuoYij7JcgFbFkMDC6M9UX/ADElDsPSoI9OPpFVsNmzCX6JUB+pJPCCvI/fRj4icOnHLq9ZhF9PGUmjqIK+lZ4pZdaOVkYi5CrqnvK6wPA2HpemFB0755SywGkZyJ4mjm80kKDrLq39+UJYLxFtowISo6Oc2roqoJQvqNKyowKqytv1QQ2y/nW2jibgAnH0NkOk9cahIKzL3iLqx6+JxLENUXAYjzCd1id9uexKdCurJnEI2KsaSsik7zqFb/lNY39HADZ9N4ELMKnpc0eHs/K6xRt9lwwOeYMiunhZx6RhrYFOkVAYKcnhW0hHf18Y+InAhVPQ95mY/rKo+KPF5nn2eT9Eb5RxR9D3mZj+sqj4o8Xme/Z5f0RvjOBCl6NUnVU4axLP5Ztv7B4fHif9UV4rIP7NvmBx2pUsijkoHqGOuBCGavJ6RyTdkJJN/KAuexhbA1mVH1b6odZAdzA37LHkezDLOBtKbrcwcuNkSgqCN/I+JJ/8Y9Qh5MvaNRKXRSPKRdYFmKnw+nB/R1IkRXG5gD/piJR0aEyKUU2c71B2MA/LtIxIiy6NbaqKtt1hbHiFyzmhEsLrxtde8bR9HpwPZL51H/bf4sF+BahS01MOTVA9b4EKD00fcap74v5sWBfRzR0T6SVMzC60yRMPz3hiVPABj3gYKOmj7jVPfF/Nix30JhHsrMW4mWFT3LTQkfKONsbyyA223H+KgRcovtjhXUKTRtHIqujCzKwuCORHHEjGk0mqpY7gCfDbjEOCmvmrpXyOnoq1UpEMahFZhrlgrklgBckjyNU2PPAi001TMvnPKxVFAG0kmygAcbnHbMs+kqKiWeXyjMxZwdxHADlqiwB4W8WB0P6AxVbzTyMxiQBI9Vijh28rWupurILW4EtfbjqSRBEHyZkDWqA4nyg5Ik6KtNZ4p3yzMS4nB+tGQ3OwXMRb3WzylNzcXF92G3gNyzospoqoVUklRUzLbUaok19UruIsBcjhe49O3BlbHO1D2PdiZ68+CuFxrSIzfR0UeZ5oiC0cmX1EyDgA+pcDsDhh3Wwp8fQvSTEBUyNxOVVY8GiI+UcfPWOg8PeXtJO4KlwsmloJm4pzkJbYshrIj/aSBV/v6uH7fHyhpFIVyrKSCQR7KII3giZbHH0D0a6cLmVGslx16AJMnJvf29628ekcMcwr17nHShQwLU60w6ymJRoyCGZrbFUHzrnZcbNhJsNuFFn2hU82WVeaVt1mdkkhjuQVDOqszjiWUgAcAo3bAGzpN0bx1lbSVRZUMD68i6l+utqlb7bXGra5BuNnAYutLMgFbRT0xNutQqDyberdtmAOBC+ceh3RWeqzCKWLyY6eRXle4Ft5CW3ktYru3Xx9ShsfM3RhlubxzTR0KCLWIjmllQFEKFtl2BuQSdigndhtdGmjtbSVOYezD1pleN1nuLS7HBsnuLCwtYchsAwITAwvuljOAj5bAD5U1dA1vyY3Un+8y4PKmpWNGd2CqoLMxNgANpJPAAY+Z8500+qWf00q36pKmGOEH3glXyiOBY3b0gcMCE3Oh7zMx/WVR8UeLzPPs8n6I3yjik6H/MzH9ZVHxR4u88+zyfojfGcCFdZTUa8Mbc1Hjax9eJeBPQ7NQLwse1PnX5/HBZgQsxATLyKhpbixQJbjcG98T8ZgQoabJ2HvkB+CSD6mXEzEKs2SRN2snwlJ+NRibgQtJZAqljuAJPo24Fcpk1npDzM58dY4l6XZqEj6pT5T7+xf9d3jiFkvnUf9t/ix6hR+mj7jVP8AZfzYsR9CM0H1VzKnO/8A4eVRzHUxo3h5HjiR00fcap/sv5sWFbnWk5y/SJ6gXKjq1kUe6RoYQw7+I7QMb6eIyxFo15/6qBNivonFfpBmEcFNNJKwSNUbWJ7RYDtJJAA4k4k0VaksayRsHR1DKw3EHaCMAPTbE8tHBTxbXqKqONRe19jnb2XsfRjHEzFIGnLNSJySFi0elNE9Xb60kqQ7t5ZWJI7rKP2hhxf+niM+xao8OuW3eEF/jGK7S3JZ4YqPIabq2EydY0r+SWdWkd+eqtwCNhOwDnhl6BaIDLaNYA2u1y8jDYGZrXsOQAAHdfjhrV1IfDY7TlyVbW5ohVsenHjDFfn2ex0lPJPMbJGLnmTwUcyTYDvwnAubBWpcaf5mJMwq4h95ymfW7C5RrfB1T6cIjBvo5nD1VTmlRJ58tDUsey/V2UdgFgO7ARjqaOPRXYdwVDjdFGdZe0uR0cqi/sSaeCYcUMjK6EjgOF+ZGB3RbSqfL6hZ6drMNjKdquvFGHEesbxtw8tI9CKuiqpqrLo46iCpv7Ko5LWe9ySoOw3JJFtoJIsQbYDajQqnkJY5NmsJO9InVkHcXQtbHKq9M/Qrpfo69VVnEE+4xSEAE/kOdj92w9mDq+PnL2gU34rzrxi/+vFzltFJTjVhptIY196sqavwSlvVgQnpYYqdINKqWhTXqZkjHAE+U3YqDymPcMKyoqalxZodIrdkka/JjGB+fQiB2LPludsx3lmjJPeTHc4EKt6TOl+TMbwQgxUt9oPny23F7bAt9oQd5J2WoejTKHqMzpQo2RyLM54KkTB2YngNlu8jBaNAKb8V514x/wD14uaHRutmiajoMvOW08vk1FRUNrTSL725s1rX8lRbtUE3EIv6E5xJT1sq+bLXzyIeYYR2OCLN01qplG96ZlXtN2NsTtGcgioaWOmi8yMWud7E7WY9pYk41z3LGk1ZIjaWM3Xt7P8AfbzwIQErEG4uCDfkRgxyXStXASYhX3a25W/yn1YqaxYpCTLHLDJ7rVXWVjztw9HrxG9gwf1kv7n/AFx6hMENj3APSzLF5lROo5dVs8CbYm/V0/18n8OPpx4hEGaKeruBcqVcAbT5LA7u6+K/ONJkiBVCHfkNw7z8w9WKWqqxJseonI5CKw8ARiF7Bg/rJf3P+uPUKBPOzsWY3Y7STgkypNV6NTv1ZGt2NrEerECmhgQ3CzTNwUpqr6d5OCDJsvfrGnnsHYWVfeD5v/PPAhUnTOP/AGap/s/5sWEp0q05GYGXek8UMsbcGUxItwe9Tj6UznK46mCSCTakqlG57eI7RvHaBhK5nlMlLCKHNKWWppYyfY1XTC8kQPDlb8h93DWABDOglDOe7gbavZVvF1S9GvSo+XHqZgZKUm9htaIneycwTvX0ixvdm6S5Wc3aiq8uqoSKaQudYm1yYyLqASreSQQwBscKVtGcuO6prgORornxD4kUGVUcD68NdmEbj3SUbKfESY1TRxvdpGXDv6TZRBIyKfGZ6JRz1tNWMzB6YOFA3MHBG3uuTs54vr4SlLp3Igt9Uq1h+XlqMfHWufHGlbpq8osczrlH/Ty5UPwlbW9eFppZDYE/B7KzEE1tJNLaahj16iVU96u937FQbT37hxIx869IXSLLmcgFjHTobxxX47tdzxa3oG0DiTIqcioZGLyVle7HezUZYnvJkucax6OZaDdp69wN6rRhSewEuQPDDGmiigOI3J5FVuJK5aBU5EGZTkWjSikjJ4a8pRUXvNjgV9jN71vA4bmW6Oy5ksdJT0r0OVo4eRpNktQeZvtZiN1rqN99ijDX9qdJ+DxeGPX1zYnEka9m4ceKMF1QZka32TK0bMIFaFQuqG1tY0+uUHV3NgZNZtewFxqgjWEKTSHMerVlphrfXCymnl3Lq9WPP2FlJJ32N1tdTfMZhCrlJos9rmm1ZKYJH15TW6pz5F1Cm+sAvk6xMm1fJAtcjGZhn1aDKYqclAVMetTyElTHrbRrgsxk8ggAdXva+MxmBClZPmtY9UUmhCQ3exEbgjVZwt3LFWuqjaAL6wI7R1q7NepsBKZhK1vrKarKVXySSotqm5D7Fa5AYkAHMZgQulbX5gLFfZZXVfYII9dgJD1Zb60dRytgw1bgbQh2kSMtqcyIfXL2WSDymgCl1aWzqiFAUXqiCSdYizbVJIXMZgQr7R2WcvU9dr6gltF1iKh1dtwNUDWUG1m2g873td4zGYELL4y+PcZgQvL4y+PcZgQvL4y+PcZgQvL4zGYzAhZjAcZjMCF7rnmfHGa55nxx7jMCF5rnmfHGa55nxx7jMCF5rnmfHGa55nxx7jMCFrjMZjMC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data:image/jpeg;base64,/9j/4AAQSkZJRgABAQAAAQABAAD/2wCEAAkGBhQSERUUExQWFRUWGBwXGBgXFx0YHBgfGh0WGR0XHRkdHSYeGBwkGRwcIS8gIycpLCwsHB8xNTAqNSYrLCkBCQoKDgwOGg8PGjQkHyQpLC0sLS4pLCwpLCk0NCwtKSosKiwsLCwsLDQsLSosLC8sLywsKSwsLCwsLCwsLCkpLP/AABEIAOgA2QMBIgACEQEDEQH/xAAcAAACAgMBAQAAAAAAAAAAAAAGBwQFAAIDAQj/xABWEAACAQICBgUECRAIBQQDAAABAgMEEQAFBhIhMUFRBxNhcZEiMoGhFBZCUpKxssHRFSMzNDVDVFVicnR1gpOUsxdTg6LC0uHwJERjc/EIJYTTZcPi/8QAGwEAAgMBAQEAAAAAAAAAAAAAAAUCAwQGAQf/xAA2EQABAwICCAUDAgYDAAAAAAABAAIDBBESIRMxQVFhcbHRBSKBkaEywfAU4TNicqKywkKC8f/aAAwDAQACEQMRAD8ANs9z+eoqJKemkEMUIvPOfc23gHhbaNm0kHaAMCs+a0qm3sivlPFxIEB7QGubd+NM0qClCwG+arlLnmI7WB7Lm+KTJsmkqpRFELk7SeCjixPAY6empoxGXONmj8JJXNTzvc8AC5P4AArn6tUvv8w/fp9GLahy4zC8ceaEHiZkUeLAXwX6N6DwUgBsJJeMjDcfyRuUevtwSDC2asjvaIHmT9kxho3kXkPoAltJo5IBfqsyPdUwn1A4pqurhiOrL9U0PJpVXwuu3DjxHrKFJVKSIrqd4YAj14pZW2PnFxwKsfR5eQ/CTv1apff5h+/T6MWmW1LsDJl9XMzoNZqeoOsWA3lduq3o29o2YzTLo76lWmprtGNrJvKDmDvZe/aO3gI5PXNDPFIhsVdT67EdxBI9OHTI4p4i+I+hz9ClLnyQyYZB6jqE7NGM/Wsp1lA1T5rr71hvHduI7CMV2nelhookWJdeombUhTft2XYjja4FuJI7ccdCYgk9ei7FFRsHK4JxV6XSaub07nb1NJPMoO7WUPY/F4Y5qpaGPIbq7rqfDxpCDJnYG/G10KZ1UCBrZhX1ctSdrQ0rhVivt1WY+RfsUfTiq9sFH7/NP4lPowJSSs7FmJZmNyd5JJuT2knDZ0G6JF1VmrhcnasHAdsnM/k7hxvuxiBLjkurmZDTR4pTnuGXsFQZZNFUG0K5vJ+ZMpA7zq2HpxeLojKRfqc19NZAD4Xw1aamVFCoqqo2BVAAHcBsGOuLgxIn1xJ8gsOZSSzOkFOLzRZyi++69CvwlBHrxU+2Gj9/mn8Sn0Y+giMAumHRZBVKXgCwz77gWRzyZRu/OG3nfESw7Fop62Im0wI4goBoM0pJGCpW5hSufNkllDx34a2oQQL8d2D3Q3SioWpagr7GYLrRSjdKu/gADs2g7NxB2jakcxy6SCVopVKOhsyn/e0EbQeIwwNHKoyfUeRj5aTywa3EouqVB7g1u7EGuN0wraVgjuDcG9uBsSLHdknBmNasMTyNuQX7+zvJ2YAKyfrUFRWyOFe/VQRm1xz5Be07T4DBTpz9oy/s/LXAHpa59kleCKiKOQCKfjJwu8RlLeWWWy5vr9ku8NhD+eee2wtq53WpzGl4Uh9M7f5cdqR4ZTqx0LufyZnPj5Oz04laKaHmo+uS3WLhzfu5Dt8MMejokiUJGoVRwAt/578Z6WkkmGJ9gOQutNXVxQnAy5P9Rt1QTDomW/5IL+dVNf1Kcaz6LFRf2CG/NqiT4EDB3PMEUsxsFBJPIDaTjjl+YxzoHjYMp2XHZwI3jDE0UOrbyHZLf1s31bObu6V9RUQRtqvRMrcmmcH1rjRcwpONKwHMTtf1i2GjmOVxzpqyoGHbvHaDvB7sLPSfRZqVri7RMfJbiPyW7e3jhZVU0kAxCxHIJpSVMU5wOuHf1HurSkrzSqs9PI8tKWCyRv50ZPxHkRv7b4LvbJB/WLhc6POdSqT3LU7MR2oQQfWcVGueZxFlc+JgLRkdm48F6/w9szyHHMbd448V2zv7Tj/Sqj41wx9DtHPYlLsUGZxrPfnbYl+Q3d9zgQyuhEppEO0ezahj3JZ/mw1AMd1WTkRiIbyT75Lh6OEF5kO4AeyGDpRNDc1VNIqE+S8dpQosPPA8obbm9sTqbTCjcXWoi57WCkehrHFwVwO6T6LwTwyt1SdcEYqwFjcAkbRv288YmGJ5AcLcux7rW4SsF2m/P9lWUenF8xkieWL2Pq+Q11AuAh8++2922dmLOo03h1+qpw1TL72IXA7Wc+SB27cKPR6iE1VDG21XdQ3de59Qw9MuyuKBdWKNYxvsotfv5+nG6ughp3AazbkOax0c00wOdhf15KBk1DUqzPUSqQ9z1SjZGSb2DHawt3dmFtpvo4KWrUoLRSsGUcFNxrL3bQR2Hsw48CvSNQh6QPbbHLGw9LBD6m9WKaOpLJuByP2V1XTh0XEZrzQ/7azD/vj5JxS6bfdNf1fU/JkxdaH/AG1mH/fHyTil02+6a/q+p+TJjJV/X7dAmfhn2d90NdDmiQmlNXILpEdWMHcXtfW/ZFrdp7MGHS5U1EdGrwSGMLINdlfUYixCgcW8o3sDw4jFv0eZcIctplA2tGJD3yeWfjt6MDnTXlJekjnB+wvYjgRJZb94bV9BOMtrMyTTTfqK4F2q9hyRHoxpnT1McYE8Zm6tWdQbEGw1th5NgjBx8+dG+i0NfNLFMWAEWspQ2IOsovtBBFjuI44euXZWIokj15G1FC6zO12sLXNja+JMcSLrPX08cEmFpzU7GHHL2OObfCb6caz0t1I1nW4tcNtHbc324ml6BelzRNZ6Y1KD67ALmw86P3QP5vnD9rngQ0Q8zKv02b5MWGLoXoY1FHPHLOZ1la9iCABYg3uT5TX29wwB5LR9TJl8X9XmNSnwdRfmxURndOoZhonQg3AvY8MLkyNOftGXvT5a4EqrKfZOZNH7nyS55KES/ju9OC3Tr7Rl/Y+WuOWj1KPZdVJx+toPgKx+bwxgqYhLOGnh/sqaaYwwlw1+b/VEMMIVQqiwAsAOAHDG+MwO1emKpMydXI0ceySRVJCnZs2DcOJwwfI2MDFkl7GOkJwqBpvpR1YanQAsy2cn3IYbhbiR4enEjo9oGjpizbpG1lHZYC/pt8WF7JWa0xkcB7vrEEkA3N7E8BwweaN6TUnlaqinZrawJshI2CxvYb+QwmpqgTVBkeeACc1NMYacRsF75k8UXk4j11CssbRuLqwsfpHaMaVmZJEqsx89lVbbdYsQBbnvv3YlXw7OF12pGLtsUq6ChaGWrjbekEo7/NsfSLH04ocMHSWlC1Mrj3dHJfvUgfFbwwvscpVR6I4OJXXUUulBedoCKtF3Akpb8aqrHiuGQ7WBNr9mE9PXmCGnlH3utnbvsUuPSLjDdpqhXRXU3VgGB5gi4x3lawiz99+q4GjeM28uiF20krX2RULL2yEj49X48aVFNXmN5J51iRVZikS3JABNtbh33wYWwJaZ5zMpMEMRlBhd5bDaFYFF1eZDbSLE2GMEUJkeAT82TaatEbCWMA9CT83S50bRpKqFVYprNYOvnKbMfH4xhpR5fWxC61C1H5Eqal+51vY94thfaB5U4roL3HkNKQRbYNdBsPM2I78OEHG/xKKJkoEe7usFBWTyRnS557QOyhZXmDSg68TxMpsQ1jfZe6kbGHbiu04kAopL8SgHeZExf2wB9KGbACGnB2s6u3cpsPFvk4z0sZfK0BSq5A2NzrWVjoh9tZh/3x8k4pdNx/7kv6vqfkyYutEPtrMP++PknFLpt901/V9T8mTEar6/boFq8M+zvujLRiYPR0zDcYYz/cXFT0lZZLUZdKkIJbyW1RvYKwYqO2wvbja3HFf0QZ4JqBYifLgOoR+SblD3WuP2cHBxQPM1XPxU9Qd7SvmLRzSGWinE0VtYAqQwuGU2up4jcNo2i2PofRfSSOup1mj2X2Mp3owtdT8d+IIOF/kejq5lmk9VJGgpopGRQFAEzKSt22eX74k77gc8WPQ/A0QrYWFurqLWHA2II7rKMVsBGWxNfEXRTtLwLPaBf12eiY+Mx5j3FyQLwjClWQNWUjDcc0q7eKDDI0izlaWmlnb72pIHM7lX0sQMKPRWQsuVkm5NdOSeZIjJOIOOxMaSM4HP2Zj+1yZ+nX2jL+x8tcbaPSfXqpeIeM+MSD5sa6dfaMv7Hy1xTZbmYizSRCbLKEX9oIhX5x6cYZXhlQCeA/yXkUZfTkDZc/4o4tjXqxtFhY7/AE42vjwthil6H8wyhKeOR6dUjd2QG66y7XC7FOwecd2IOc5TUGI9Y1M6giw6kgjWIW9wwI38MXmkA+sH8+L+bHjbPPsJ/OT+YmMckLDccO60xzPBB4+uzaoEGhkKTRyrrAR7kJLLfgRckrY7bd2CC2MxhONDI2x/SLKl8jn/AFG6E9Kn+usOIo5j4lPowuMFtVmYnqqtgbqKeRF7l1dvpNz6cCWOYrnh78Q3ldV4dGY2lp3Duu+d/acf6VUf4cX/AEcaYhLUszWF/rTHcL+4J4bdx7bcsRJMr6z2TQMQsyTtPBrbBIG3pfmVsR/ocB1XRSRMVkRkYbwwI/8AOPqrI46iIxPOd7j1zBC+WOkkhkEjeR9NYK+iQcR66pEcbyEEhFLEKLk222AG84U+jnSNNTgJKOujGwXNnUcg3Edh8cG9F0jUcg2yGM8nUj1i6+vCKahlhdmLjgnMVZFKMjY8V00Py/WD1j2MlV5ew31E9wgPYLX9HLBIRgdi0ty+FAqTRKovZUubXJOwKDbacUub9K0SginRpG4M41V77ecfViOhmmfk0/spCaKFli5Fed57HSxGSU2tuHFjwVefzccJOvzZ6mp62TzmddnBRcWUdgGPM0zyapkLzMXJ2W3KByA4YtNHNHbsKie8dNEQ7M4trW2hFB84k7Nnz4e01MyjjL3m7iPwBJqiofVPDWjyj8uUwNEPtrMP++PknFLpt901/V9T8mTFt0eB3SoqWFvZExdR2DZ8dx6MVfSFL7GrqOrkUtAVenmsL2V7/MxP7OOcqxaQjdb4sun8KztxDrfNkrdC9KnoKlZRcoRqyJ75ez8obx4cTj6CjzBaqlL00g+uI2o49yxBAJHAg7wd1sfP+k2iEtI9wDJA22KZPKR1O65GwNbeD6Mc9GdLqihfWhbyT5yNtRu8cD2ixxha4tyK6mspGVYE0RGLrz4p39HNFLDQpFPEYpI2cG5B1rsX17gnfrW9GKoaLZgMwqXhqFp6eV1kJCq7MdVQbKR5JuDtJ9BxxybpnpZABOrwNxNjInivleK4IE6RMvIv7Li9JIPgRfFwsdqRvE8b3Es+rhcfdESjGO4AJJsBtJOAnM+l6hiB1GeZuSIQPhNYfHhZaXdJFTXAp9ihP3tT5357e67tg7MDngIp/DppjmLDeVP6UNOxWSCCA3gjNyw++Nu1vzRttzuTyx10R8zKv02b4osBmU5HPVSBII2kY8hsHazblHacMfJMvU19DRwMJFoQ8s8i+aZG84A8QG1V/wDBxSLk3KeVLIoYRCzYCT7EXPMlHunP2jL+x8tcAOlTWq5CNh8j5CbcMjSfL2mpZY184rcDmVIa3ptgGq6D2aiyxbZkUJNH7o6osHUcbjhhb4ixznWbrsCPS9+qXeGyNYLu1XIPC9rdEVaJ6UioQI5tMosfy/yh84xY1WdCNirRzG3uliZlPcRfCs+p86sLRSqVOyyMCDzvbf24Ksp0vqkAWankkHvgjBvTssfVj2nrnYcElwd9l5U0DQ4vjsRuvqU3P8/DpZGKi6kq9PLckOrX1tgA2brcDjss1ZUeTqRiO6kuyvHfVZW8lWJY7uIGJ0OlcbDbHOvYYX+YHGtRpbGvmxTueyFx62Axqu0nE6T2/CsdnDytj9/wK8vgP010rCK0ERu52Ow9wOX5x9WK7OdKauUFY4ZIlPEIxY/tW2ejxwMplE7GwhlJP5DfRjJV1znDBCDzt0W2joGtdjmIy2X6qXo9/wAx+jSf4cVOCT2AaWFojZqqoAjCKblFJub24k/72HE/+jl/fr68LTTyOaGtGY1+qZiriY9znHI6uNtqJdItEoawAvdZF82RNjDjbtF+fotisTRCrUWGYyWG7WjDHxLE4sM90tjp2Eaq0sx3Rpv27rnba/KxOIftjreNGq34NOqnwOO2ZLKG2vlxseq4GR0GM317bX+bLX2p1n4xf9yv04z2p1n4xf8Acr9ONvbJWfgsf8Qn04z2yVn4LH/EJiWlk4ezeyhig/m/uWvtUrPxi/7lfpxntUrPxi/7lfpxt7ZKz8Fj/iExntkrPwWP+IT6cGlk4ezeyMUH839y09qlZ+MX/cr9ONV0BMjhquqlqANyHyV8Ln1WPbjr7Y6z8Fj/AIhMarpu0ThauneANue+uviB8V8Gmm2W9AL/AAEYqb/le3HFb5yRPBGFUKoChRYAbAANgt2Y5Zjl0c8bRSqHRhYqf97CN4I2jHdGDAEG4O0EbfTjjXZgkMbSSsERRdmJ2D/fLGTWUzbe4w+iC4OjSWAkUeYTwRnb1ZUSAd20D1X78dvaVX/jWT9wn04yPpQSQn2PSVU6je6ps/09NjiXFppMwv8AU+pQc2A+Lf42xPQOGz5TBz6n/la/ENv85qJ7Sq/8ayfuE+nGe0qv/Gsn7hPpx2l0zlH/ACNc35seqPmOOPt1m/Fld6/px5oXfhXgfOdg9mrPaVX/AI1f9wn04z2lV/41k/cJ9OOsWmcp/wCQrl701h85x3bTKYC4oKl/zVsfgn/fZg0J/CjHPuHs3sq+fo/q5F1Jc0mKHzlWMJccrhsEejWisFDF1cC2vtZjtZzzJ+YWA5YoJuk3qxrTUNXEnFygsO/dgoyfOoqqISwOHU7ORB5MN6nsOAxFuZCrmdPgs/Vwtb4U5jijzPRCGZtfyo3vfWjOrc87br9u/F4q4FM66R6eCXqEWSomBsUhXWseRPPsF7ccUStY4WesrZTEcQNlJ9p5/C6r95jPaefwuq/eYg+36b8WVvwBjPb7N+LK34AxRood3VWfrX7/AI/ZTvaefwuq/eYz2nn8Lqv3mIPt9m/Flb8AYz2+zfiyt+AMGig3dUfrX7/j9lO9p5/C6r95jDocfwup+HiD7fZvxZW/AGPG0/mG05ZW2/MwaKDd1R+tfv8Aj9lc5PorDTnWUFn9+5ufRwGLq2BnRzT6mq3MS68Uw+9SjVbZvttsbct/ZgmxojawNszUqzKZDiJulQuaNDTtUj7YqpHAfeURT5WryJJt4csDDMXa5uzE7ztJJ9ZOLfNftOj/ALb5YwX6A6KhEWolF3YXjB9yD7r84+od+GJcGC645sMlTIIwcgAT65k8yqvIejZ5AHqD1anbqADX9JOxe7ae7BdS6EUcY2QKx5vdvj2YvbYw4yukcV0cNDDCLBt+JzVRLonSMLGni9CAesWxQ5t0ZwsCYGMbe9bylP8AiHie7Fhnum8dNMsTKzbAWZSPJueXE8bbMEim4x7dzc14Yqae7LAka+CRmaZRJTvqSpqnhyI5g8Ri20YzXWYUsxLwTeRY+4Y+ay+922wzc9ySOqiMbjtVuKnmP97cKemoHgro4nFmSZAe3ylsR2EbcaGvDxnrSKekdSStc03aTb9imFoBK3sZo3N+pleMHsFj8+KLTsCpr4KWRitPHE1TNb3QBYW2cfJsPzjxti+0I3VX6VJ/hxQ6XALWVEu/Vy91UcyGcnw+Y4hH/EK6vwr6W77G3RBueaXSGwv1aj7FTxnVSNeBbV85uZ57rb8V2S5dXV8lomka29y7KiX5m+zuFzjXRTRuTMKrUuQvnSv71eztO4D6MPnK6OGniWKFNVF2AKCe8k8TfecbJpWwDC0ZroKmeOlGBgu7ohDKOikKAaiqnkbiEdkX4yx8Ri6OgFGBtWXvNRN/9mLiLOImdo1a7rsK22jju342nkJ222Lts3k3Pp3bPRc4XuleTmUmfPK43J+yDM06NoXH1moqYm4eW8i+B2/3sLvSDI62hcM8khUmyyqz6p7DfaD2H14f1POHW43fFzB5EcsaVtGkqNHIoZGBDAi4IPZi2Opcw+bMLRDXPjNnZjikVkml06t5MhD8Vclo5RxVlPZxG0cOWC3Rh1gzKEwApBXRMxi4RyRhiy8vJYEDsY8LYE9NdB5KSYGJWMTm6H3pG9b8eYPLtBwU6Lxsz5XI6lWU1IYW3izi9v8AfHGuXAW4m6iCmE+jczGzUQendGenebNTUE8qGzhQqnkXZU1u8Xv6MKvNs1OWRJS0x1J3RZKmYefdxrCJWO1QBxHxknDF6UmByqcjb9j/AJseFPp+hOZSgAknqgAN5JiiAA7cc5Ukg5LlagkalURVtRK4VZJndjYAO5LE8LXuThi6PdFlU4D1VTLED97SRmf0sTqqewXwUdH+giUUQeQBqhx5Tb9S/uF+c8T2WwV1NSsaF3Oqqi5PLEooLC70RwZXehyn6OqRRY9e55tUS3/uuB6saVfRtSuLK1RGea1Eh9TMwwR0GYRzRiSJ1dG3MpuDw8b8MSMacDTsWjA3ck9pJ0Z1sIL088s6D3OuyyDuF7P6LHswBx5vUI1xNMrA/wBY4II9OPp04XnSboCJ0apgW0yC7qB9lUb9nFwNx4jZyxlmgsLsWeWGwu1B4zc19LJK51a6iAmSZRZpI1IBDW3spsb93M4s/wCmaX+rXw/1wL6GH7c/QZ/8GKDGbSOsCCs+NwAIKaVHlvXpl0Z3M02t+aHBPqGGoq2GALQxbmi7I6n5ajB9fDuU52R4cwCPFvt0CzAV0j568SRxRsVL3ZipsbDYBfhcn1YMI6hWvqsDY2NiDY8jyOFNp3UO1bIHtZLBNlvJI1h37ScETbuXnicxjgOHbkuOilFDLPeolCBbMNYga5vuufXxw2RmsN1USx3bYo1xc923bhSZHJMw1IqeObbcFoQ5F/yjst34v8onWKpEVdBEjXDRuqKgBPC6WDDt22OLZG4isHh8+iYBbWcyQbepTHwF6a5YPZNJOB99SNvhBl/xYM74pdKlvFH2VEP8xR8+KGGxTmqYHxEHmoWhr2SrPKpkPqXA5pk//Fzp73LJSe0ljc/754INEPMqf0tvjTA3pj9u1f6sm9TuPmxfH/EK2eFfSOR6q56NckFPl6vazzkOx42YgIPQu3vJwbBdmK+kiC08SjcFjA9GoMWGKJHFziSpSvL3lx2lU+c6OQTXdhqONolTyWFuN+Ppwqs30xkKCGWUupYEX2m24FiBfV422nkDhi9ImfrTUcm3y5BqKL7duwnuts9OFnoJkkc0wadrsytIBxIFuW7ffZ2AW34104swvdqGpMqNoEZkk1DUmXlweKCJ4D1yhV17DzwB56azDyl5cQLbwLXlPX6wDAhlYXBGy/dtsfHAzT9HSa+t7IqViY6zQCTVU9hK2NufHhc4s5Mv9h+VEt6f77FtYr/1U47B5ycQLixFmzOwnUVgkDCcjf0UrSHLhU00ijabXXsZdo7jw9JwF6OVydZly3NyakDYbXGsDtwewybQQdZTbaNusG81r8eV+IIwE5XliCpodh8mWrsL7Bdn4YnEfKR+airYHeRzT+ZFWPSiLZbUjn1R9PWoD8QxRZJkYnz2eVhdYFjcfntFGF8PKPeBi96UvudUd0X81cStEoR7Jr24mSEeFPER8o4XubikHp90scLvH5vRQMYcV9TUzhjqRI68CZdU+kahA8cKvN83zKsqp4opJVMLENFCNXVFyBdtYM+7f6hib5AzYtJabXFvcd0YaT6OPAJKuin9jPtklVzeGTmxU3Ct2gbfXgGq+mWsZUCLFGwHlNqltc9xPkjs29+KHOqKqVbVT1IW+zrll1b/ALRIvi90J0BWojM0sUsqE2TUcRA2uGJ1vKO3YCNmw4xl7nuszJZXRyl1m2H/AGC7nprqroeqisPsg8ry9vuTfyNnft8MOCjqhLGki7nUMO5gCPUcLvP+jlJKYR01J1MitcO0ite9gwY6xJFt3IjZxwW6HUMsFNHDMG1kXa5YMCSSbDaTYbhe2wY0RaQEh2asYyRpOM39QlzmGRilr8xRRZHoppUHIPq3HcGDDwwu8OvTyIde7cTl1SPBoyPjOEnfGSZoabLDMLGwTg0erRGcuJ3N16fCcAf3rYN87yYVKBGkdFvchCBrdhNt3HCszNiKSjI2EddY8vrg24ZeiufiqgDX8tdkg5Hn3HeP9MO5AfqCy0ErXXgduB+BdVaaCtACaSpkjY79axVrbrgAeO3AdVyumYKa0glGUuQAwIAuNgG24tww3zgU0o0NSd1kUNrs6ByG9xuJsdmwcseMkz8ytq6LyAw7De18vZW+W59TSi0UqH8m+qfgmxx1zbJoqlNSVQw4HivaDwwHVXRZxjnPYHS/rBHxYIdDsnlp4Csr6xYhgLk6g1QNXbyPLZiJAGbSr4nzPOjmjsN98lSJo3WyOaeWZvYybm2XkXgtx5V7b77B27MWWmNWENLEN71EZ9CMPnIwSyShQSSABtJPC3HCpzDPfZWYxOPMWVFTuDrt9J2+GJMu48lnqsFNHhBuXEDM7OyLtEPMquyrc+tMDemI/wCOqx/+Nl9bsfnwUaGJdKsc6mQeIXA5plH/AMVO/PLZVPeGb/XwxZF/EKdeEnyjkeqL9H8wE1DBIPdJHfvBUEfCBxZ19asMbSObKoufo7ydmFZ0V6VBUekkvv6yLiTtBdAOezWA4+VgmqKo5lOINV44I/Lk1hqs3vRb3PH1ngMRkhLZCDq+y1zUxZK5rtQ6KlOisuZP11RrJE7AgcWADFUX3q7tvhvvjjpFkJy+oiq4ATDGikre5Uayhx2hkuOw+jDPaHyQFsLWt2W3ejESWEOurs2XChhcG++Nh3bLcrHBp3X4bl5+rdf+XVbgu+W5lHPGJInV0O4qb+g8j2YlHC79jHKJjJGHFLM4EkWqXETG9nRl9zw28LDlg0uzbWOqo9Hp5k8uHHacVPaBmNSokYGm7dR1KNqCJSQQIwjtb3tip2fknfbgd2/YM5FLrS0De+apPiXOO+nmdakfULsaQDWHvYxtAPIseHIHEXRvz8u/+R/ixexpDMW/sVpijIiLztv0KsOlP7nVHdF/NXHmiOYD6oV8J3/WJB3dVGjeHk+ONulP7nVHdF/NXADmekBos8ebaVHVq4HFGiiDd5GwjtAwrkdgeDy+6USOwvB5fdO+2AeipOpz+blUUwkHerIp+T68GdNVLIiujBlYBlI3EHaCMA8dPW1ObpUCIw08GtF9dspdTfWIXaTc2I3CwG3fi1+zmrX7Oa7dL8LtlrFNyyIzd20eGsVwSaMU6JR06x7UESap5jVBv6d+JlbRrLG8bi6upVhzDCxwN9GWYdbl6Kd8LND6ENlv26hXBaz77wi1n34Isx4ce4hZxm0dNC80psiC57eQHMk7AO3FhNlZqQHprXh62ojH3rLZr97lWt8EDxwn8FmS5o1TPmEz+dJSVDEcvMsvcBYejAnhXI7FmlkrsWaY9dAXoIHA+xSSRv8AkliGF+XL0jFfk+cSU0gkjNjuIO5hyI5YO800fmp5ZJaZBNDL9lgPG++w77kW2i+4jFDLkkTG/sOuj/JUBgO4sL46JrwQks1LI14LcnDns1EFGmQ6ZwVIA1hHJxRjb4J3N8fZggvhUe16L8HzD4Cf5cWFKrxCyDNFHKykeBBGKXRjYm0NbKBaUX4hMfEPMs2igXWldUHadp7hvPowFSVUzCx+qnoVB6woOKyXI42Os0OYsTxKqT4kYiI95Vklc63kb7rTSzTZqq8cd0h4385+/kOzx5Yq9GKNpKuED3Lh2PIIQxJ8PXi1Gj0X4PmHwE/y4sKXLJ3QwUtM1Mj7JJZj5bDlw2di+rF92tFgkuilllEkpudwv7asle6BSa0c7jc9Q7DtBC4ptKRr5jLT7uvoWCH8u7/GB6u3Brk+VrTwrEm5RvO8k7ST3nA7p5ovLP1VRTG1TTklfy1O9Nuzx2G7A78VRuGNdd4eNGGtebZfP/qSEetBMpN1ZGVrjsIII8MO7RbTuOYBZiqybBr+5f0+5PYfRywCZk9NVEiqino6jiREXQnibGxFz6O2+01c+i9Kg8uqmHaKRiPHX+PDCXDKPNkV0M+jqGgSXB5X6J/BhjlLADuNjx4g944/HhK5ZUx0+yLMKlV96aNmX4LMRi5Gmey3sw9/1N//AKxhdTkauh7JU6jcD5Tf0PZMmalLDVIDDlcEbNo2Mp44odINK0guqkSS8ADravaTuXuAv3YAMyzFZxaTMajVO9Voig8FYX9OKqDRqkc2SqnP/wANgPSde2LGU7Rm8/BV8VGwZyH0seyn1VS0jl3JLMbknBjkUZSTLlOw6szkcg+sQfSMCGXU9FSt5IqKyY7lWEot+R3k9wv2g7sGuhejU7TvXVqhZXGrHFb7GvbyNtlt+0k7TstmcMPDqr6l7cG4bOOzIKR0nm+W1JG0WiHhKpOFZ0iQn2az+5ljikQ8CpjRb+KnD5zXLEqIZIX8yRSptwvxHaDtHdhT5jQNTxCkzKCWWGMn2PVQC7ID7nkV/JbaO2wIQ1DLrmp23VfoD0itRWhmBenJ2W2tGTvK814lfSORdOWZrFURiSGRZEPFTf0Ebwew7cIZsiob7Kuot20b/wCbEiho6aFteKvqo25pSSKfTZ9vpxCKR7MjmOahG9zMjq5p+YqNGtHEoo3RGLa8jyknmx3DsAAGF9Tabugt9UZX7Xy4k+IYXxrWaZPILfVKZB/08vKnx1ifXjRpW6+3dX6RuvsmRnmkMFJHrzyBBwG9m7FXexwj9N9OpMwcAApAhuicSfftzbs3DxJ2qsspJGLyV1S7HezUkjE+kvfGkeR0AN2qqlhyWjZSe4liB4YzSve/IZDms8j3PyGQ5rXQ6EiKvlPmLSOhP5UhUKPTY+GB7qjyPhhkZfksleiUtNTyUuXqweSST7JORxJ90eQFwNhvsAwyPatTf1KeGIiAuAsvBCXAWVvjy2AvTPpPiopVpoonqqt90EXC+0axsbXG2wBNtuwYp5NOs4W2vl9NGSLhZKyNGt2guDhkt6ZlsZbCw/pAzX8Cov46L/PjP6QM1/AqL+Oi/wA+BCZ9sZbCw/pAzX8Cov46L/PjP6QM1/AqL+Oi/wA+BCZ9sZhYDpAzX8Cov46L/PjqnStUU0gXNKFqVG3To4kj7BsG39kk2222YEJku9u/Hq9uOVLIrqHVgwYBgwNwQdoIPEW3Y9qKlY1LOQFG8nAhb6uORp7eabdm8eH0WxVJpPrk9VBLIB7oCwxt9XZfwWX1YEKeYSPc/Aa3qNhjyx/6n93EH6uy/gsvqxn1dl/BZfVgQp3VE+5J/ObZ4C+Ogp77zs5DYPpOK36uy/gsvqxn1dl/BZfVgQrgLj3FJJpIybZKeVV4mwNsWlFXpKushuPi7COBwIXVW4HfjYjHjrfAVn3SpBBL1EMUtXNcqUp11gpG9S3McgDbjbE2xuebNC8vZGtsZbAJ/SLV/ies9X0Yz+kWr/E9Z6voxPQP/CO68uEd2xlsAn9ItX+J6z1fRjP6Rav8T1nq+jBoH/hHde3CO7Yy2AT+kWr/ABPWer6MeN0jVYG3J6z1fRg0D/wjui4R6Bj3Afop0nUtbJ1FpIKgfeZhqsbbwp3E24bD2YL74rcxzDZwsvV81rpK9HlzVyn/AI7M5pgJvdRRRka4Q+5JcgX5W96MLcl5X907ue1mYn1kk4KtJvuTlP8A8v8AnLhr9CXRosESV1Ql55BeJWH2JDua3B2G2/BSOZxFCHdC/wD0+ySqste5hU7RClus/aY3CdwBPdgoyLIcsTNJMuiyyNxDEHknlPW2LBSFKuCNutz37hYYapwqujLSA6mbyyEeylnlleJgVYKiWQHZfVBBXst27RCNano+y5xZqGl9EKKfFQD68BWk/wD6faOYFqRmppOCkmSM94PlL3g+jFV0bdLWY1s8kbwx1CqnWNqfWnVQyqdTesjeVsUkXt5ww6C/rwIXx/n+hdRQzGKqTqwNuv5ysOaH3ZPLYedtuCLo80r15hl1QNeiqiIerY36tm2JKpO59ci9tm3YNgx9C6WaJQ5hTNBOL32q4HlRtwdeRHLiLg78fMmX5BLRZ1T08ws8dXCLjcw6xCrDsIsR34EJ69CU8goJYJG1jS1MtOD2Lqt4XY+i2CDPR1lRHG5tGiGV+21/o9ZxQ9D/AJmY/rKo+KPF3nn2eT9Eb4zgQh7MM5eU7CUQbFRdgA4bt5xmW5fNObIWsN7FiAPT8wxmS5UaiTV3KNrHkPpP+92C+oyM+T1MrxaosFG1e8jiTxO3HqFGo9ElA+uSO57GKj6fXieNH4feH4bf5sZkmZ9dECfOHkt3i1z3HfiVWVqRKWdrAf72DeceIVVVaJxt5jyIfziw8Dt9eBnNMomg2sSV98Cbenlgmj0tiaREUMdY2va1r7Bs3nFzJGGBBAIOwg8ceoS4os2lia6ue1Sbg9hGCHKnC1MbRi0dQhJXgrLckegj1nFVpFknUPdfsbbuw+9+j/TE/JfOo/7b/FgQpHSVnL0uWVM0Zs4QKpG9S7LHrDtGtcd2E3neenKIY6Kl8iZ41lrJgbSM0i6wiV96BVO8bdo7btTpn+41T3xfzYsJHpNiL5tMqgszdSAALkkxQgADiSdmG3h7GuFnark+1rdVU9U49kSuoieaUyGygMzMT70gHzvm27sNLRfoQqHUPXVUkd/vUTlmHYzklQewA9+DPo06Oky6DWcA1UgBkffq/wDTXsHE8TfhaxBpLpPFQU7Tz62qpAsi6xJY2AA+ckDHlRXOe7BD0zK9a3eqek6KqBBYxyOebzyk+AcD1Y513RNQSAhVmiPOOeTZ6GZh6sVEXT1QtIqdXUBW92UXYeWqGJPeMCOedIdbLnUUdPLIkJlijSO1gysVDFl91clt+4DZbFDIqgusSRlfMqVsr2yW+lnQxWQKZKOokqEG3qyxWUDs26r+o8gcLBM0qInuJZkdTwd1ZSPTcHH2HhZdLvRmtVE1XTpapjF3Cj7MoG244yAbjxtblbRS19zgm1Hb3UXN2hAMWeNmdFLJKbZhQKJ4qhRZ5I1YawcjeUJBB7u29r/T7P8A1SeH+uBDo/P2/wDq6o//AF4FsMW0sT3Oa4ZDVwuoYij7JcgFbFkMDC6M9UX/ADElDsPSoI9OPpFVsNmzCX6JUB+pJPCCvI/fRj4icOnHLq9ZhF9PGUmjqIK+lZ4pZdaOVkYi5CrqnvK6wPA2HpemFB0755SywGkZyJ4mjm80kKDrLq39+UJYLxFtowISo6Oc2roqoJQvqNKyowKqytv1QQ2y/nW2jibgAnH0NkOk9cahIKzL3iLqx6+JxLENUXAYjzCd1id9uexKdCurJnEI2KsaSsik7zqFb/lNY39HADZ9N4ELMKnpc0eHs/K6xRt9lwwOeYMiunhZx6RhrYFOkVAYKcnhW0hHf18Y+InAhVPQ95mY/rKo+KPF5nn2eT9Eb5RxR9D3mZj+sqj4o8Xme/Z5f0RvjOBCl6NUnVU4axLP5Ztv7B4fHif9UV4rIP7NvmBx2pUsijkoHqGOuBCGavJ6RyTdkJJN/KAuexhbA1mVH1b6odZAdzA37LHkezDLOBtKbrcwcuNkSgqCN/I+JJ/8Y9Qh5MvaNRKXRSPKRdYFmKnw+nB/R1IkRXG5gD/piJR0aEyKUU2c71B2MA/LtIxIiy6NbaqKtt1hbHiFyzmhEsLrxtde8bR9HpwPZL51H/bf4sF+BahS01MOTVA9b4EKD00fcap74v5sWBfRzR0T6SVMzC60yRMPz3hiVPABj3gYKOmj7jVPfF/Nix30JhHsrMW4mWFT3LTQkfKONsbyyA223H+KgRcovtjhXUKTRtHIqujCzKwuCORHHEjGk0mqpY7gCfDbjEOCmvmrpXyOnoq1UpEMahFZhrlgrklgBckjyNU2PPAi001TMvnPKxVFAG0kmygAcbnHbMs+kqKiWeXyjMxZwdxHADlqiwB4W8WB0P6AxVbzTyMxiQBI9Vijh28rWupurILW4EtfbjqSRBEHyZkDWqA4nyg5Ik6KtNZ4p3yzMS4nB+tGQ3OwXMRb3WzylNzcXF92G3gNyzospoqoVUklRUzLbUaok19UruIsBcjhe49O3BlbHO1D2PdiZ68+CuFxrSIzfR0UeZ5oiC0cmX1EyDgA+pcDsDhh3Wwp8fQvSTEBUyNxOVVY8GiI+UcfPWOg8PeXtJO4KlwsmloJm4pzkJbYshrIj/aSBV/v6uH7fHyhpFIVyrKSCQR7KII3giZbHH0D0a6cLmVGslx16AJMnJvf29628ekcMcwr17nHShQwLU60w6ymJRoyCGZrbFUHzrnZcbNhJsNuFFn2hU82WVeaVt1mdkkhjuQVDOqszjiWUgAcAo3bAGzpN0bx1lbSVRZUMD68i6l+utqlb7bXGra5BuNnAYutLMgFbRT0xNutQqDyberdtmAOBC+ceh3RWeqzCKWLyY6eRXle4Ft5CW3ktYru3Xx9ShsfM3RhlubxzTR0KCLWIjmllQFEKFtl2BuQSdigndhtdGmjtbSVOYezD1pleN1nuLS7HBsnuLCwtYchsAwITAwvuljOAj5bAD5U1dA1vyY3Un+8y4PKmpWNGd2CqoLMxNgANpJPAAY+Z8500+qWf00q36pKmGOEH3glXyiOBY3b0gcMCE3Oh7zMx/WVR8UeLzPPs8n6I3yjik6H/MzH9ZVHxR4u88+zyfojfGcCFdZTUa8Mbc1Hjax9eJeBPQ7NQLwse1PnX5/HBZgQsxATLyKhpbixQJbjcG98T8ZgQoabJ2HvkB+CSD6mXEzEKs2SRN2snwlJ+NRibgQtJZAqljuAJPo24Fcpk1npDzM58dY4l6XZqEj6pT5T7+xf9d3jiFkvnUf9t/ix6hR+mj7jVP8AZfzYsR9CM0H1VzKnO/8A4eVRzHUxo3h5HjiR00fcap/sv5sWFbnWk5y/SJ6gXKjq1kUe6RoYQw7+I7QMb6eIyxFo15/6qBNivonFfpBmEcFNNJKwSNUbWJ7RYDtJJAA4k4k0VaksayRsHR1DKw3EHaCMAPTbE8tHBTxbXqKqONRe19jnb2XsfRjHEzFIGnLNSJySFi0elNE9Xb60kqQ7t5ZWJI7rKP2hhxf+niM+xao8OuW3eEF/jGK7S3JZ4YqPIabq2EydY0r+SWdWkd+eqtwCNhOwDnhl6BaIDLaNYA2u1y8jDYGZrXsOQAAHdfjhrV1IfDY7TlyVbW5ohVsenHjDFfn2ex0lPJPMbJGLnmTwUcyTYDvwnAubBWpcaf5mJMwq4h95ymfW7C5RrfB1T6cIjBvo5nD1VTmlRJ58tDUsey/V2UdgFgO7ARjqaOPRXYdwVDjdFGdZe0uR0cqi/sSaeCYcUMjK6EjgOF+ZGB3RbSqfL6hZ6drMNjKdquvFGHEesbxtw8tI9CKuiqpqrLo46iCpv7Ko5LWe9ySoOw3JJFtoJIsQbYDajQqnkJY5NmsJO9InVkHcXQtbHKq9M/Qrpfo69VVnEE+4xSEAE/kOdj92w9mDq+PnL2gU34rzrxi/+vFzltFJTjVhptIY196sqavwSlvVgQnpYYqdINKqWhTXqZkjHAE+U3YqDymPcMKyoqalxZodIrdkka/JjGB+fQiB2LPludsx3lmjJPeTHc4EKt6TOl+TMbwQgxUt9oPny23F7bAt9oQd5J2WoejTKHqMzpQo2RyLM54KkTB2YngNlu8jBaNAKb8V514x/wD14uaHRutmiajoMvOW08vk1FRUNrTSL725s1rX8lRbtUE3EIv6E5xJT1sq+bLXzyIeYYR2OCLN01qplG96ZlXtN2NsTtGcgioaWOmi8yMWud7E7WY9pYk41z3LGk1ZIjaWM3Xt7P8AfbzwIQErEG4uCDfkRgxyXStXASYhX3a25W/yn1YqaxYpCTLHLDJ7rVXWVjztw9HrxG9gwf1kv7n/AFx6hMENj3APSzLF5lROo5dVs8CbYm/V0/18n8OPpx4hEGaKeruBcqVcAbT5LA7u6+K/ONJkiBVCHfkNw7z8w9WKWqqxJseonI5CKw8ARiF7Bg/rJf3P+uPUKBPOzsWY3Y7STgkypNV6NTv1ZGt2NrEerECmhgQ3CzTNwUpqr6d5OCDJsvfrGnnsHYWVfeD5v/PPAhUnTOP/AGap/s/5sWEp0q05GYGXek8UMsbcGUxItwe9Tj6UznK46mCSCTakqlG57eI7RvHaBhK5nlMlLCKHNKWWppYyfY1XTC8kQPDlb8h93DWABDOglDOe7gbavZVvF1S9GvSo+XHqZgZKUm9htaIneycwTvX0ixvdm6S5Wc3aiq8uqoSKaQudYm1yYyLqASreSQQwBscKVtGcuO6prgORornxD4kUGVUcD68NdmEbj3SUbKfESY1TRxvdpGXDv6TZRBIyKfGZ6JRz1tNWMzB6YOFA3MHBG3uuTs54vr4SlLp3Igt9Uq1h+XlqMfHWufHGlbpq8osczrlH/Ty5UPwlbW9eFppZDYE/B7KzEE1tJNLaahj16iVU96u937FQbT37hxIx869IXSLLmcgFjHTobxxX47tdzxa3oG0DiTIqcioZGLyVle7HezUZYnvJkucax6OZaDdp69wN6rRhSewEuQPDDGmiigOI3J5FVuJK5aBU5EGZTkWjSikjJ4a8pRUXvNjgV9jN71vA4bmW6Oy5ksdJT0r0OVo4eRpNktQeZvtZiN1rqN99ijDX9qdJ+DxeGPX1zYnEka9m4ceKMF1QZka32TK0bMIFaFQuqG1tY0+uUHV3NgZNZtewFxqgjWEKTSHMerVlphrfXCymnl3Lq9WPP2FlJJ32N1tdTfMZhCrlJos9rmm1ZKYJH15TW6pz5F1Cm+sAvk6xMm1fJAtcjGZhn1aDKYqclAVMetTyElTHrbRrgsxk8ggAdXva+MxmBClZPmtY9UUmhCQ3exEbgjVZwt3LFWuqjaAL6wI7R1q7NepsBKZhK1vrKarKVXySSotqm5D7Fa5AYkAHMZgQulbX5gLFfZZXVfYII9dgJD1Zb60dRytgw1bgbQh2kSMtqcyIfXL2WSDymgCl1aWzqiFAUXqiCSdYizbVJIXMZgQr7R2WcvU9dr6gltF1iKh1dtwNUDWUG1m2g873td4zGYELL4y+PcZgQvL4y+PcZgQvL4y+PcZgQvL4zGYzAhZjAcZjMCF7rnmfHGa55nxx7jMCF5rnmfHGa55nxx7jMCF5rnmfHGa55nxx7jMCFrjMZjMC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0" descr="data:image/jpeg;base64,/9j/4AAQSkZJRgABAQAAAQABAAD/2wCEAAkGBhQSERUUExQWFRUWGBwXGBgXFx0YHBgfGh0WGR0XHRkdHSYeGBwkGRwcIS8gIycpLCwsHB8xNTAqNSYrLCkBCQoKDgwOGg8PGjQkHyQpLC0sLS4pLCwpLCk0NCwtKSosKiwsLCwsLDQsLSosLC8sLywsKSwsLCwsLCwsLCkpLP/AABEIAOgA2QMBIgACEQEDEQH/xAAcAAACAgMBAQAAAAAAAAAAAAAGBwQFAAIDAQj/xABWEAACAQICBgUECRAIBQQDAAABAgMEEQAFBhIhMUFRBxNhcZEiMoGhFBZCUpKxssHRFSMzNDVDVFVicnR1gpOUsxdTg6LC0uHwJERjc/EIJYTTZcPi/8QAGwEAAgMBAQEAAAAAAAAAAAAAAAUCAwQGAQf/xAA2EQABAwICCAUDAgYDAAAAAAABAAIDBBESIRMxQVFhcbHRBSKBkaEywfAU4TNicqKywkKC8f/aAAwDAQACEQMRAD8ANs9z+eoqJKemkEMUIvPOfc23gHhbaNm0kHaAMCs+a0qm3sivlPFxIEB7QGubd+NM0qClCwG+arlLnmI7WB7Lm+KTJsmkqpRFELk7SeCjixPAY6empoxGXONmj8JJXNTzvc8AC5P4AArn6tUvv8w/fp9GLahy4zC8ceaEHiZkUeLAXwX6N6DwUgBsJJeMjDcfyRuUevtwSDC2asjvaIHmT9kxho3kXkPoAltJo5IBfqsyPdUwn1A4pqurhiOrL9U0PJpVXwuu3DjxHrKFJVKSIrqd4YAj14pZW2PnFxwKsfR5eQ/CTv1apff5h+/T6MWmW1LsDJl9XMzoNZqeoOsWA3lduq3o29o2YzTLo76lWmprtGNrJvKDmDvZe/aO3gI5PXNDPFIhsVdT67EdxBI9OHTI4p4i+I+hz9ClLnyQyYZB6jqE7NGM/Wsp1lA1T5rr71hvHduI7CMV2nelhookWJdeombUhTft2XYjja4FuJI7ccdCYgk9ei7FFRsHK4JxV6XSaub07nb1NJPMoO7WUPY/F4Y5qpaGPIbq7rqfDxpCDJnYG/G10KZ1UCBrZhX1ctSdrQ0rhVivt1WY+RfsUfTiq9sFH7/NP4lPowJSSs7FmJZmNyd5JJuT2knDZ0G6JF1VmrhcnasHAdsnM/k7hxvuxiBLjkurmZDTR4pTnuGXsFQZZNFUG0K5vJ+ZMpA7zq2HpxeLojKRfqc19NZAD4Xw1aamVFCoqqo2BVAAHcBsGOuLgxIn1xJ8gsOZSSzOkFOLzRZyi++69CvwlBHrxU+2Gj9/mn8Sn0Y+giMAumHRZBVKXgCwz77gWRzyZRu/OG3nfESw7Fop62Im0wI4goBoM0pJGCpW5hSufNkllDx34a2oQQL8d2D3Q3SioWpagr7GYLrRSjdKu/gADs2g7NxB2jakcxy6SCVopVKOhsyn/e0EbQeIwwNHKoyfUeRj5aTywa3EouqVB7g1u7EGuN0wraVgjuDcG9uBsSLHdknBmNasMTyNuQX7+zvJ2YAKyfrUFRWyOFe/VQRm1xz5Be07T4DBTpz9oy/s/LXAHpa59kleCKiKOQCKfjJwu8RlLeWWWy5vr9ku8NhD+eee2wtq53WpzGl4Uh9M7f5cdqR4ZTqx0LufyZnPj5Oz04laKaHmo+uS3WLhzfu5Dt8MMejokiUJGoVRwAt/578Z6WkkmGJ9gOQutNXVxQnAy5P9Rt1QTDomW/5IL+dVNf1Kcaz6LFRf2CG/NqiT4EDB3PMEUsxsFBJPIDaTjjl+YxzoHjYMp2XHZwI3jDE0UOrbyHZLf1s31bObu6V9RUQRtqvRMrcmmcH1rjRcwpONKwHMTtf1i2GjmOVxzpqyoGHbvHaDvB7sLPSfRZqVri7RMfJbiPyW7e3jhZVU0kAxCxHIJpSVMU5wOuHf1HurSkrzSqs9PI8tKWCyRv50ZPxHkRv7b4LvbJB/WLhc6POdSqT3LU7MR2oQQfWcVGueZxFlc+JgLRkdm48F6/w9szyHHMbd448V2zv7Tj/Sqj41wx9DtHPYlLsUGZxrPfnbYl+Q3d9zgQyuhEppEO0ezahj3JZ/mw1AMd1WTkRiIbyT75Lh6OEF5kO4AeyGDpRNDc1VNIqE+S8dpQosPPA8obbm9sTqbTCjcXWoi57WCkehrHFwVwO6T6LwTwyt1SdcEYqwFjcAkbRv288YmGJ5AcLcux7rW4SsF2m/P9lWUenF8xkieWL2Pq+Q11AuAh8++2922dmLOo03h1+qpw1TL72IXA7Wc+SB27cKPR6iE1VDG21XdQ3de59Qw9MuyuKBdWKNYxvsotfv5+nG6ughp3AazbkOax0c00wOdhf15KBk1DUqzPUSqQ9z1SjZGSb2DHawt3dmFtpvo4KWrUoLRSsGUcFNxrL3bQR2Hsw48CvSNQh6QPbbHLGw9LBD6m9WKaOpLJuByP2V1XTh0XEZrzQ/7azD/vj5JxS6bfdNf1fU/JkxdaH/AG1mH/fHyTil02+6a/q+p+TJjJV/X7dAmfhn2d90NdDmiQmlNXILpEdWMHcXtfW/ZFrdp7MGHS5U1EdGrwSGMLINdlfUYixCgcW8o3sDw4jFv0eZcIctplA2tGJD3yeWfjt6MDnTXlJekjnB+wvYjgRJZb94bV9BOMtrMyTTTfqK4F2q9hyRHoxpnT1McYE8Zm6tWdQbEGw1th5NgjBx8+dG+i0NfNLFMWAEWspQ2IOsovtBBFjuI44euXZWIokj15G1FC6zO12sLXNja+JMcSLrPX08cEmFpzU7GHHL2OObfCb6caz0t1I1nW4tcNtHbc324ml6BelzRNZ6Y1KD67ALmw86P3QP5vnD9rngQ0Q8zKv02b5MWGLoXoY1FHPHLOZ1la9iCABYg3uT5TX29wwB5LR9TJl8X9XmNSnwdRfmxURndOoZhonQg3AvY8MLkyNOftGXvT5a4EqrKfZOZNH7nyS55KES/ju9OC3Tr7Rl/Y+WuOWj1KPZdVJx+toPgKx+bwxgqYhLOGnh/sqaaYwwlw1+b/VEMMIVQqiwAsAOAHDG+MwO1emKpMydXI0ceySRVJCnZs2DcOJwwfI2MDFkl7GOkJwqBpvpR1YanQAsy2cn3IYbhbiR4enEjo9oGjpizbpG1lHZYC/pt8WF7JWa0xkcB7vrEEkA3N7E8BwweaN6TUnlaqinZrawJshI2CxvYb+QwmpqgTVBkeeACc1NMYacRsF75k8UXk4j11CssbRuLqwsfpHaMaVmZJEqsx89lVbbdYsQBbnvv3YlXw7OF12pGLtsUq6ChaGWrjbekEo7/NsfSLH04ocMHSWlC1Mrj3dHJfvUgfFbwwvscpVR6I4OJXXUUulBedoCKtF3Akpb8aqrHiuGQ7WBNr9mE9PXmCGnlH3utnbvsUuPSLjDdpqhXRXU3VgGB5gi4x3lawiz99+q4GjeM28uiF20krX2RULL2yEj49X48aVFNXmN5J51iRVZikS3JABNtbh33wYWwJaZ5zMpMEMRlBhd5bDaFYFF1eZDbSLE2GMEUJkeAT82TaatEbCWMA9CT83S50bRpKqFVYprNYOvnKbMfH4xhpR5fWxC61C1H5Eqal+51vY94thfaB5U4roL3HkNKQRbYNdBsPM2I78OEHG/xKKJkoEe7usFBWTyRnS557QOyhZXmDSg68TxMpsQ1jfZe6kbGHbiu04kAopL8SgHeZExf2wB9KGbACGnB2s6u3cpsPFvk4z0sZfK0BSq5A2NzrWVjoh9tZh/3x8k4pdNx/7kv6vqfkyYutEPtrMP++PknFLpt901/V9T8mTEar6/boFq8M+zvujLRiYPR0zDcYYz/cXFT0lZZLUZdKkIJbyW1RvYKwYqO2wvbja3HFf0QZ4JqBYifLgOoR+SblD3WuP2cHBxQPM1XPxU9Qd7SvmLRzSGWinE0VtYAqQwuGU2up4jcNo2i2PofRfSSOup1mj2X2Mp3owtdT8d+IIOF/kejq5lmk9VJGgpopGRQFAEzKSt22eX74k77gc8WPQ/A0QrYWFurqLWHA2II7rKMVsBGWxNfEXRTtLwLPaBf12eiY+Mx5j3FyQLwjClWQNWUjDcc0q7eKDDI0izlaWmlnb72pIHM7lX0sQMKPRWQsuVkm5NdOSeZIjJOIOOxMaSM4HP2Zj+1yZ+nX2jL+x8tcbaPSfXqpeIeM+MSD5sa6dfaMv7Hy1xTZbmYizSRCbLKEX9oIhX5x6cYZXhlQCeA/yXkUZfTkDZc/4o4tjXqxtFhY7/AE42vjwthil6H8wyhKeOR6dUjd2QG66y7XC7FOwecd2IOc5TUGI9Y1M6giw6kgjWIW9wwI38MXmkA+sH8+L+bHjbPPsJ/OT+YmMckLDccO60xzPBB4+uzaoEGhkKTRyrrAR7kJLLfgRckrY7bd2CC2MxhONDI2x/SLKl8jn/AFG6E9Kn+usOIo5j4lPowuMFtVmYnqqtgbqKeRF7l1dvpNz6cCWOYrnh78Q3ldV4dGY2lp3Duu+d/acf6VUf4cX/AEcaYhLUszWF/rTHcL+4J4bdx7bcsRJMr6z2TQMQsyTtPBrbBIG3pfmVsR/ocB1XRSRMVkRkYbwwI/8AOPqrI46iIxPOd7j1zBC+WOkkhkEjeR9NYK+iQcR66pEcbyEEhFLEKLk222AG84U+jnSNNTgJKOujGwXNnUcg3Edh8cG9F0jUcg2yGM8nUj1i6+vCKahlhdmLjgnMVZFKMjY8V00Py/WD1j2MlV5ew31E9wgPYLX9HLBIRgdi0ty+FAqTRKovZUubXJOwKDbacUub9K0SginRpG4M41V77ecfViOhmmfk0/spCaKFli5Fed57HSxGSU2tuHFjwVefzccJOvzZ6mp62TzmddnBRcWUdgGPM0zyapkLzMXJ2W3KByA4YtNHNHbsKie8dNEQ7M4trW2hFB84k7Nnz4e01MyjjL3m7iPwBJqiofVPDWjyj8uUwNEPtrMP++PknFLpt901/V9T8mTFt0eB3SoqWFvZExdR2DZ8dx6MVfSFL7GrqOrkUtAVenmsL2V7/MxP7OOcqxaQjdb4sun8KztxDrfNkrdC9KnoKlZRcoRqyJ75ez8obx4cTj6CjzBaqlL00g+uI2o49yxBAJHAg7wd1sfP+k2iEtI9wDJA22KZPKR1O65GwNbeD6Mc9GdLqihfWhbyT5yNtRu8cD2ixxha4tyK6mspGVYE0RGLrz4p39HNFLDQpFPEYpI2cG5B1rsX17gnfrW9GKoaLZgMwqXhqFp6eV1kJCq7MdVQbKR5JuDtJ9BxxybpnpZABOrwNxNjInivleK4IE6RMvIv7Li9JIPgRfFwsdqRvE8b3Es+rhcfdESjGO4AJJsBtJOAnM+l6hiB1GeZuSIQPhNYfHhZaXdJFTXAp9ihP3tT5357e67tg7MDngIp/DppjmLDeVP6UNOxWSCCA3gjNyw++Nu1vzRttzuTyx10R8zKv02b4osBmU5HPVSBII2kY8hsHazblHacMfJMvU19DRwMJFoQ8s8i+aZG84A8QG1V/wDBxSLk3KeVLIoYRCzYCT7EXPMlHunP2jL+x8tcAOlTWq5CNh8j5CbcMjSfL2mpZY184rcDmVIa3ptgGq6D2aiyxbZkUJNH7o6osHUcbjhhb4ixznWbrsCPS9+qXeGyNYLu1XIPC9rdEVaJ6UioQI5tMosfy/yh84xY1WdCNirRzG3uliZlPcRfCs+p86sLRSqVOyyMCDzvbf24Ksp0vqkAWankkHvgjBvTssfVj2nrnYcElwd9l5U0DQ4vjsRuvqU3P8/DpZGKi6kq9PLckOrX1tgA2brcDjss1ZUeTqRiO6kuyvHfVZW8lWJY7uIGJ0OlcbDbHOvYYX+YHGtRpbGvmxTueyFx62Axqu0nE6T2/CsdnDytj9/wK8vgP010rCK0ERu52Ow9wOX5x9WK7OdKauUFY4ZIlPEIxY/tW2ejxwMplE7GwhlJP5DfRjJV1znDBCDzt0W2joGtdjmIy2X6qXo9/wAx+jSf4cVOCT2AaWFojZqqoAjCKblFJub24k/72HE/+jl/fr68LTTyOaGtGY1+qZiriY9znHI6uNtqJdItEoawAvdZF82RNjDjbtF+fotisTRCrUWGYyWG7WjDHxLE4sM90tjp2Eaq0sx3Rpv27rnba/KxOIftjreNGq34NOqnwOO2ZLKG2vlxseq4GR0GM317bX+bLX2p1n4xf9yv04z2p1n4xf8Acr9ONvbJWfgsf8Qn04z2yVn4LH/EJiWlk4ezeyhig/m/uWvtUrPxi/7lfpxntUrPxi/7lfpxt7ZKz8Fj/iExntkrPwWP+IT6cGlk4ezeyMUH839y09qlZ+MX/cr9ONV0BMjhquqlqANyHyV8Ln1WPbjr7Y6z8Fj/AIhMarpu0ThauneANue+uviB8V8Gmm2W9AL/AAEYqb/le3HFb5yRPBGFUKoChRYAbAANgt2Y5Zjl0c8bRSqHRhYqf97CN4I2jHdGDAEG4O0EbfTjjXZgkMbSSsERRdmJ2D/fLGTWUzbe4w+iC4OjSWAkUeYTwRnb1ZUSAd20D1X78dvaVX/jWT9wn04yPpQSQn2PSVU6je6ps/09NjiXFppMwv8AU+pQc2A+Lf42xPQOGz5TBz6n/la/ENv85qJ7Sq/8ayfuE+nGe0qv/Gsn7hPpx2l0zlH/ACNc35seqPmOOPt1m/Fld6/px5oXfhXgfOdg9mrPaVX/AI1f9wn04z2lV/41k/cJ9OOsWmcp/wCQrl701h85x3bTKYC4oKl/zVsfgn/fZg0J/CjHPuHs3sq+fo/q5F1Jc0mKHzlWMJccrhsEejWisFDF1cC2vtZjtZzzJ+YWA5YoJuk3qxrTUNXEnFygsO/dgoyfOoqqISwOHU7ORB5MN6nsOAxFuZCrmdPgs/Vwtb4U5jijzPRCGZtfyo3vfWjOrc87br9u/F4q4FM66R6eCXqEWSomBsUhXWseRPPsF7ccUStY4WesrZTEcQNlJ9p5/C6r95jPaefwuq/eYg+36b8WVvwBjPb7N+LK34AxRood3VWfrX7/AI/ZTvaefwuq/eYz2nn8Lqv3mIPt9m/Flb8AYz2+zfiyt+AMGig3dUfrX7/j9lO9p5/C6r95jDocfwup+HiD7fZvxZW/AGPG0/mG05ZW2/MwaKDd1R+tfv8Aj9lc5PorDTnWUFn9+5ufRwGLq2BnRzT6mq3MS68Uw+9SjVbZvttsbct/ZgmxojawNszUqzKZDiJulQuaNDTtUj7YqpHAfeURT5WryJJt4csDDMXa5uzE7ztJJ9ZOLfNftOj/ALb5YwX6A6KhEWolF3YXjB9yD7r84+od+GJcGC645sMlTIIwcgAT65k8yqvIejZ5AHqD1anbqADX9JOxe7ae7BdS6EUcY2QKx5vdvj2YvbYw4yukcV0cNDDCLBt+JzVRLonSMLGni9CAesWxQ5t0ZwsCYGMbe9bylP8AiHie7Fhnum8dNMsTKzbAWZSPJueXE8bbMEim4x7dzc14Yqae7LAka+CRmaZRJTvqSpqnhyI5g8Ri20YzXWYUsxLwTeRY+4Y+ay+922wzc9ySOqiMbjtVuKnmP97cKemoHgro4nFmSZAe3ylsR2EbcaGvDxnrSKekdSStc03aTb9imFoBK3sZo3N+pleMHsFj8+KLTsCpr4KWRitPHE1TNb3QBYW2cfJsPzjxti+0I3VX6VJ/hxQ6XALWVEu/Vy91UcyGcnw+Y4hH/EK6vwr6W77G3RBueaXSGwv1aj7FTxnVSNeBbV85uZ57rb8V2S5dXV8lomka29y7KiX5m+zuFzjXRTRuTMKrUuQvnSv71eztO4D6MPnK6OGniWKFNVF2AKCe8k8TfecbJpWwDC0ZroKmeOlGBgu7ohDKOikKAaiqnkbiEdkX4yx8Ri6OgFGBtWXvNRN/9mLiLOImdo1a7rsK22jju342nkJ222Lts3k3Pp3bPRc4XuleTmUmfPK43J+yDM06NoXH1moqYm4eW8i+B2/3sLvSDI62hcM8khUmyyqz6p7DfaD2H14f1POHW43fFzB5EcsaVtGkqNHIoZGBDAi4IPZi2Opcw+bMLRDXPjNnZjikVkml06t5MhD8Vclo5RxVlPZxG0cOWC3Rh1gzKEwApBXRMxi4RyRhiy8vJYEDsY8LYE9NdB5KSYGJWMTm6H3pG9b8eYPLtBwU6Lxsz5XI6lWU1IYW3izi9v8AfHGuXAW4m6iCmE+jczGzUQendGenebNTUE8qGzhQqnkXZU1u8Xv6MKvNs1OWRJS0x1J3RZKmYefdxrCJWO1QBxHxknDF6UmByqcjb9j/AJseFPp+hOZSgAknqgAN5JiiAA7cc5Ukg5LlagkalURVtRK4VZJndjYAO5LE8LXuThi6PdFlU4D1VTLED97SRmf0sTqqewXwUdH+giUUQeQBqhx5Tb9S/uF+c8T2WwV1NSsaF3Oqqi5PLEooLC70RwZXehyn6OqRRY9e55tUS3/uuB6saVfRtSuLK1RGea1Eh9TMwwR0GYRzRiSJ1dG3MpuDw8b8MSMacDTsWjA3ck9pJ0Z1sIL088s6D3OuyyDuF7P6LHswBx5vUI1xNMrA/wBY4II9OPp04XnSboCJ0apgW0yC7qB9lUb9nFwNx4jZyxlmgsLsWeWGwu1B4zc19LJK51a6iAmSZRZpI1IBDW3spsb93M4s/wCmaX+rXw/1wL6GH7c/QZ/8GKDGbSOsCCs+NwAIKaVHlvXpl0Z3M02t+aHBPqGGoq2GALQxbmi7I6n5ajB9fDuU52R4cwCPFvt0CzAV0j568SRxRsVL3ZipsbDYBfhcn1YMI6hWvqsDY2NiDY8jyOFNp3UO1bIHtZLBNlvJI1h37ScETbuXnicxjgOHbkuOilFDLPeolCBbMNYga5vuufXxw2RmsN1USx3bYo1xc923bhSZHJMw1IqeObbcFoQ5F/yjst34v8onWKpEVdBEjXDRuqKgBPC6WDDt22OLZG4isHh8+iYBbWcyQbepTHwF6a5YPZNJOB99SNvhBl/xYM74pdKlvFH2VEP8xR8+KGGxTmqYHxEHmoWhr2SrPKpkPqXA5pk//Fzp73LJSe0ljc/754INEPMqf0tvjTA3pj9u1f6sm9TuPmxfH/EK2eFfSOR6q56NckFPl6vazzkOx42YgIPQu3vJwbBdmK+kiC08SjcFjA9GoMWGKJHFziSpSvL3lx2lU+c6OQTXdhqONolTyWFuN+Ppwqs30xkKCGWUupYEX2m24FiBfV422nkDhi9ImfrTUcm3y5BqKL7duwnuts9OFnoJkkc0wadrsytIBxIFuW7ffZ2AW34104swvdqGpMqNoEZkk1DUmXlweKCJ4D1yhV17DzwB56azDyl5cQLbwLXlPX6wDAhlYXBGy/dtsfHAzT9HSa+t7IqViY6zQCTVU9hK2NufHhc4s5Mv9h+VEt6f77FtYr/1U47B5ycQLixFmzOwnUVgkDCcjf0UrSHLhU00ijabXXsZdo7jw9JwF6OVydZly3NyakDYbXGsDtwewybQQdZTbaNusG81r8eV+IIwE5XliCpodh8mWrsL7Bdn4YnEfKR+airYHeRzT+ZFWPSiLZbUjn1R9PWoD8QxRZJkYnz2eVhdYFjcfntFGF8PKPeBi96UvudUd0X81cStEoR7Jr24mSEeFPER8o4XubikHp90scLvH5vRQMYcV9TUzhjqRI68CZdU+kahA8cKvN83zKsqp4opJVMLENFCNXVFyBdtYM+7f6hib5AzYtJabXFvcd0YaT6OPAJKuin9jPtklVzeGTmxU3Ct2gbfXgGq+mWsZUCLFGwHlNqltc9xPkjs29+KHOqKqVbVT1IW+zrll1b/ALRIvi90J0BWojM0sUsqE2TUcRA2uGJ1vKO3YCNmw4xl7nuszJZXRyl1m2H/AGC7nprqroeqisPsg8ry9vuTfyNnft8MOCjqhLGki7nUMO5gCPUcLvP+jlJKYR01J1MitcO0ite9gwY6xJFt3IjZxwW6HUMsFNHDMG1kXa5YMCSSbDaTYbhe2wY0RaQEh2asYyRpOM39QlzmGRilr8xRRZHoppUHIPq3HcGDDwwu8OvTyIde7cTl1SPBoyPjOEnfGSZoabLDMLGwTg0erRGcuJ3N16fCcAf3rYN87yYVKBGkdFvchCBrdhNt3HCszNiKSjI2EddY8vrg24ZeiufiqgDX8tdkg5Hn3HeP9MO5AfqCy0ErXXgduB+BdVaaCtACaSpkjY79axVrbrgAeO3AdVyumYKa0glGUuQAwIAuNgG24tww3zgU0o0NSd1kUNrs6ByG9xuJsdmwcseMkz8ytq6LyAw7De18vZW+W59TSi0UqH8m+qfgmxx1zbJoqlNSVQw4HivaDwwHVXRZxjnPYHS/rBHxYIdDsnlp4Csr6xYhgLk6g1QNXbyPLZiJAGbSr4nzPOjmjsN98lSJo3WyOaeWZvYybm2XkXgtx5V7b77B27MWWmNWENLEN71EZ9CMPnIwSyShQSSABtJPC3HCpzDPfZWYxOPMWVFTuDrt9J2+GJMu48lnqsFNHhBuXEDM7OyLtEPMquyrc+tMDemI/wCOqx/+Nl9bsfnwUaGJdKsc6mQeIXA5plH/AMVO/PLZVPeGb/XwxZF/EKdeEnyjkeqL9H8wE1DBIPdJHfvBUEfCBxZ19asMbSObKoufo7ydmFZ0V6VBUekkvv6yLiTtBdAOezWA4+VgmqKo5lOINV44I/Lk1hqs3vRb3PH1ngMRkhLZCDq+y1zUxZK5rtQ6KlOisuZP11RrJE7AgcWADFUX3q7tvhvvjjpFkJy+oiq4ATDGikre5Uayhx2hkuOw+jDPaHyQFsLWt2W3ejESWEOurs2XChhcG++Nh3bLcrHBp3X4bl5+rdf+XVbgu+W5lHPGJInV0O4qb+g8j2YlHC79jHKJjJGHFLM4EkWqXETG9nRl9zw28LDlg0uzbWOqo9Hp5k8uHHacVPaBmNSokYGm7dR1KNqCJSQQIwjtb3tip2fknfbgd2/YM5FLrS0De+apPiXOO+nmdakfULsaQDWHvYxtAPIseHIHEXRvz8u/+R/ixexpDMW/sVpijIiLztv0KsOlP7nVHdF/NXHmiOYD6oV8J3/WJB3dVGjeHk+ONulP7nVHdF/NXADmekBos8ebaVHVq4HFGiiDd5GwjtAwrkdgeDy+6USOwvB5fdO+2AeipOpz+blUUwkHerIp+T68GdNVLIiujBlYBlI3EHaCMA8dPW1ObpUCIw08GtF9dspdTfWIXaTc2I3CwG3fi1+zmrX7Oa7dL8LtlrFNyyIzd20eGsVwSaMU6JR06x7UESap5jVBv6d+JlbRrLG8bi6upVhzDCxwN9GWYdbl6Kd8LND6ENlv26hXBaz77wi1n34Isx4ce4hZxm0dNC80psiC57eQHMk7AO3FhNlZqQHprXh62ojH3rLZr97lWt8EDxwn8FmS5o1TPmEz+dJSVDEcvMsvcBYejAnhXI7FmlkrsWaY9dAXoIHA+xSSRv8AkliGF+XL0jFfk+cSU0gkjNjuIO5hyI5YO800fmp5ZJaZBNDL9lgPG++w77kW2i+4jFDLkkTG/sOuj/JUBgO4sL46JrwQks1LI14LcnDns1EFGmQ6ZwVIA1hHJxRjb4J3N8fZggvhUe16L8HzD4Cf5cWFKrxCyDNFHKykeBBGKXRjYm0NbKBaUX4hMfEPMs2igXWldUHadp7hvPowFSVUzCx+qnoVB6woOKyXI42Os0OYsTxKqT4kYiI95Vklc63kb7rTSzTZqq8cd0h4385+/kOzx5Yq9GKNpKuED3Lh2PIIQxJ8PXi1Gj0X4PmHwE/y4sKXLJ3QwUtM1Mj7JJZj5bDlw2di+rF92tFgkuilllEkpudwv7asle6BSa0c7jc9Q7DtBC4ptKRr5jLT7uvoWCH8u7/GB6u3Brk+VrTwrEm5RvO8k7ST3nA7p5ovLP1VRTG1TTklfy1O9Nuzx2G7A78VRuGNdd4eNGGtebZfP/qSEetBMpN1ZGVrjsIII8MO7RbTuOYBZiqybBr+5f0+5PYfRywCZk9NVEiqino6jiREXQnibGxFz6O2+01c+i9Kg8uqmHaKRiPHX+PDCXDKPNkV0M+jqGgSXB5X6J/BhjlLADuNjx4g944/HhK5ZUx0+yLMKlV96aNmX4LMRi5Gmey3sw9/1N//AKxhdTkauh7JU6jcD5Tf0PZMmalLDVIDDlcEbNo2Mp44odINK0guqkSS8ADravaTuXuAv3YAMyzFZxaTMajVO9Voig8FYX9OKqDRqkc2SqnP/wANgPSde2LGU7Rm8/BV8VGwZyH0seyn1VS0jl3JLMbknBjkUZSTLlOw6szkcg+sQfSMCGXU9FSt5IqKyY7lWEot+R3k9wv2g7sGuhejU7TvXVqhZXGrHFb7GvbyNtlt+0k7TstmcMPDqr6l7cG4bOOzIKR0nm+W1JG0WiHhKpOFZ0iQn2az+5ljikQ8CpjRb+KnD5zXLEqIZIX8yRSptwvxHaDtHdhT5jQNTxCkzKCWWGMn2PVQC7ID7nkV/JbaO2wIQ1DLrmp23VfoD0itRWhmBenJ2W2tGTvK814lfSORdOWZrFURiSGRZEPFTf0Ebwew7cIZsiob7Kuot20b/wCbEiho6aFteKvqo25pSSKfTZ9vpxCKR7MjmOahG9zMjq5p+YqNGtHEoo3RGLa8jyknmx3DsAAGF9Tabugt9UZX7Xy4k+IYXxrWaZPILfVKZB/08vKnx1ifXjRpW6+3dX6RuvsmRnmkMFJHrzyBBwG9m7FXexwj9N9OpMwcAApAhuicSfftzbs3DxJ2qsspJGLyV1S7HezUkjE+kvfGkeR0AN2qqlhyWjZSe4liB4YzSve/IZDms8j3PyGQ5rXQ6EiKvlPmLSOhP5UhUKPTY+GB7qjyPhhkZfksleiUtNTyUuXqweSST7JORxJ90eQFwNhvsAwyPatTf1KeGIiAuAsvBCXAWVvjy2AvTPpPiopVpoonqqt90EXC+0axsbXG2wBNtuwYp5NOs4W2vl9NGSLhZKyNGt2guDhkt6ZlsZbCw/pAzX8Cov46L/PjP6QM1/AqL+Oi/wA+BCZ9sZbCw/pAzX8Cov46L/PjP6QM1/AqL+Oi/wA+BCZ9sZhYDpAzX8Cov46L/PjqnStUU0gXNKFqVG3To4kj7BsG39kk2222YEJku9u/Hq9uOVLIrqHVgwYBgwNwQdoIPEW3Y9qKlY1LOQFG8nAhb6uORp7eabdm8eH0WxVJpPrk9VBLIB7oCwxt9XZfwWX1YEKeYSPc/Aa3qNhjyx/6n93EH6uy/gsvqxn1dl/BZfVgQp3VE+5J/ObZ4C+Ogp77zs5DYPpOK36uy/gsvqxn1dl/BZfVgQrgLj3FJJpIybZKeVV4mwNsWlFXpKushuPi7COBwIXVW4HfjYjHjrfAVn3SpBBL1EMUtXNcqUp11gpG9S3McgDbjbE2xuebNC8vZGtsZbAJ/SLV/ies9X0Yz+kWr/E9Z6voxPQP/CO68uEd2xlsAn9ItX+J6z1fRjP6Rav8T1nq+jBoH/hHde3CO7Yy2AT+kWr/ABPWer6MeN0jVYG3J6z1fRg0D/wjui4R6Bj3Afop0nUtbJ1FpIKgfeZhqsbbwp3E24bD2YL74rcxzDZwsvV81rpK9HlzVyn/AI7M5pgJvdRRRka4Q+5JcgX5W96MLcl5X907ue1mYn1kk4KtJvuTlP8A8v8AnLhr9CXRosESV1Ql55BeJWH2JDua3B2G2/BSOZxFCHdC/wD0+ySqste5hU7RClus/aY3CdwBPdgoyLIcsTNJMuiyyNxDEHknlPW2LBSFKuCNutz37hYYapwqujLSA6mbyyEeylnlleJgVYKiWQHZfVBBXst27RCNano+y5xZqGl9EKKfFQD68BWk/wD6faOYFqRmppOCkmSM94PlL3g+jFV0bdLWY1s8kbwx1CqnWNqfWnVQyqdTesjeVsUkXt5ww6C/rwIXx/n+hdRQzGKqTqwNuv5ysOaH3ZPLYedtuCLo80r15hl1QNeiqiIerY36tm2JKpO59ci9tm3YNgx9C6WaJQ5hTNBOL32q4HlRtwdeRHLiLg78fMmX5BLRZ1T08ws8dXCLjcw6xCrDsIsR34EJ69CU8goJYJG1jS1MtOD2Lqt4XY+i2CDPR1lRHG5tGiGV+21/o9ZxQ9D/AJmY/rKo+KPF3nn2eT9Eb4zgQh7MM5eU7CUQbFRdgA4bt5xmW5fNObIWsN7FiAPT8wxmS5UaiTV3KNrHkPpP+92C+oyM+T1MrxaosFG1e8jiTxO3HqFGo9ElA+uSO57GKj6fXieNH4feH4bf5sZkmZ9dECfOHkt3i1z3HfiVWVqRKWdrAf72DeceIVVVaJxt5jyIfziw8Dt9eBnNMomg2sSV98Cbenlgmj0tiaREUMdY2va1r7Bs3nFzJGGBBAIOwg8ceoS4os2lia6ue1Sbg9hGCHKnC1MbRi0dQhJXgrLckegj1nFVpFknUPdfsbbuw+9+j/TE/JfOo/7b/FgQpHSVnL0uWVM0Zs4QKpG9S7LHrDtGtcd2E3neenKIY6Kl8iZ41lrJgbSM0i6wiV96BVO8bdo7btTpn+41T3xfzYsJHpNiL5tMqgszdSAALkkxQgADiSdmG3h7GuFnark+1rdVU9U49kSuoieaUyGygMzMT70gHzvm27sNLRfoQqHUPXVUkd/vUTlmHYzklQewA9+DPo06Oky6DWcA1UgBkffq/wDTXsHE8TfhaxBpLpPFQU7Tz62qpAsi6xJY2AA+ckDHlRXOe7BD0zK9a3eqek6KqBBYxyOebzyk+AcD1Y513RNQSAhVmiPOOeTZ6GZh6sVEXT1QtIqdXUBW92UXYeWqGJPeMCOedIdbLnUUdPLIkJlijSO1gysVDFl91clt+4DZbFDIqgusSRlfMqVsr2yW+lnQxWQKZKOokqEG3qyxWUDs26r+o8gcLBM0qInuJZkdTwd1ZSPTcHH2HhZdLvRmtVE1XTpapjF3Cj7MoG244yAbjxtblbRS19zgm1Hb3UXN2hAMWeNmdFLJKbZhQKJ4qhRZ5I1YawcjeUJBB7u29r/T7P8A1SeH+uBDo/P2/wDq6o//AF4FsMW0sT3Oa4ZDVwuoYij7JcgFbFkMDC6M9UX/ADElDsPSoI9OPpFVsNmzCX6JUB+pJPCCvI/fRj4icOnHLq9ZhF9PGUmjqIK+lZ4pZdaOVkYi5CrqnvK6wPA2HpemFB0755SywGkZyJ4mjm80kKDrLq39+UJYLxFtowISo6Oc2roqoJQvqNKyowKqytv1QQ2y/nW2jibgAnH0NkOk9cahIKzL3iLqx6+JxLENUXAYjzCd1id9uexKdCurJnEI2KsaSsik7zqFb/lNY39HADZ9N4ELMKnpc0eHs/K6xRt9lwwOeYMiunhZx6RhrYFOkVAYKcnhW0hHf18Y+InAhVPQ95mY/rKo+KPF5nn2eT9Eb5RxR9D3mZj+sqj4o8Xme/Z5f0RvjOBCl6NUnVU4axLP5Ztv7B4fHif9UV4rIP7NvmBx2pUsijkoHqGOuBCGavJ6RyTdkJJN/KAuexhbA1mVH1b6odZAdzA37LHkezDLOBtKbrcwcuNkSgqCN/I+JJ/8Y9Qh5MvaNRKXRSPKRdYFmKnw+nB/R1IkRXG5gD/piJR0aEyKUU2c71B2MA/LtIxIiy6NbaqKtt1hbHiFyzmhEsLrxtde8bR9HpwPZL51H/bf4sF+BahS01MOTVA9b4EKD00fcap74v5sWBfRzR0T6SVMzC60yRMPz3hiVPABj3gYKOmj7jVPfF/Nix30JhHsrMW4mWFT3LTQkfKONsbyyA223H+KgRcovtjhXUKTRtHIqujCzKwuCORHHEjGk0mqpY7gCfDbjEOCmvmrpXyOnoq1UpEMahFZhrlgrklgBckjyNU2PPAi001TMvnPKxVFAG0kmygAcbnHbMs+kqKiWeXyjMxZwdxHADlqiwB4W8WB0P6AxVbzTyMxiQBI9Vijh28rWupurILW4EtfbjqSRBEHyZkDWqA4nyg5Ik6KtNZ4p3yzMS4nB+tGQ3OwXMRb3WzylNzcXF92G3gNyzospoqoVUklRUzLbUaok19UruIsBcjhe49O3BlbHO1D2PdiZ68+CuFxrSIzfR0UeZ5oiC0cmX1EyDgA+pcDsDhh3Wwp8fQvSTEBUyNxOVVY8GiI+UcfPWOg8PeXtJO4KlwsmloJm4pzkJbYshrIj/aSBV/v6uH7fHyhpFIVyrKSCQR7KII3giZbHH0D0a6cLmVGslx16AJMnJvf29628ekcMcwr17nHShQwLU60w6ymJRoyCGZrbFUHzrnZcbNhJsNuFFn2hU82WVeaVt1mdkkhjuQVDOqszjiWUgAcAo3bAGzpN0bx1lbSVRZUMD68i6l+utqlb7bXGra5BuNnAYutLMgFbRT0xNutQqDyberdtmAOBC+ceh3RWeqzCKWLyY6eRXle4Ft5CW3ktYru3Xx9ShsfM3RhlubxzTR0KCLWIjmllQFEKFtl2BuQSdigndhtdGmjtbSVOYezD1pleN1nuLS7HBsnuLCwtYchsAwITAwvuljOAj5bAD5U1dA1vyY3Un+8y4PKmpWNGd2CqoLMxNgANpJPAAY+Z8500+qWf00q36pKmGOEH3glXyiOBY3b0gcMCE3Oh7zMx/WVR8UeLzPPs8n6I3yjik6H/MzH9ZVHxR4u88+zyfojfGcCFdZTUa8Mbc1Hjax9eJeBPQ7NQLwse1PnX5/HBZgQsxATLyKhpbixQJbjcG98T8ZgQoabJ2HvkB+CSD6mXEzEKs2SRN2snwlJ+NRibgQtJZAqljuAJPo24Fcpk1npDzM58dY4l6XZqEj6pT5T7+xf9d3jiFkvnUf9t/ix6hR+mj7jVP8AZfzYsR9CM0H1VzKnO/8A4eVRzHUxo3h5HjiR00fcap/sv5sWFbnWk5y/SJ6gXKjq1kUe6RoYQw7+I7QMb6eIyxFo15/6qBNivonFfpBmEcFNNJKwSNUbWJ7RYDtJJAA4k4k0VaksayRsHR1DKw3EHaCMAPTbE8tHBTxbXqKqONRe19jnb2XsfRjHEzFIGnLNSJySFi0elNE9Xb60kqQ7t5ZWJI7rKP2hhxf+niM+xao8OuW3eEF/jGK7S3JZ4YqPIabq2EydY0r+SWdWkd+eqtwCNhOwDnhl6BaIDLaNYA2u1y8jDYGZrXsOQAAHdfjhrV1IfDY7TlyVbW5ohVsenHjDFfn2ex0lPJPMbJGLnmTwUcyTYDvwnAubBWpcaf5mJMwq4h95ymfW7C5RrfB1T6cIjBvo5nD1VTmlRJ58tDUsey/V2UdgFgO7ARjqaOPRXYdwVDjdFGdZe0uR0cqi/sSaeCYcUMjK6EjgOF+ZGB3RbSqfL6hZ6drMNjKdquvFGHEesbxtw8tI9CKuiqpqrLo46iCpv7Ko5LWe9ySoOw3JJFtoJIsQbYDajQqnkJY5NmsJO9InVkHcXQtbHKq9M/Qrpfo69VVnEE+4xSEAE/kOdj92w9mDq+PnL2gU34rzrxi/+vFzltFJTjVhptIY196sqavwSlvVgQnpYYqdINKqWhTXqZkjHAE+U3YqDymPcMKyoqalxZodIrdkka/JjGB+fQiB2LPludsx3lmjJPeTHc4EKt6TOl+TMbwQgxUt9oPny23F7bAt9oQd5J2WoejTKHqMzpQo2RyLM54KkTB2YngNlu8jBaNAKb8V514x/wD14uaHRutmiajoMvOW08vk1FRUNrTSL725s1rX8lRbtUE3EIv6E5xJT1sq+bLXzyIeYYR2OCLN01qplG96ZlXtN2NsTtGcgioaWOmi8yMWud7E7WY9pYk41z3LGk1ZIjaWM3Xt7P8AfbzwIQErEG4uCDfkRgxyXStXASYhX3a25W/yn1YqaxYpCTLHLDJ7rVXWVjztw9HrxG9gwf1kv7n/AFx6hMENj3APSzLF5lROo5dVs8CbYm/V0/18n8OPpx4hEGaKeruBcqVcAbT5LA7u6+K/ONJkiBVCHfkNw7z8w9WKWqqxJseonI5CKw8ARiF7Bg/rJf3P+uPUKBPOzsWY3Y7STgkypNV6NTv1ZGt2NrEerECmhgQ3CzTNwUpqr6d5OCDJsvfrGnnsHYWVfeD5v/PPAhUnTOP/AGap/s/5sWEp0q05GYGXek8UMsbcGUxItwe9Tj6UznK46mCSCTakqlG57eI7RvHaBhK5nlMlLCKHNKWWppYyfY1XTC8kQPDlb8h93DWABDOglDOe7gbavZVvF1S9GvSo+XHqZgZKUm9htaIneycwTvX0ixvdm6S5Wc3aiq8uqoSKaQudYm1yYyLqASreSQQwBscKVtGcuO6prgORornxD4kUGVUcD68NdmEbj3SUbKfESY1TRxvdpGXDv6TZRBIyKfGZ6JRz1tNWMzB6YOFA3MHBG3uuTs54vr4SlLp3Igt9Uq1h+XlqMfHWufHGlbpq8osczrlH/Ty5UPwlbW9eFppZDYE/B7KzEE1tJNLaahj16iVU96u937FQbT37hxIx869IXSLLmcgFjHTobxxX47tdzxa3oG0DiTIqcioZGLyVle7HezUZYnvJkucax6OZaDdp69wN6rRhSewEuQPDDGmiigOI3J5FVuJK5aBU5EGZTkWjSikjJ4a8pRUXvNjgV9jN71vA4bmW6Oy5ksdJT0r0OVo4eRpNktQeZvtZiN1rqN99ijDX9qdJ+DxeGPX1zYnEka9m4ceKMF1QZka32TK0bMIFaFQuqG1tY0+uUHV3NgZNZtewFxqgjWEKTSHMerVlphrfXCymnl3Lq9WPP2FlJJ32N1tdTfMZhCrlJos9rmm1ZKYJH15TW6pz5F1Cm+sAvk6xMm1fJAtcjGZhn1aDKYqclAVMetTyElTHrbRrgsxk8ggAdXva+MxmBClZPmtY9UUmhCQ3exEbgjVZwt3LFWuqjaAL6wI7R1q7NepsBKZhK1vrKarKVXySSotqm5D7Fa5AYkAHMZgQulbX5gLFfZZXVfYII9dgJD1Zb60dRytgw1bgbQh2kSMtqcyIfXL2WSDymgCl1aWzqiFAUXqiCSdYizbVJIXMZgQr7R2WcvU9dr6gltF1iKh1dtwNUDWUG1m2g873td4zGYELL4y+PcZgQvL4y+PcZgQvL4y+PcZgQvL4zGYzAhZjAcZjMCF7rnmfHGa55nxx7jMCF5rnmfHGa55nxx7jMCF5rnmfHGa55nxx7jMCFrjMZjMCF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2" descr="data:image/jpeg;base64,/9j/4AAQSkZJRgABAQAAAQABAAD/2wCEAAkGBhQSERUUExQWFRUWGBwXGBgXFx0YHBgfGh0WGR0XHRkdHSYeGBwkGRwcIS8gIycpLCwsHB8xNTAqNSYrLCkBCQoKDgwOGg8PGjQkHyQpLC0sLS4pLCwpLCk0NCwtKSosKiwsLCwsLDQsLSosLC8sLywsKSwsLCwsLCwsLCkpLP/AABEIAOgA2QMBIgACEQEDEQH/xAAcAAACAgMBAQAAAAAAAAAAAAAGBwQFAAIDAQj/xABWEAACAQICBgUECRAIBQQDAAABAgMEEQAFBhIhMUFRBxNhcZEiMoGhFBZCUpKxssHRFSMzNDVDVFVicnR1gpOUsxdTg6LC0uHwJERjc/EIJYTTZcPi/8QAGwEAAgMBAQEAAAAAAAAAAAAAAAUCAwQGAQf/xAA2EQABAwICCAUDAgYDAAAAAAABAAIDBBESIRMxQVFhcbHRBSKBkaEywfAU4TNicqKywkKC8f/aAAwDAQACEQMRAD8ANs9z+eoqJKemkEMUIvPOfc23gHhbaNm0kHaAMCs+a0qm3sivlPFxIEB7QGubd+NM0qClCwG+arlLnmI7WB7Lm+KTJsmkqpRFELk7SeCjixPAY6empoxGXONmj8JJXNTzvc8AC5P4AArn6tUvv8w/fp9GLahy4zC8ceaEHiZkUeLAXwX6N6DwUgBsJJeMjDcfyRuUevtwSDC2asjvaIHmT9kxho3kXkPoAltJo5IBfqsyPdUwn1A4pqurhiOrL9U0PJpVXwuu3DjxHrKFJVKSIrqd4YAj14pZW2PnFxwKsfR5eQ/CTv1apff5h+/T6MWmW1LsDJl9XMzoNZqeoOsWA3lduq3o29o2YzTLo76lWmprtGNrJvKDmDvZe/aO3gI5PXNDPFIhsVdT67EdxBI9OHTI4p4i+I+hz9ClLnyQyYZB6jqE7NGM/Wsp1lA1T5rr71hvHduI7CMV2nelhookWJdeombUhTft2XYjja4FuJI7ccdCYgk9ei7FFRsHK4JxV6XSaub07nb1NJPMoO7WUPY/F4Y5qpaGPIbq7rqfDxpCDJnYG/G10KZ1UCBrZhX1ctSdrQ0rhVivt1WY+RfsUfTiq9sFH7/NP4lPowJSSs7FmJZmNyd5JJuT2knDZ0G6JF1VmrhcnasHAdsnM/k7hxvuxiBLjkurmZDTR4pTnuGXsFQZZNFUG0K5vJ+ZMpA7zq2HpxeLojKRfqc19NZAD4Xw1aamVFCoqqo2BVAAHcBsGOuLgxIn1xJ8gsOZSSzOkFOLzRZyi++69CvwlBHrxU+2Gj9/mn8Sn0Y+giMAumHRZBVKXgCwz77gWRzyZRu/OG3nfESw7Fop62Im0wI4goBoM0pJGCpW5hSufNkllDx34a2oQQL8d2D3Q3SioWpagr7GYLrRSjdKu/gADs2g7NxB2jakcxy6SCVopVKOhsyn/e0EbQeIwwNHKoyfUeRj5aTywa3EouqVB7g1u7EGuN0wraVgjuDcG9uBsSLHdknBmNasMTyNuQX7+zvJ2YAKyfrUFRWyOFe/VQRm1xz5Be07T4DBTpz9oy/s/LXAHpa59kleCKiKOQCKfjJwu8RlLeWWWy5vr9ku8NhD+eee2wtq53WpzGl4Uh9M7f5cdqR4ZTqx0LufyZnPj5Oz04laKaHmo+uS3WLhzfu5Dt8MMejokiUJGoVRwAt/578Z6WkkmGJ9gOQutNXVxQnAy5P9Rt1QTDomW/5IL+dVNf1Kcaz6LFRf2CG/NqiT4EDB3PMEUsxsFBJPIDaTjjl+YxzoHjYMp2XHZwI3jDE0UOrbyHZLf1s31bObu6V9RUQRtqvRMrcmmcH1rjRcwpONKwHMTtf1i2GjmOVxzpqyoGHbvHaDvB7sLPSfRZqVri7RMfJbiPyW7e3jhZVU0kAxCxHIJpSVMU5wOuHf1HurSkrzSqs9PI8tKWCyRv50ZPxHkRv7b4LvbJB/WLhc6POdSqT3LU7MR2oQQfWcVGueZxFlc+JgLRkdm48F6/w9szyHHMbd448V2zv7Tj/Sqj41wx9DtHPYlLsUGZxrPfnbYl+Q3d9zgQyuhEppEO0ezahj3JZ/mw1AMd1WTkRiIbyT75Lh6OEF5kO4AeyGDpRNDc1VNIqE+S8dpQosPPA8obbm9sTqbTCjcXWoi57WCkehrHFwVwO6T6LwTwyt1SdcEYqwFjcAkbRv288YmGJ5AcLcux7rW4SsF2m/P9lWUenF8xkieWL2Pq+Q11AuAh8++2922dmLOo03h1+qpw1TL72IXA7Wc+SB27cKPR6iE1VDG21XdQ3de59Qw9MuyuKBdWKNYxvsotfv5+nG6ughp3AazbkOax0c00wOdhf15KBk1DUqzPUSqQ9z1SjZGSb2DHawt3dmFtpvo4KWrUoLRSsGUcFNxrL3bQR2Hsw48CvSNQh6QPbbHLGw9LBD6m9WKaOpLJuByP2V1XTh0XEZrzQ/7azD/vj5JxS6bfdNf1fU/JkxdaH/AG1mH/fHyTil02+6a/q+p+TJjJV/X7dAmfhn2d90NdDmiQmlNXILpEdWMHcXtfW/ZFrdp7MGHS5U1EdGrwSGMLINdlfUYixCgcW8o3sDw4jFv0eZcIctplA2tGJD3yeWfjt6MDnTXlJekjnB+wvYjgRJZb94bV9BOMtrMyTTTfqK4F2q9hyRHoxpnT1McYE8Zm6tWdQbEGw1th5NgjBx8+dG+i0NfNLFMWAEWspQ2IOsovtBBFjuI44euXZWIokj15G1FC6zO12sLXNja+JMcSLrPX08cEmFpzU7GHHL2OObfCb6caz0t1I1nW4tcNtHbc324ml6BelzRNZ6Y1KD67ALmw86P3QP5vnD9rngQ0Q8zKv02b5MWGLoXoY1FHPHLOZ1la9iCABYg3uT5TX29wwB5LR9TJl8X9XmNSnwdRfmxURndOoZhonQg3AvY8MLkyNOftGXvT5a4EqrKfZOZNH7nyS55KES/ju9OC3Tr7Rl/Y+WuOWj1KPZdVJx+toPgKx+bwxgqYhLOGnh/sqaaYwwlw1+b/VEMMIVQqiwAsAOAHDG+MwO1emKpMydXI0ceySRVJCnZs2DcOJwwfI2MDFkl7GOkJwqBpvpR1YanQAsy2cn3IYbhbiR4enEjo9oGjpizbpG1lHZYC/pt8WF7JWa0xkcB7vrEEkA3N7E8BwweaN6TUnlaqinZrawJshI2CxvYb+QwmpqgTVBkeeACc1NMYacRsF75k8UXk4j11CssbRuLqwsfpHaMaVmZJEqsx89lVbbdYsQBbnvv3YlXw7OF12pGLtsUq6ChaGWrjbekEo7/NsfSLH04ocMHSWlC1Mrj3dHJfvUgfFbwwvscpVR6I4OJXXUUulBedoCKtF3Akpb8aqrHiuGQ7WBNr9mE9PXmCGnlH3utnbvsUuPSLjDdpqhXRXU3VgGB5gi4x3lawiz99+q4GjeM28uiF20krX2RULL2yEj49X48aVFNXmN5J51iRVZikS3JABNtbh33wYWwJaZ5zMpMEMRlBhd5bDaFYFF1eZDbSLE2GMEUJkeAT82TaatEbCWMA9CT83S50bRpKqFVYprNYOvnKbMfH4xhpR5fWxC61C1H5Eqal+51vY94thfaB5U4roL3HkNKQRbYNdBsPM2I78OEHG/xKKJkoEe7usFBWTyRnS557QOyhZXmDSg68TxMpsQ1jfZe6kbGHbiu04kAopL8SgHeZExf2wB9KGbACGnB2s6u3cpsPFvk4z0sZfK0BSq5A2NzrWVjoh9tZh/3x8k4pdNx/7kv6vqfkyYutEPtrMP++PknFLpt901/V9T8mTEar6/boFq8M+zvujLRiYPR0zDcYYz/cXFT0lZZLUZdKkIJbyW1RvYKwYqO2wvbja3HFf0QZ4JqBYifLgOoR+SblD3WuP2cHBxQPM1XPxU9Qd7SvmLRzSGWinE0VtYAqQwuGU2up4jcNo2i2PofRfSSOup1mj2X2Mp3owtdT8d+IIOF/kejq5lmk9VJGgpopGRQFAEzKSt22eX74k77gc8WPQ/A0QrYWFurqLWHA2II7rKMVsBGWxNfEXRTtLwLPaBf12eiY+Mx5j3FyQLwjClWQNWUjDcc0q7eKDDI0izlaWmlnb72pIHM7lX0sQMKPRWQsuVkm5NdOSeZIjJOIOOxMaSM4HP2Zj+1yZ+nX2jL+x8tcbaPSfXqpeIeM+MSD5sa6dfaMv7Hy1xTZbmYizSRCbLKEX9oIhX5x6cYZXhlQCeA/yXkUZfTkDZc/4o4tjXqxtFhY7/AE42vjwthil6H8wyhKeOR6dUjd2QG66y7XC7FOwecd2IOc5TUGI9Y1M6giw6kgjWIW9wwI38MXmkA+sH8+L+bHjbPPsJ/OT+YmMckLDccO60xzPBB4+uzaoEGhkKTRyrrAR7kJLLfgRckrY7bd2CC2MxhONDI2x/SLKl8jn/AFG6E9Kn+usOIo5j4lPowuMFtVmYnqqtgbqKeRF7l1dvpNz6cCWOYrnh78Q3ldV4dGY2lp3Duu+d/acf6VUf4cX/AEcaYhLUszWF/rTHcL+4J4bdx7bcsRJMr6z2TQMQsyTtPBrbBIG3pfmVsR/ocB1XRSRMVkRkYbwwI/8AOPqrI46iIxPOd7j1zBC+WOkkhkEjeR9NYK+iQcR66pEcbyEEhFLEKLk222AG84U+jnSNNTgJKOujGwXNnUcg3Edh8cG9F0jUcg2yGM8nUj1i6+vCKahlhdmLjgnMVZFKMjY8V00Py/WD1j2MlV5ew31E9wgPYLX9HLBIRgdi0ty+FAqTRKovZUubXJOwKDbacUub9K0SginRpG4M41V77ecfViOhmmfk0/spCaKFli5Fed57HSxGSU2tuHFjwVefzccJOvzZ6mp62TzmddnBRcWUdgGPM0zyapkLzMXJ2W3KByA4YtNHNHbsKie8dNEQ7M4trW2hFB84k7Nnz4e01MyjjL3m7iPwBJqiofVPDWjyj8uUwNEPtrMP++PknFLpt901/V9T8mTFt0eB3SoqWFvZExdR2DZ8dx6MVfSFL7GrqOrkUtAVenmsL2V7/MxP7OOcqxaQjdb4sun8KztxDrfNkrdC9KnoKlZRcoRqyJ75ez8obx4cTj6CjzBaqlL00g+uI2o49yxBAJHAg7wd1sfP+k2iEtI9wDJA22KZPKR1O65GwNbeD6Mc9GdLqihfWhbyT5yNtRu8cD2ixxha4tyK6mspGVYE0RGLrz4p39HNFLDQpFPEYpI2cG5B1rsX17gnfrW9GKoaLZgMwqXhqFp6eV1kJCq7MdVQbKR5JuDtJ9BxxybpnpZABOrwNxNjInivleK4IE6RMvIv7Li9JIPgRfFwsdqRvE8b3Es+rhcfdESjGO4AJJsBtJOAnM+l6hiB1GeZuSIQPhNYfHhZaXdJFTXAp9ihP3tT5357e67tg7MDngIp/DppjmLDeVP6UNOxWSCCA3gjNyw++Nu1vzRttzuTyx10R8zKv02b4osBmU5HPVSBII2kY8hsHazblHacMfJMvU19DRwMJFoQ8s8i+aZG84A8QG1V/wDBxSLk3KeVLIoYRCzYCT7EXPMlHunP2jL+x8tcAOlTWq5CNh8j5CbcMjSfL2mpZY184rcDmVIa3ptgGq6D2aiyxbZkUJNH7o6osHUcbjhhb4ixznWbrsCPS9+qXeGyNYLu1XIPC9rdEVaJ6UioQI5tMosfy/yh84xY1WdCNirRzG3uliZlPcRfCs+p86sLRSqVOyyMCDzvbf24Ksp0vqkAWankkHvgjBvTssfVj2nrnYcElwd9l5U0DQ4vjsRuvqU3P8/DpZGKi6kq9PLckOrX1tgA2brcDjss1ZUeTqRiO6kuyvHfVZW8lWJY7uIGJ0OlcbDbHOvYYX+YHGtRpbGvmxTueyFx62Axqu0nE6T2/CsdnDytj9/wK8vgP010rCK0ERu52Ow9wOX5x9WK7OdKauUFY4ZIlPEIxY/tW2ejxwMplE7GwhlJP5DfRjJV1znDBCDzt0W2joGtdjmIy2X6qXo9/wAx+jSf4cVOCT2AaWFojZqqoAjCKblFJub24k/72HE/+jl/fr68LTTyOaGtGY1+qZiriY9znHI6uNtqJdItEoawAvdZF82RNjDjbtF+fotisTRCrUWGYyWG7WjDHxLE4sM90tjp2Eaq0sx3Rpv27rnba/KxOIftjreNGq34NOqnwOO2ZLKG2vlxseq4GR0GM317bX+bLX2p1n4xf9yv04z2p1n4xf8Acr9ONvbJWfgsf8Qn04z2yVn4LH/EJiWlk4ezeyhig/m/uWvtUrPxi/7lfpxntUrPxi/7lfpxt7ZKz8Fj/iExntkrPwWP+IT6cGlk4ezeyMUH839y09qlZ+MX/cr9ONV0BMjhquqlqANyHyV8Ln1WPbjr7Y6z8Fj/AIhMarpu0ThauneANue+uviB8V8Gmm2W9AL/AAEYqb/le3HFb5yRPBGFUKoChRYAbAANgt2Y5Zjl0c8bRSqHRhYqf97CN4I2jHdGDAEG4O0EbfTjjXZgkMbSSsERRdmJ2D/fLGTWUzbe4w+iC4OjSWAkUeYTwRnb1ZUSAd20D1X78dvaVX/jWT9wn04yPpQSQn2PSVU6je6ps/09NjiXFppMwv8AU+pQc2A+Lf42xPQOGz5TBz6n/la/ENv85qJ7Sq/8ayfuE+nGe0qv/Gsn7hPpx2l0zlH/ACNc35seqPmOOPt1m/Fld6/px5oXfhXgfOdg9mrPaVX/AI1f9wn04z2lV/41k/cJ9OOsWmcp/wCQrl701h85x3bTKYC4oKl/zVsfgn/fZg0J/CjHPuHs3sq+fo/q5F1Jc0mKHzlWMJccrhsEejWisFDF1cC2vtZjtZzzJ+YWA5YoJuk3qxrTUNXEnFygsO/dgoyfOoqqISwOHU7ORB5MN6nsOAxFuZCrmdPgs/Vwtb4U5jijzPRCGZtfyo3vfWjOrc87br9u/F4q4FM66R6eCXqEWSomBsUhXWseRPPsF7ccUStY4WesrZTEcQNlJ9p5/C6r95jPaefwuq/eYg+36b8WVvwBjPb7N+LK34AxRood3VWfrX7/AI/ZTvaefwuq/eYz2nn8Lqv3mIPt9m/Flb8AYz2+zfiyt+AMGig3dUfrX7/j9lO9p5/C6r95jDocfwup+HiD7fZvxZW/AGPG0/mG05ZW2/MwaKDd1R+tfv8Aj9lc5PorDTnWUFn9+5ufRwGLq2BnRzT6mq3MS68Uw+9SjVbZvttsbct/ZgmxojawNszUqzKZDiJulQuaNDTtUj7YqpHAfeURT5WryJJt4csDDMXa5uzE7ztJJ9ZOLfNftOj/ALb5YwX6A6KhEWolF3YXjB9yD7r84+od+GJcGC645sMlTIIwcgAT65k8yqvIejZ5AHqD1anbqADX9JOxe7ae7BdS6EUcY2QKx5vdvj2YvbYw4yukcV0cNDDCLBt+JzVRLonSMLGni9CAesWxQ5t0ZwsCYGMbe9bylP8AiHie7Fhnum8dNMsTKzbAWZSPJueXE8bbMEim4x7dzc14Yqae7LAka+CRmaZRJTvqSpqnhyI5g8Ri20YzXWYUsxLwTeRY+4Y+ay+922wzc9ySOqiMbjtVuKnmP97cKemoHgro4nFmSZAe3ylsR2EbcaGvDxnrSKekdSStc03aTb9imFoBK3sZo3N+pleMHsFj8+KLTsCpr4KWRitPHE1TNb3QBYW2cfJsPzjxti+0I3VX6VJ/hxQ6XALWVEu/Vy91UcyGcnw+Y4hH/EK6vwr6W77G3RBueaXSGwv1aj7FTxnVSNeBbV85uZ57rb8V2S5dXV8lomka29y7KiX5m+zuFzjXRTRuTMKrUuQvnSv71eztO4D6MPnK6OGniWKFNVF2AKCe8k8TfecbJpWwDC0ZroKmeOlGBgu7ohDKOikKAaiqnkbiEdkX4yx8Ri6OgFGBtWXvNRN/9mLiLOImdo1a7rsK22jju342nkJ222Lts3k3Pp3bPRc4XuleTmUmfPK43J+yDM06NoXH1moqYm4eW8i+B2/3sLvSDI62hcM8khUmyyqz6p7DfaD2H14f1POHW43fFzB5EcsaVtGkqNHIoZGBDAi4IPZi2Opcw+bMLRDXPjNnZjikVkml06t5MhD8Vclo5RxVlPZxG0cOWC3Rh1gzKEwApBXRMxi4RyRhiy8vJYEDsY8LYE9NdB5KSYGJWMTm6H3pG9b8eYPLtBwU6Lxsz5XI6lWU1IYW3izi9v8AfHGuXAW4m6iCmE+jczGzUQendGenebNTUE8qGzhQqnkXZU1u8Xv6MKvNs1OWRJS0x1J3RZKmYefdxrCJWO1QBxHxknDF6UmByqcjb9j/AJseFPp+hOZSgAknqgAN5JiiAA7cc5Ukg5LlagkalURVtRK4VZJndjYAO5LE8LXuThi6PdFlU4D1VTLED97SRmf0sTqqewXwUdH+giUUQeQBqhx5Tb9S/uF+c8T2WwV1NSsaF3Oqqi5PLEooLC70RwZXehyn6OqRRY9e55tUS3/uuB6saVfRtSuLK1RGea1Eh9TMwwR0GYRzRiSJ1dG3MpuDw8b8MSMacDTsWjA3ck9pJ0Z1sIL088s6D3OuyyDuF7P6LHswBx5vUI1xNMrA/wBY4II9OPp04XnSboCJ0apgW0yC7qB9lUb9nFwNx4jZyxlmgsLsWeWGwu1B4zc19LJK51a6iAmSZRZpI1IBDW3spsb93M4s/wCmaX+rXw/1wL6GH7c/QZ/8GKDGbSOsCCs+NwAIKaVHlvXpl0Z3M02t+aHBPqGGoq2GALQxbmi7I6n5ajB9fDuU52R4cwCPFvt0CzAV0j568SRxRsVL3ZipsbDYBfhcn1YMI6hWvqsDY2NiDY8jyOFNp3UO1bIHtZLBNlvJI1h37ScETbuXnicxjgOHbkuOilFDLPeolCBbMNYga5vuufXxw2RmsN1USx3bYo1xc923bhSZHJMw1IqeObbcFoQ5F/yjst34v8onWKpEVdBEjXDRuqKgBPC6WDDt22OLZG4isHh8+iYBbWcyQbepTHwF6a5YPZNJOB99SNvhBl/xYM74pdKlvFH2VEP8xR8+KGGxTmqYHxEHmoWhr2SrPKpkPqXA5pk//Fzp73LJSe0ljc/754INEPMqf0tvjTA3pj9u1f6sm9TuPmxfH/EK2eFfSOR6q56NckFPl6vazzkOx42YgIPQu3vJwbBdmK+kiC08SjcFjA9GoMWGKJHFziSpSvL3lx2lU+c6OQTXdhqONolTyWFuN+Ppwqs30xkKCGWUupYEX2m24FiBfV422nkDhi9ImfrTUcm3y5BqKL7duwnuts9OFnoJkkc0wadrsytIBxIFuW7ffZ2AW34104swvdqGpMqNoEZkk1DUmXlweKCJ4D1yhV17DzwB56azDyl5cQLbwLXlPX6wDAhlYXBGy/dtsfHAzT9HSa+t7IqViY6zQCTVU9hK2NufHhc4s5Mv9h+VEt6f77FtYr/1U47B5ycQLixFmzOwnUVgkDCcjf0UrSHLhU00ijabXXsZdo7jw9JwF6OVydZly3NyakDYbXGsDtwewybQQdZTbaNusG81r8eV+IIwE5XliCpodh8mWrsL7Bdn4YnEfKR+airYHeRzT+ZFWPSiLZbUjn1R9PWoD8QxRZJkYnz2eVhdYFjcfntFGF8PKPeBi96UvudUd0X81cStEoR7Jr24mSEeFPER8o4XubikHp90scLvH5vRQMYcV9TUzhjqRI68CZdU+kahA8cKvN83zKsqp4opJVMLENFCNXVFyBdtYM+7f6hib5AzYtJabXFvcd0YaT6OPAJKuin9jPtklVzeGTmxU3Ct2gbfXgGq+mWsZUCLFGwHlNqltc9xPkjs29+KHOqKqVbVT1IW+zrll1b/ALRIvi90J0BWojM0sUsqE2TUcRA2uGJ1vKO3YCNmw4xl7nuszJZXRyl1m2H/AGC7nprqroeqisPsg8ry9vuTfyNnft8MOCjqhLGki7nUMO5gCPUcLvP+jlJKYR01J1MitcO0ite9gwY6xJFt3IjZxwW6HUMsFNHDMG1kXa5YMCSSbDaTYbhe2wY0RaQEh2asYyRpOM39QlzmGRilr8xRRZHoppUHIPq3HcGDDwwu8OvTyIde7cTl1SPBoyPjOEnfGSZoabLDMLGwTg0erRGcuJ3N16fCcAf3rYN87yYVKBGkdFvchCBrdhNt3HCszNiKSjI2EddY8vrg24ZeiufiqgDX8tdkg5Hn3HeP9MO5AfqCy0ErXXgduB+BdVaaCtACaSpkjY79axVrbrgAeO3AdVyumYKa0glGUuQAwIAuNgG24tww3zgU0o0NSd1kUNrs6ByG9xuJsdmwcseMkz8ytq6LyAw7De18vZW+W59TSi0UqH8m+qfgmxx1zbJoqlNSVQw4HivaDwwHVXRZxjnPYHS/rBHxYIdDsnlp4Csr6xYhgLk6g1QNXbyPLZiJAGbSr4nzPOjmjsN98lSJo3WyOaeWZvYybm2XkXgtx5V7b77B27MWWmNWENLEN71EZ9CMPnIwSyShQSSABtJPC3HCpzDPfZWYxOPMWVFTuDrt9J2+GJMu48lnqsFNHhBuXEDM7OyLtEPMquyrc+tMDemI/wCOqx/+Nl9bsfnwUaGJdKsc6mQeIXA5plH/AMVO/PLZVPeGb/XwxZF/EKdeEnyjkeqL9H8wE1DBIPdJHfvBUEfCBxZ19asMbSObKoufo7ydmFZ0V6VBUekkvv6yLiTtBdAOezWA4+VgmqKo5lOINV44I/Lk1hqs3vRb3PH1ngMRkhLZCDq+y1zUxZK5rtQ6KlOisuZP11RrJE7AgcWADFUX3q7tvhvvjjpFkJy+oiq4ATDGikre5Uayhx2hkuOw+jDPaHyQFsLWt2W3ejESWEOurs2XChhcG++Nh3bLcrHBp3X4bl5+rdf+XVbgu+W5lHPGJInV0O4qb+g8j2YlHC79jHKJjJGHFLM4EkWqXETG9nRl9zw28LDlg0uzbWOqo9Hp5k8uHHacVPaBmNSokYGm7dR1KNqCJSQQIwjtb3tip2fknfbgd2/YM5FLrS0De+apPiXOO+nmdakfULsaQDWHvYxtAPIseHIHEXRvz8u/+R/ixexpDMW/sVpijIiLztv0KsOlP7nVHdF/NXHmiOYD6oV8J3/WJB3dVGjeHk+ONulP7nVHdF/NXADmekBos8ebaVHVq4HFGiiDd5GwjtAwrkdgeDy+6USOwvB5fdO+2AeipOpz+blUUwkHerIp+T68GdNVLIiujBlYBlI3EHaCMA8dPW1ObpUCIw08GtF9dspdTfWIXaTc2I3CwG3fi1+zmrX7Oa7dL8LtlrFNyyIzd20eGsVwSaMU6JR06x7UESap5jVBv6d+JlbRrLG8bi6upVhzDCxwN9GWYdbl6Kd8LND6ENlv26hXBaz77wi1n34Isx4ce4hZxm0dNC80psiC57eQHMk7AO3FhNlZqQHprXh62ojH3rLZr97lWt8EDxwn8FmS5o1TPmEz+dJSVDEcvMsvcBYejAnhXI7FmlkrsWaY9dAXoIHA+xSSRv8AkliGF+XL0jFfk+cSU0gkjNjuIO5hyI5YO800fmp5ZJaZBNDL9lgPG++w77kW2i+4jFDLkkTG/sOuj/JUBgO4sL46JrwQks1LI14LcnDns1EFGmQ6ZwVIA1hHJxRjb4J3N8fZggvhUe16L8HzD4Cf5cWFKrxCyDNFHKykeBBGKXRjYm0NbKBaUX4hMfEPMs2igXWldUHadp7hvPowFSVUzCx+qnoVB6woOKyXI42Os0OYsTxKqT4kYiI95Vklc63kb7rTSzTZqq8cd0h4385+/kOzx5Yq9GKNpKuED3Lh2PIIQxJ8PXi1Gj0X4PmHwE/y4sKXLJ3QwUtM1Mj7JJZj5bDlw2di+rF92tFgkuilllEkpudwv7asle6BSa0c7jc9Q7DtBC4ptKRr5jLT7uvoWCH8u7/GB6u3Brk+VrTwrEm5RvO8k7ST3nA7p5ovLP1VRTG1TTklfy1O9Nuzx2G7A78VRuGNdd4eNGGtebZfP/qSEetBMpN1ZGVrjsIII8MO7RbTuOYBZiqybBr+5f0+5PYfRywCZk9NVEiqino6jiREXQnibGxFz6O2+01c+i9Kg8uqmHaKRiPHX+PDCXDKPNkV0M+jqGgSXB5X6J/BhjlLADuNjx4g944/HhK5ZUx0+yLMKlV96aNmX4LMRi5Gmey3sw9/1N//AKxhdTkauh7JU6jcD5Tf0PZMmalLDVIDDlcEbNo2Mp44odINK0guqkSS8ADravaTuXuAv3YAMyzFZxaTMajVO9Voig8FYX9OKqDRqkc2SqnP/wANgPSde2LGU7Rm8/BV8VGwZyH0seyn1VS0jl3JLMbknBjkUZSTLlOw6szkcg+sQfSMCGXU9FSt5IqKyY7lWEot+R3k9wv2g7sGuhejU7TvXVqhZXGrHFb7GvbyNtlt+0k7TstmcMPDqr6l7cG4bOOzIKR0nm+W1JG0WiHhKpOFZ0iQn2az+5ljikQ8CpjRb+KnD5zXLEqIZIX8yRSptwvxHaDtHdhT5jQNTxCkzKCWWGMn2PVQC7ID7nkV/JbaO2wIQ1DLrmp23VfoD0itRWhmBenJ2W2tGTvK814lfSORdOWZrFURiSGRZEPFTf0Ebwew7cIZsiob7Kuot20b/wCbEiho6aFteKvqo25pSSKfTZ9vpxCKR7MjmOahG9zMjq5p+YqNGtHEoo3RGLa8jyknmx3DsAAGF9Tabugt9UZX7Xy4k+IYXxrWaZPILfVKZB/08vKnx1ifXjRpW6+3dX6RuvsmRnmkMFJHrzyBBwG9m7FXexwj9N9OpMwcAApAhuicSfftzbs3DxJ2qsspJGLyV1S7HezUkjE+kvfGkeR0AN2qqlhyWjZSe4liB4YzSve/IZDms8j3PyGQ5rXQ6EiKvlPmLSOhP5UhUKPTY+GB7qjyPhhkZfksleiUtNTyUuXqweSST7JORxJ90eQFwNhvsAwyPatTf1KeGIiAuAsvBCXAWVvjy2AvTPpPiopVpoonqqt90EXC+0axsbXG2wBNtuwYp5NOs4W2vl9NGSLhZKyNGt2guDhkt6ZlsZbCw/pAzX8Cov46L/PjP6QM1/AqL+Oi/wA+BCZ9sZbCw/pAzX8Cov46L/PjP6QM1/AqL+Oi/wA+BCZ9sZhYDpAzX8Cov46L/PjqnStUU0gXNKFqVG3To4kj7BsG39kk2222YEJku9u/Hq9uOVLIrqHVgwYBgwNwQdoIPEW3Y9qKlY1LOQFG8nAhb6uORp7eabdm8eH0WxVJpPrk9VBLIB7oCwxt9XZfwWX1YEKeYSPc/Aa3qNhjyx/6n93EH6uy/gsvqxn1dl/BZfVgQp3VE+5J/ObZ4C+Ogp77zs5DYPpOK36uy/gsvqxn1dl/BZfVgQrgLj3FJJpIybZKeVV4mwNsWlFXpKushuPi7COBwIXVW4HfjYjHjrfAVn3SpBBL1EMUtXNcqUp11gpG9S3McgDbjbE2xuebNC8vZGtsZbAJ/SLV/ies9X0Yz+kWr/E9Z6voxPQP/CO68uEd2xlsAn9ItX+J6z1fRjP6Rav8T1nq+jBoH/hHde3CO7Yy2AT+kWr/ABPWer6MeN0jVYG3J6z1fRg0D/wjui4R6Bj3Afop0nUtbJ1FpIKgfeZhqsbbwp3E24bD2YL74rcxzDZwsvV81rpK9HlzVyn/AI7M5pgJvdRRRka4Q+5JcgX5W96MLcl5X907ue1mYn1kk4KtJvuTlP8A8v8AnLhr9CXRosESV1Ql55BeJWH2JDua3B2G2/BSOZxFCHdC/wD0+ySqste5hU7RClus/aY3CdwBPdgoyLIcsTNJMuiyyNxDEHknlPW2LBSFKuCNutz37hYYapwqujLSA6mbyyEeylnlleJgVYKiWQHZfVBBXst27RCNano+y5xZqGl9EKKfFQD68BWk/wD6faOYFqRmppOCkmSM94PlL3g+jFV0bdLWY1s8kbwx1CqnWNqfWnVQyqdTesjeVsUkXt5ww6C/rwIXx/n+hdRQzGKqTqwNuv5ysOaH3ZPLYedtuCLo80r15hl1QNeiqiIerY36tm2JKpO59ci9tm3YNgx9C6WaJQ5hTNBOL32q4HlRtwdeRHLiLg78fMmX5BLRZ1T08ws8dXCLjcw6xCrDsIsR34EJ69CU8goJYJG1jS1MtOD2Lqt4XY+i2CDPR1lRHG5tGiGV+21/o9ZxQ9D/AJmY/rKo+KPF3nn2eT9Eb4zgQh7MM5eU7CUQbFRdgA4bt5xmW5fNObIWsN7FiAPT8wxmS5UaiTV3KNrHkPpP+92C+oyM+T1MrxaosFG1e8jiTxO3HqFGo9ElA+uSO57GKj6fXieNH4feH4bf5sZkmZ9dECfOHkt3i1z3HfiVWVqRKWdrAf72DeceIVVVaJxt5jyIfziw8Dt9eBnNMomg2sSV98Cbenlgmj0tiaREUMdY2va1r7Bs3nFzJGGBBAIOwg8ceoS4os2lia6ue1Sbg9hGCHKnC1MbRi0dQhJXgrLckegj1nFVpFknUPdfsbbuw+9+j/TE/JfOo/7b/FgQpHSVnL0uWVM0Zs4QKpG9S7LHrDtGtcd2E3neenKIY6Kl8iZ41lrJgbSM0i6wiV96BVO8bdo7btTpn+41T3xfzYsJHpNiL5tMqgszdSAALkkxQgADiSdmG3h7GuFnark+1rdVU9U49kSuoieaUyGygMzMT70gHzvm27sNLRfoQqHUPXVUkd/vUTlmHYzklQewA9+DPo06Oky6DWcA1UgBkffq/wDTXsHE8TfhaxBpLpPFQU7Tz62qpAsi6xJY2AA+ckDHlRXOe7BD0zK9a3eqek6KqBBYxyOebzyk+AcD1Y513RNQSAhVmiPOOeTZ6GZh6sVEXT1QtIqdXUBW92UXYeWqGJPeMCOedIdbLnUUdPLIkJlijSO1gysVDFl91clt+4DZbFDIqgusSRlfMqVsr2yW+lnQxWQKZKOokqEG3qyxWUDs26r+o8gcLBM0qInuJZkdTwd1ZSPTcHH2HhZdLvRmtVE1XTpapjF3Cj7MoG244yAbjxtblbRS19zgm1Hb3UXN2hAMWeNmdFLJKbZhQKJ4qhRZ5I1YawcjeUJBB7u29r/T7P8A1SeH+uBDo/P2/wDq6o//AF4FsMW0sT3Oa4ZDVwuoYij7JcgFbFkMDC6M9UX/ADElDsPSoI9OPpFVsNmzCX6JUB+pJPCCvI/fRj4icOnHLq9ZhF9PGUmjqIK+lZ4pZdaOVkYi5CrqnvK6wPA2HpemFB0755SywGkZyJ4mjm80kKDrLq39+UJYLxFtowISo6Oc2roqoJQvqNKyowKqytv1QQ2y/nW2jibgAnH0NkOk9cahIKzL3iLqx6+JxLENUXAYjzCd1id9uexKdCurJnEI2KsaSsik7zqFb/lNY39HADZ9N4ELMKnpc0eHs/K6xRt9lwwOeYMiunhZx6RhrYFOkVAYKcnhW0hHf18Y+InAhVPQ95mY/rKo+KPF5nn2eT9Eb5RxR9D3mZj+sqj4o8Xme/Z5f0RvjOBCl6NUnVU4axLP5Ztv7B4fHif9UV4rIP7NvmBx2pUsijkoHqGOuBCGavJ6RyTdkJJN/KAuexhbA1mVH1b6odZAdzA37LHkezDLOBtKbrcwcuNkSgqCN/I+JJ/8Y9Qh5MvaNRKXRSPKRdYFmKnw+nB/R1IkRXG5gD/piJR0aEyKUU2c71B2MA/LtIxIiy6NbaqKtt1hbHiFyzmhEsLrxtde8bR9HpwPZL51H/bf4sF+BahS01MOTVA9b4EKD00fcap74v5sWBfRzR0T6SVMzC60yRMPz3hiVPABj3gYKOmj7jVPfF/Nix30JhHsrMW4mWFT3LTQkfKONsbyyA223H+KgRcovtjhXUKTRtHIqujCzKwuCORHHEjGk0mqpY7gCfDbjEOCmvmrpXyOnoq1UpEMahFZhrlgrklgBckjyNU2PPAi001TMvnPKxVFAG0kmygAcbnHbMs+kqKiWeXyjMxZwdxHADlqiwB4W8WB0P6AxVbzTyMxiQBI9Vijh28rWupurILW4EtfbjqSRBEHyZkDWqA4nyg5Ik6KtNZ4p3yzMS4nB+tGQ3OwXMRb3WzylNzcXF92G3gNyzospoqoVUklRUzLbUaok19UruIsBcjhe49O3BlbHO1D2PdiZ68+CuFxrSIzfR0UeZ5oiC0cmX1EyDgA+pcDsDhh3Wwp8fQvSTEBUyNxOVVY8GiI+UcfPWOg8PeXtJO4KlwsmloJm4pzkJbYshrIj/aSBV/v6uH7fHyhpFIVyrKSCQR7KII3giZbHH0D0a6cLmVGslx16AJMnJvf29628ekcMcwr17nHShQwLU60w6ymJRoyCGZrbFUHzrnZcbNhJsNuFFn2hU82WVeaVt1mdkkhjuQVDOqszjiWUgAcAo3bAGzpN0bx1lbSVRZUMD68i6l+utqlb7bXGra5BuNnAYutLMgFbRT0xNutQqDyberdtmAOBC+ceh3RWeqzCKWLyY6eRXle4Ft5CW3ktYru3Xx9ShsfM3RhlubxzTR0KCLWIjmllQFEKFtl2BuQSdigndhtdGmjtbSVOYezD1pleN1nuLS7HBsnuLCwtYchsAwITAwvuljOAj5bAD5U1dA1vyY3Un+8y4PKmpWNGd2CqoLMxNgANpJPAAY+Z8500+qWf00q36pKmGOEH3glXyiOBY3b0gcMCE3Oh7zMx/WVR8UeLzPPs8n6I3yjik6H/MzH9ZVHxR4u88+zyfojfGcCFdZTUa8Mbc1Hjax9eJeBPQ7NQLwse1PnX5/HBZgQsxATLyKhpbixQJbjcG98T8ZgQoabJ2HvkB+CSD6mXEzEKs2SRN2snwlJ+NRibgQtJZAqljuAJPo24Fcpk1npDzM58dY4l6XZqEj6pT5T7+xf9d3jiFkvnUf9t/ix6hR+mj7jVP8AZfzYsR9CM0H1VzKnO/8A4eVRzHUxo3h5HjiR00fcap/sv5sWFbnWk5y/SJ6gXKjq1kUe6RoYQw7+I7QMb6eIyxFo15/6qBNivonFfpBmEcFNNJKwSNUbWJ7RYDtJJAA4k4k0VaksayRsHR1DKw3EHaCMAPTbE8tHBTxbXqKqONRe19jnb2XsfRjHEzFIGnLNSJySFi0elNE9Xb60kqQ7t5ZWJI7rKP2hhxf+niM+xao8OuW3eEF/jGK7S3JZ4YqPIabq2EydY0r+SWdWkd+eqtwCNhOwDnhl6BaIDLaNYA2u1y8jDYGZrXsOQAAHdfjhrV1IfDY7TlyVbW5ohVsenHjDFfn2ex0lPJPMbJGLnmTwUcyTYDvwnAubBWpcaf5mJMwq4h95ymfW7C5RrfB1T6cIjBvo5nD1VTmlRJ58tDUsey/V2UdgFgO7ARjqaOPRXYdwVDjdFGdZe0uR0cqi/sSaeCYcUMjK6EjgOF+ZGB3RbSqfL6hZ6drMNjKdquvFGHEesbxtw8tI9CKuiqpqrLo46iCpv7Ko5LWe9ySoOw3JJFtoJIsQbYDajQqnkJY5NmsJO9InVkHcXQtbHKq9M/Qrpfo69VVnEE+4xSEAE/kOdj92w9mDq+PnL2gU34rzrxi/+vFzltFJTjVhptIY196sqavwSlvVgQnpYYqdINKqWhTXqZkjHAE+U3YqDymPcMKyoqalxZodIrdkka/JjGB+fQiB2LPludsx3lmjJPeTHc4EKt6TOl+TMbwQgxUt9oPny23F7bAt9oQd5J2WoejTKHqMzpQo2RyLM54KkTB2YngNlu8jBaNAKb8V514x/wD14uaHRutmiajoMvOW08vk1FRUNrTSL725s1rX8lRbtUE3EIv6E5xJT1sq+bLXzyIeYYR2OCLN01qplG96ZlXtN2NsTtGcgioaWOmi8yMWud7E7WY9pYk41z3LGk1ZIjaWM3Xt7P8AfbzwIQErEG4uCDfkRgxyXStXASYhX3a25W/yn1YqaxYpCTLHLDJ7rVXWVjztw9HrxG9gwf1kv7n/AFx6hMENj3APSzLF5lROo5dVs8CbYm/V0/18n8OPpx4hEGaKeruBcqVcAbT5LA7u6+K/ONJkiBVCHfkNw7z8w9WKWqqxJseonI5CKw8ARiF7Bg/rJf3P+uPUKBPOzsWY3Y7STgkypNV6NTv1ZGt2NrEerECmhgQ3CzTNwUpqr6d5OCDJsvfrGnnsHYWVfeD5v/PPAhUnTOP/AGap/s/5sWEp0q05GYGXek8UMsbcGUxItwe9Tj6UznK46mCSCTakqlG57eI7RvHaBhK5nlMlLCKHNKWWppYyfY1XTC8kQPDlb8h93DWABDOglDOe7gbavZVvF1S9GvSo+XHqZgZKUm9htaIneycwTvX0ixvdm6S5Wc3aiq8uqoSKaQudYm1yYyLqASreSQQwBscKVtGcuO6prgORornxD4kUGVUcD68NdmEbj3SUbKfESY1TRxvdpGXDv6TZRBIyKfGZ6JRz1tNWMzB6YOFA3MHBG3uuTs54vr4SlLp3Igt9Uq1h+XlqMfHWufHGlbpq8osczrlH/Ty5UPwlbW9eFppZDYE/B7KzEE1tJNLaahj16iVU96u937FQbT37hxIx869IXSLLmcgFjHTobxxX47tdzxa3oG0DiTIqcioZGLyVle7HezUZYnvJkucax6OZaDdp69wN6rRhSewEuQPDDGmiigOI3J5FVuJK5aBU5EGZTkWjSikjJ4a8pRUXvNjgV9jN71vA4bmW6Oy5ksdJT0r0OVo4eRpNktQeZvtZiN1rqN99ijDX9qdJ+DxeGPX1zYnEka9m4ceKMF1QZka32TK0bMIFaFQuqG1tY0+uUHV3NgZNZtewFxqgjWEKTSHMerVlphrfXCymnl3Lq9WPP2FlJJ32N1tdTfMZhCrlJos9rmm1ZKYJH15TW6pz5F1Cm+sAvk6xMm1fJAtcjGZhn1aDKYqclAVMetTyElTHrbRrgsxk8ggAdXva+MxmBClZPmtY9UUmhCQ3exEbgjVZwt3LFWuqjaAL6wI7R1q7NepsBKZhK1vrKarKVXySSotqm5D7Fa5AYkAHMZgQulbX5gLFfZZXVfYII9dgJD1Zb60dRytgw1bgbQh2kSMtqcyIfXL2WSDymgCl1aWzqiFAUXqiCSdYizbVJIXMZgQr7R2WcvU9dr6gltF1iKh1dtwNUDWUG1m2g873td4zGYELL4y+PcZgQvL4y+PcZgQvL4y+PcZgQvL4zGYzAhZjAcZjMCF7rnmfHGa55nxx7jMCF5rnmfHGa55nxx7jMCF5rnmfHGa55nxx7jMCFrjMZjMCF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90" name="Picture 18" descr="Анимация Спорт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203" y="3229597"/>
            <a:ext cx="708273" cy="12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http://vector.pixmac.com/4/athletics-icons-sport-competition-pixmac-vector-8303291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07" t="67655" r="32846" b="1631"/>
          <a:stretch/>
        </p:blipFill>
        <p:spPr bwMode="auto">
          <a:xfrm>
            <a:off x="158225" y="1828783"/>
            <a:ext cx="1213900" cy="121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4" descr="http://vector.pixmac.com/4/athletics-icons-sport-competition-pixmac-vector-8303291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83" r="32658" b="69848"/>
          <a:stretch/>
        </p:blipFill>
        <p:spPr bwMode="auto">
          <a:xfrm>
            <a:off x="380423" y="5445224"/>
            <a:ext cx="1206972" cy="1191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4" descr="http://vector.pixmac.com/4/athletics-icons-sport-competition-pixmac-vector-8303291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53" r="68317" b="3035"/>
          <a:stretch/>
        </p:blipFill>
        <p:spPr bwMode="auto">
          <a:xfrm>
            <a:off x="7740352" y="5445612"/>
            <a:ext cx="1170919" cy="1213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 descr="http://vector.pixmac.com/4/athletics-icons-sport-competition-pixmac-vector-8303291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66" b="70549"/>
          <a:stretch/>
        </p:blipFill>
        <p:spPr bwMode="auto">
          <a:xfrm>
            <a:off x="2267744" y="4281443"/>
            <a:ext cx="1143209" cy="116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4" descr="http://vector.pixmac.com/4/athletics-icons-sport-competition-pixmac-vector-8303291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7" b="70549"/>
          <a:stretch/>
        </p:blipFill>
        <p:spPr bwMode="auto">
          <a:xfrm>
            <a:off x="6012160" y="4198938"/>
            <a:ext cx="1153181" cy="116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4" descr="http://vector.pixmac.com/4/athletics-icons-sport-competition-pixmac-vector-8303291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7" t="33306" b="38304"/>
          <a:stretch/>
        </p:blipFill>
        <p:spPr bwMode="auto">
          <a:xfrm>
            <a:off x="7715403" y="1874733"/>
            <a:ext cx="1153181" cy="112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0" name="Picture 28" descr="Анимация Спорт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562" y="5157192"/>
            <a:ext cx="9048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2" name="Picture 30" descr="Анимация Спорт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229597"/>
            <a:ext cx="1338931" cy="135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02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rgbClr val="FFFF00"/>
            </a:gs>
            <a:gs pos="95000">
              <a:srgbClr val="92D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56992"/>
            <a:ext cx="8229600" cy="3312368"/>
          </a:xfrm>
        </p:spPr>
        <p:txBody>
          <a:bodyPr>
            <a:normAutofit fontScale="90000"/>
          </a:bodyPr>
          <a:lstStyle/>
          <a:p>
            <a:r>
              <a:rPr lang="ru-RU" sz="4000" b="1" i="1" dirty="0" err="1" smtClean="0"/>
              <a:t>Халықаралық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әуесқойлық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жеңіл</a:t>
            </a:r>
            <a:r>
              <a:rPr lang="ru-RU" sz="4000" b="1" i="1" dirty="0" smtClean="0"/>
              <a:t> атлетика </a:t>
            </a:r>
            <a:r>
              <a:rPr lang="ru-RU" sz="4000" b="1" i="1" dirty="0" err="1" smtClean="0"/>
              <a:t>федерациясы</a:t>
            </a:r>
            <a:r>
              <a:rPr lang="ru-RU" sz="4000" b="1" i="1" dirty="0" smtClean="0"/>
              <a:t> (ИААФ) 1912 </a:t>
            </a:r>
            <a:r>
              <a:rPr lang="ru-RU" sz="4000" b="1" i="1" dirty="0" err="1" smtClean="0"/>
              <a:t>жылы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құрылған</a:t>
            </a:r>
            <a:r>
              <a:rPr lang="ru-RU" sz="4000" b="1" i="1" dirty="0" smtClean="0"/>
              <a:t>. </a:t>
            </a:r>
            <a:r>
              <a:rPr lang="ru-RU" sz="4000" b="1" i="1" dirty="0" err="1" smtClean="0"/>
              <a:t>Оған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қазір</a:t>
            </a:r>
            <a:r>
              <a:rPr lang="ru-RU" sz="4000" b="1" i="1" dirty="0" smtClean="0"/>
              <a:t> 200-ге </a:t>
            </a:r>
            <a:r>
              <a:rPr lang="ru-RU" sz="4000" b="1" i="1" dirty="0" err="1" smtClean="0"/>
              <a:t>жуық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ұлттық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ассоциациялар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біріккен</a:t>
            </a:r>
            <a:r>
              <a:rPr lang="ru-RU" sz="4000" b="1" i="1" dirty="0" smtClean="0"/>
              <a:t>.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  <p:pic>
        <p:nvPicPr>
          <p:cNvPr id="1026" name="Picture 2" descr="https://encrypted-tbn3.gstatic.com/images?q=tbn:ANd9GcRQ1qUzwYPG0eKCnUAg8ra7FBwSshgpojT_XrLfAddDxwZzB3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977" y="1124744"/>
            <a:ext cx="3575426" cy="2391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Анимация Линии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628" y="159296"/>
            <a:ext cx="328612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Анимация Линии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16482"/>
            <a:ext cx="2592289" cy="46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Анимация Линии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689" y="516482"/>
            <a:ext cx="2592289" cy="46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Анимация Линии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6381328"/>
            <a:ext cx="418147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Анимация Линии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691503" y="6403420"/>
            <a:ext cx="418147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65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rgbClr val="C0ECFC"/>
            </a:gs>
            <a:gs pos="27000">
              <a:srgbClr val="80D8F8"/>
            </a:gs>
            <a:gs pos="4000">
              <a:srgbClr val="00B0F0"/>
            </a:gs>
            <a:gs pos="69000">
              <a:schemeClr val="bg1"/>
            </a:gs>
            <a:gs pos="95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143000"/>
          </a:xfrm>
        </p:spPr>
        <p:txBody>
          <a:bodyPr/>
          <a:lstStyle/>
          <a:p>
            <a:r>
              <a:rPr lang="kk-KZ" b="1" dirty="0" smtClean="0">
                <a:solidFill>
                  <a:srgbClr val="FF3399"/>
                </a:solidFill>
              </a:rPr>
              <a:t>Жеңіл атлетика Қазақстанда</a:t>
            </a:r>
            <a:endParaRPr lang="ru-RU" b="1" dirty="0">
              <a:solidFill>
                <a:srgbClr val="FF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4608512" cy="6624735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/>
              <a:t>Қазақстанда</a:t>
            </a:r>
            <a:r>
              <a:rPr lang="ru-RU" dirty="0"/>
              <a:t> </a:t>
            </a:r>
            <a:r>
              <a:rPr lang="ru-RU" dirty="0" err="1"/>
              <a:t>алғашқы</a:t>
            </a:r>
            <a:r>
              <a:rPr lang="ru-RU" dirty="0"/>
              <a:t> </a:t>
            </a:r>
            <a:r>
              <a:rPr lang="ru-RU" dirty="0" err="1"/>
              <a:t>ресми</a:t>
            </a:r>
            <a:r>
              <a:rPr lang="ru-RU" dirty="0"/>
              <a:t> </a:t>
            </a:r>
            <a:r>
              <a:rPr lang="ru-RU" dirty="0" err="1"/>
              <a:t>жеңіл</a:t>
            </a:r>
            <a:r>
              <a:rPr lang="ru-RU" dirty="0"/>
              <a:t> </a:t>
            </a:r>
            <a:r>
              <a:rPr lang="ru-RU" dirty="0" err="1"/>
              <a:t>атлетикалық</a:t>
            </a:r>
            <a:r>
              <a:rPr lang="ru-RU" dirty="0"/>
              <a:t> </a:t>
            </a:r>
            <a:r>
              <a:rPr lang="ru-RU" dirty="0" err="1"/>
              <a:t>жарыс</a:t>
            </a:r>
            <a:r>
              <a:rPr lang="ru-RU" dirty="0"/>
              <a:t> — </a:t>
            </a:r>
            <a:r>
              <a:rPr lang="ru-RU" dirty="0" err="1"/>
              <a:t>Бүкілқазақстандық</a:t>
            </a:r>
            <a:r>
              <a:rPr lang="ru-RU" dirty="0"/>
              <a:t> 1-спартакиада 1928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Петропавл</a:t>
            </a:r>
            <a:r>
              <a:rPr lang="ru-RU" dirty="0"/>
              <a:t> </a:t>
            </a:r>
            <a:r>
              <a:rPr lang="ru-RU" dirty="0" err="1"/>
              <a:t>қаласында</a:t>
            </a:r>
            <a:r>
              <a:rPr lang="ru-RU" dirty="0"/>
              <a:t> </a:t>
            </a:r>
            <a:r>
              <a:rPr lang="ru-RU" dirty="0" err="1"/>
              <a:t>өтті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Республикада</a:t>
            </a:r>
            <a:r>
              <a:rPr lang="ru-RU" dirty="0" smtClean="0"/>
              <a:t> </a:t>
            </a:r>
            <a:r>
              <a:rPr lang="ru-RU" dirty="0" err="1"/>
              <a:t>жеңіл</a:t>
            </a:r>
            <a:r>
              <a:rPr lang="ru-RU" dirty="0"/>
              <a:t> </a:t>
            </a:r>
            <a:r>
              <a:rPr lang="ru-RU" dirty="0" err="1"/>
              <a:t>атлетикадан</a:t>
            </a:r>
            <a:r>
              <a:rPr lang="ru-RU" dirty="0"/>
              <a:t> </a:t>
            </a:r>
            <a:r>
              <a:rPr lang="ru-RU" dirty="0" err="1"/>
              <a:t>тұңғыш</a:t>
            </a:r>
            <a:r>
              <a:rPr lang="ru-RU" dirty="0"/>
              <a:t> </a:t>
            </a:r>
            <a:r>
              <a:rPr lang="ru-RU" dirty="0" err="1"/>
              <a:t>рет</a:t>
            </a:r>
            <a:r>
              <a:rPr lang="ru-RU" dirty="0"/>
              <a:t> КСРО-</a:t>
            </a:r>
            <a:r>
              <a:rPr lang="ru-RU" dirty="0" err="1"/>
              <a:t>ның</a:t>
            </a:r>
            <a:r>
              <a:rPr lang="ru-RU" dirty="0"/>
              <a:t> спорт </a:t>
            </a:r>
            <a:r>
              <a:rPr lang="ru-RU" dirty="0" err="1"/>
              <a:t>шебері</a:t>
            </a:r>
            <a:r>
              <a:rPr lang="ru-RU" dirty="0"/>
              <a:t> </a:t>
            </a:r>
            <a:r>
              <a:rPr lang="ru-RU" dirty="0" err="1"/>
              <a:t>атағын</a:t>
            </a:r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 err="1" smtClean="0">
                <a:hlinkClick r:id="rId2" tooltip="Ш.Бекбаев (мұндай бет жоқ)"/>
              </a:rPr>
              <a:t>Ш.Бекбаев</a:t>
            </a:r>
            <a:r>
              <a:rPr lang="ru-RU" dirty="0"/>
              <a:t> </a:t>
            </a:r>
            <a:r>
              <a:rPr lang="ru-RU" dirty="0" err="1"/>
              <a:t>алды</a:t>
            </a:r>
            <a:r>
              <a:rPr lang="ru-RU" dirty="0"/>
              <a:t> (1943). 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Қазақстандықтар</a:t>
            </a:r>
            <a:r>
              <a:rPr lang="ru-RU" dirty="0" smtClean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Олимпиялық</a:t>
            </a:r>
            <a:r>
              <a:rPr lang="ru-RU" dirty="0"/>
              <a:t> </a:t>
            </a:r>
            <a:r>
              <a:rPr lang="ru-RU" dirty="0" err="1"/>
              <a:t>ойындарға</a:t>
            </a:r>
            <a:r>
              <a:rPr lang="ru-RU" dirty="0"/>
              <a:t> </a:t>
            </a:r>
            <a:r>
              <a:rPr lang="ru-RU" dirty="0" err="1"/>
              <a:t>тұңғыш</a:t>
            </a:r>
            <a:r>
              <a:rPr lang="ru-RU" dirty="0"/>
              <a:t> </a:t>
            </a:r>
            <a:r>
              <a:rPr lang="ru-RU" dirty="0" err="1"/>
              <a:t>қатысқан</a:t>
            </a:r>
            <a:r>
              <a:rPr lang="ru-RU" dirty="0"/>
              <a:t> </a:t>
            </a:r>
            <a:r>
              <a:rPr lang="ru-RU" dirty="0" err="1" smtClean="0"/>
              <a:t>спортшы</a:t>
            </a:r>
            <a:r>
              <a:rPr lang="ru-RU" dirty="0" smtClean="0"/>
              <a:t> </a:t>
            </a:r>
            <a:r>
              <a:rPr lang="ru-RU" u="sng" dirty="0" err="1" smtClean="0">
                <a:solidFill>
                  <a:srgbClr val="0000FF"/>
                </a:solidFill>
              </a:rPr>
              <a:t>Е.Кадяйкин</a:t>
            </a:r>
            <a:r>
              <a:rPr lang="ru-RU" dirty="0" smtClean="0"/>
              <a:t>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Тәуелсіз</a:t>
            </a:r>
            <a:r>
              <a:rPr lang="ru-RU" dirty="0" smtClean="0"/>
              <a:t> </a:t>
            </a:r>
            <a:r>
              <a:rPr lang="ru-RU" dirty="0" err="1"/>
              <a:t>елімізге</a:t>
            </a:r>
            <a:r>
              <a:rPr lang="ru-RU" dirty="0"/>
              <a:t> </a:t>
            </a:r>
            <a:r>
              <a:rPr lang="ru-RU" dirty="0" err="1"/>
              <a:t>тұңғыш</a:t>
            </a:r>
            <a:r>
              <a:rPr lang="ru-RU" dirty="0"/>
              <a:t> алтын </a:t>
            </a:r>
            <a:r>
              <a:rPr lang="ru-RU" dirty="0" err="1"/>
              <a:t>медальді</a:t>
            </a:r>
            <a:r>
              <a:rPr lang="ru-RU" dirty="0"/>
              <a:t> 2000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Сиднейде</a:t>
            </a:r>
            <a:r>
              <a:rPr lang="ru-RU" dirty="0"/>
              <a:t> (Австралия) </a:t>
            </a:r>
            <a:r>
              <a:rPr lang="ru-RU" dirty="0" err="1"/>
              <a:t>өткен</a:t>
            </a:r>
            <a:r>
              <a:rPr lang="ru-RU" dirty="0"/>
              <a:t> 27-Олимпиялық </a:t>
            </a:r>
            <a:r>
              <a:rPr lang="ru-RU" dirty="0" err="1"/>
              <a:t>ойындарда</a:t>
            </a:r>
            <a:r>
              <a:rPr lang="ru-RU" dirty="0"/>
              <a:t> </a:t>
            </a:r>
            <a:r>
              <a:rPr lang="ru-RU" dirty="0" err="1"/>
              <a:t>кедергі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жүгіруші</a:t>
            </a:r>
            <a:r>
              <a:rPr lang="ru-RU" dirty="0"/>
              <a:t> </a:t>
            </a:r>
            <a:r>
              <a:rPr lang="ru-RU" u="sng" dirty="0" err="1" smtClean="0">
                <a:solidFill>
                  <a:srgbClr val="0000FF"/>
                </a:solidFill>
              </a:rPr>
              <a:t>О.Шишигина</a:t>
            </a:r>
            <a:r>
              <a:rPr lang="ru-RU" dirty="0" smtClean="0"/>
              <a:t> </a:t>
            </a:r>
            <a:r>
              <a:rPr lang="ru-RU" dirty="0" err="1"/>
              <a:t>әкелді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2012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u="sng" dirty="0" err="1" smtClean="0">
                <a:solidFill>
                  <a:srgbClr val="0000FF"/>
                </a:solidFill>
              </a:rPr>
              <a:t>О.Рыпакова</a:t>
            </a:r>
            <a:r>
              <a:rPr lang="ru-RU" u="sng" dirty="0" smtClean="0">
                <a:solidFill>
                  <a:srgbClr val="0000FF"/>
                </a:solidFill>
              </a:rPr>
              <a:t> </a:t>
            </a:r>
            <a:r>
              <a:rPr lang="ru-RU" dirty="0"/>
              <a:t>Лондон </a:t>
            </a:r>
            <a:r>
              <a:rPr lang="ru-RU" dirty="0" err="1"/>
              <a:t>Олимпиадасында</a:t>
            </a:r>
            <a:r>
              <a:rPr lang="ru-RU" dirty="0"/>
              <a:t> </a:t>
            </a:r>
            <a:r>
              <a:rPr lang="ru-RU" dirty="0" err="1"/>
              <a:t>ұзындыққа</a:t>
            </a:r>
            <a:r>
              <a:rPr lang="ru-RU" dirty="0"/>
              <a:t> </a:t>
            </a:r>
            <a:r>
              <a:rPr lang="ru-RU" dirty="0" err="1"/>
              <a:t>үштеп</a:t>
            </a:r>
            <a:r>
              <a:rPr lang="ru-RU" dirty="0"/>
              <a:t> </a:t>
            </a:r>
            <a:r>
              <a:rPr lang="ru-RU" dirty="0" err="1"/>
              <a:t>секіруден</a:t>
            </a:r>
            <a:r>
              <a:rPr lang="ru-RU" dirty="0"/>
              <a:t> </a:t>
            </a:r>
            <a:r>
              <a:rPr lang="ru-RU" dirty="0" err="1"/>
              <a:t>басып</a:t>
            </a:r>
            <a:r>
              <a:rPr lang="ru-RU" dirty="0"/>
              <a:t> </a:t>
            </a:r>
            <a:r>
              <a:rPr lang="ru-RU" dirty="0" err="1"/>
              <a:t>озып</a:t>
            </a:r>
            <a:r>
              <a:rPr lang="ru-RU" dirty="0"/>
              <a:t>, Олимпиада чемпионы </a:t>
            </a:r>
            <a:r>
              <a:rPr lang="ru-RU" dirty="0" err="1"/>
              <a:t>атанды</a:t>
            </a:r>
            <a:r>
              <a:rPr lang="ru-RU" dirty="0" smtClean="0"/>
              <a:t>. </a:t>
            </a:r>
            <a:r>
              <a:rPr lang="ru-RU" dirty="0" err="1"/>
              <a:t>Ол</a:t>
            </a:r>
            <a:r>
              <a:rPr lang="ru-RU" dirty="0"/>
              <a:t> 14,98 м </a:t>
            </a:r>
            <a:r>
              <a:rPr lang="ru-RU" dirty="0" err="1"/>
              <a:t>көрсеткішке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жеткізді</a:t>
            </a:r>
            <a:r>
              <a:rPr lang="ru-RU" dirty="0"/>
              <a:t>.</a:t>
            </a:r>
            <a:br>
              <a:rPr lang="ru-RU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AutoShape 2" descr="data:image/jpeg;base64,/9j/4AAQSkZJRgABAQAAAQABAAD/2wCEAAkGBxMTEhUUExQVFhUXGRgYGBgYFxgYGBcXGBgWGBUYFxcYHCggGBolHBcUITEhJSkrLi4uFx8zODMsNygtLisBCgoKDg0OGxAQGywkHyQsLCwsLCwsLCwsLCwsLCwsLCwsLCwsLCwsLCwsLCwsLCwsLCwsLCwsLCwsLCwsLCwsLP/AABEIAK8BHwMBEQACEQEDEQH/xAAcAAACAwEBAQEAAAAAAAAAAAAEBQIDBgEHAAj/xAA/EAACAAQEAwYDBgQGAQUAAAABAgADBBEFEiExQVFhBhMiMnGBkaGxFEJSwdHwByNi4RUzcoLC8UMWU3OSov/EABsBAAEFAQEAAAAAAAAAAAAAAAIAAQMEBQYH/8QAMxEAAgIBBAEDAwMDBAEFAAAAAAECAxEEEiExQQUTUSIyYXGBkRRCoSOxwdHwBhUzcuH/2gAMAwEAAhEDEQA/AKJBvG+n8nnsoMIlzCOo5GE0mKEmjMdrJeSbLnqCARkboR5T7i/wjL19PGTp/QtUpZr+OjQ9nMRuBGFJHVI00wXF4iYSAKqjY6rx6D4xven6hzhtfaOT9a0eyz3IdP8A3AptBMOhzRo7jE2PAP8A4ITvf4wtw6TXZ3/AEGrNb3hbgufkrm0MoeUseptC3icM85BGpm4H5Q+4DakdXDGO7/KFuC48ILXDLDRhD7wPbbJNhzkeEi8NvF7BUlCRcTQOhvC3D7MfgFny5a8jBJgYn4YDNZeEM5IlipeSu7cFMNkP6V2zhlTOVobkfdWiP2Z+nxh8Mf3YExSP0h9rBd0CxKZ+YEEosB2QCZcg/ig0iKVi+CLUw4kmFtHVvwcKgbCF0LLl2yBYwssLBzUwIuEXSKZiQAuYnYAXMCM5buEMJWEs7BXdVP4QczAdQNF94bISjgYUtPTyT/7jjr4R+phZY3GeXksq8f0OST7kmw6xHs+Q1NPpCXGKOZNtMM3vFY8NAOQK7CEsZwS79vIowp1Seubyg2bqDoYRJJ5jk2UyhQMoJ8Obw+g2MPuwVdvOCw00uSuVB4jueNowtbqfdltXSOv9L0Sor3S+5lMhLm7fvkIpLg1WZtawgnMOO4jrVJnncqk+hlIrZbffseogt/4IJaZ/JXilKk2UyFl1GhvoD90/GAsxOLRJpvcotU0Zjs7VMj5W0Kmx9RHN3w2s7/T2Kcco9Mw+ZdRrFWSLKCO6B0MT6Wz27E0VNfQr6ZRZXMbLvmtHR98nE9cMEmVDfdAhxgSZLY7mGH4KzIG5N+kOC/llU0eg9IOJBPL4OiaBwhmw4LwVmt3sNBA4yHuS6KKzFXtZB6w+0Skn+BPOqXY6kwuQ1GPZJKa+5hYz2A7MdBCSgNhBdPBE5Nkrw+BsHQpMIdLPRbLkXh9yF7ciTSGG4gk0yNxa7RxrQQKyVWMOHwTMIE4RDDkckIfIVJlKFLOQqjdj9AOLQEngeEXPgiKpnBWX/JlcW++/qf8AiIHBNxWsLlkWq7L3ctcq8bbsebHjD8ANuXYwwygLHU29dj7wMpjwr55KsWxBBZU3GhHOBx8kmc9Cbv2Aa2l9wNukELtieZNs9/jAMuRhmGD0egmJOlpNF8qiwuLXYbm3Gx4xna3U7V7ce2aPpnp+6XuzXXRB/EYxjpQTEa9ZK53NhoPUmDjFyeEJtLliippVbxSrrzU7ex4R1GGjz/dFgncDiLNCyxvHB93REPlAv8iPGUMtxMXY7+sZ2spzyjoPSNVx7b/Y1HZPGMy2vGNNYOii8o2kmcGgB2smUxuvqKecwAuhN1NtCDHR6S5WVr5ON12hVVz5wnygZO1jDzSx7qYs5RS9iXhoLk9rJZ3lJ8SIfgF1WLwWtjcpv/CPZmgsfkglF+UfJXU5+4ynowP1EJ58Cx8hjU6kAq5seJUf8YoV66qU3XLiS8Muz0lsIqcXlfILKw0zDZXQ8dTb6iH1mur0kVKzOH8A6bSWal4gwepwqepymWdeI2PvEmn1tOog5VvKQF2jtolixY+Cc/BjLYKRqQNfWK/p+tV1Epy4azkPXaaVV0a1ymkfV2HFSijW4+Jil6Xr1bC6+x8Z/hIta/SOudVMVy0V19NkCrx3Jg/S9XLWWTvfEVwv0G11EdNXCnuT5ZCTTWF2BHLrFlepQsu9mrnHb8Iij6fNVe5Zx8LyMGkKFG9uNhD26tJ4XJoab057cvhHWwpzZkQBCPMxAJ6BRFCeunnBqV+mUrwLa2TNl3sMw42/IA3hR10wpemUvwBUdUsw5ScrDgeP9+kXq/UMLlGZd6Im/ofAVk4jUbHoevKNKq+Fi4MLU6Oyh4kiMTlU6BDMRbMCy1DMb32HFvT9YByJIVOXPgBeaXIMzhso2Ufr1gSVvjECL1DOQBsNAOUIW3assbYXh6gjPxufhCYCe5ku0WMBF7pDqd/ThAcE8YuXHgR4RSNOfpCz5CnhfSjc4lT00qQAyi9tuJPPrEcW28iajFGRwDs535LzLiSp14Zz+EH6mKur1Sq4XZr+n6SVz3P7V/k2U9gAAAAoFlUbAcIw22+X2dNGKisIEK2EIc857WYmZ07KD4EuB1bXMfyi9RDCKts9zwaLC2zzQpOUuNL7EjhG63g4bY/Aa8kNvY8OB+cMJPPJU1EN9RA8kqS7BaqkDIUbVToffl1gZR3LDJIWOqSnHwY7CKg09QUe4sbH8jGJqK8cHY6WxTipLyeiUWLC4+o2MUi6PJglz1yzBccDxHvElN8qpbolbU6WGohtmhDiOAtKuwOZOYG3+rlG3p9ZC7h8M5TV+mWafMo8xFfcKTsPhFvBnqXOUQNKl9APmPpC5HcucMIl0IIvlJH9J1EU5eoVQnsse1/ksrR2yjvhyvhDPCKKxsrmx4NwMZvrGl9+HvU8yXwXvTdR7U/btWE/kOqaUyyDYX5jQxD6R7t9cqtQm4+Mh+pxqpkraXiQRSSpzEMD4eew9xE12r0npsXCtfV8Ihqo1Oukpz6+RyKW6jNLLlfb4RgX+tXWbowxFM16/S6o4cstoomzZZYHysODr+YilVq3CmdPiRZs0ylbG3zECn04Lh3QZLWDqbgHqI0KbovQ/wBPTLEs5f5/QpWUv+r96yOY4wvwZjtBNbvCssqVGhfgOYAGpaNHQ1f01O3+59/9EzrV1nuS6XSKJCyXsrKZp5vcj2XYe0SvgtpB9SHfw94UQaBU0/taI2/kkUchNPgMywyTiFsN1BPxgXJBKKRTV4A17lwxHHLY35w2/HAft5IS6Z5ZzEXDaN+tvzi1p9Q4MqarRqyPJXU0/i8O35/nHS02bonC6yj2rMIqqJyyuGZ+C8v9X6QTlkihXzliqfNJJZiSx+XQQJOueEclIWNgIcZtLsbSqIoBrYnp+cJEE3kjiOOEAKLEjoIF4RNXGUkC0apNUhlsx1LX5cAOGkJByk4cIfUFL3DJYi2XO3UHX8oF8oBZc8gY7ysn3ckDl+FOXqecVtTfGiHHZpaLRS1VmX9q7NKCNFUAS0+Ec/OTk9zOujCMI7Y9FUxsxvCDQn7TV3dyiq+ZrgdOZiSqG6X6AWSwjzdpXiH75xfKhvaKmWacyfdbMOam9/cRsuPBxsU8saV+GMjCdKXMj/5ideJXkYCOWHKCxwXLIBAKnfYHQ+nUwmmhk15AainN/wBYSGfBn8ewZZynS0weVv8Ai3T6RBdQrFnyXNFrpUSw/tM7gmKPJfJMGgNip4RiXVYZ2FNqnHcn2ej4a4dbobiKrJ2OqSouLN6GF08oFxUlhifGMGAOdNuI5enSNrRa3f8ARPv5OX9U9N2Ztr68oULI12JjQnbCH3NIw4Vzk8pN4LKdsjXAPUa7RT1ulp1lTi2s+HktaTU26WaaTx54D6iamUkHXhzvHPen6HWafVJY+ld/DNzWavSW6dttZ8fORhgDs4GfYfOL3rPqn9P/AKVX3Pv8FP0vQO5Kyzr/AHH4mqOn0jinJy5fZ1CWOEFSaobH9+kA0OWVEoHRgGH748IYYR4m4pwShNm0yHrx/vF7RVKyzkGRlMTxKWEAAVRqTYa/97x0ccgNJGbn9pFGkpcpHEizH4we1+RJg9Diky92111veE4olibjB8UuAOkRtBj6Q2YawzQ6IPKBFoFIJ8rBm8bm9ybKNSNP6R06x0egnuqOL9Yp26jPyZ/mTck8dYvGX+EfSKNmI8TdAdflDYyJ2pLo0lPhLy1zXKG2pYDX9IWURfU3l8CrFsVY+HMGHprfbcW0huiSEd3YmlTAGuwJHGGLG3K4GrYjLzKySwttwAdRtpwh/BE4vyPa2plvJQqoJN1X8SgbgiK99vtRyyzpNK75qOOF5LcIk5QTxO8c/bZKyWWdlTTGqCjEIqpmmQe8Rkp3NlX0hxzzHHe0HezWI8o0X0HH3jQqr2xKVk9zFQrLsIlwRm4wOsMmZZvKf1jaXwclL6fqR6HQ1Sje2Vtx1gJILPkpxHD+KAMp57e44QKkJpSWGioUGmh/2zNR/tcaj3vEmCu4OPXJXPwrTykHrqD6MNDEUmiaEM9ow/ajs53l3QfzAP8A7AcD15GKt9Smsrs09DqpUvY/tEvZ3HXkPZr2vYg7jnpzjFtqwdRXYpLK6PTaCpScoZCLxWawShYa2h2hZGlHwIcTkmW2dNuP75Rr0Tr1UPauSOX9R0luln79HXbL6OvRh4rA9djGLrPRdTTLNDbX6lrS+q0XRxbhMoeerzcoAsdyPnaNmu2zSaHfe/qRl2VV6jWbKemMs4FgugEcHdbKybnLtnXV1qEVGPSOirI5xFySYC5NSDteEIY09YPKTpBKORmI+2RKywy6jMBa+wOg+do0vT/vwyNps85xKsRwBmswvxH0Eb0VgKcMCGTTqZnmzXPLSJG+AFE1cijBA0ERZJ8YQfQTZck+NteV4WGxDOf2olSrGxKk20axHtaGSHwPaGvlTUzgkA84ZpZHyzO9rHUsmUhtCNPUb8o2PS3xJHM+vx+qEhVS0xY8z9Op6RqnNOWXhB6YhLkiyav+O3yXlDMeMeOEKcQxV5h1YmG/QmjX5YABeGJOi6WtoQDeThnruwN+FtIWUglCXUR/QjTMdNBodSP73jB1d3uSOr0Gm9ivHlmhoqdrDSw6xSbNJEZtOQYWRGM7cdou7/kIfGw8ZH3VPD1P0i1pqs/UyG+zH0owBmAxfKRySvi/fWGHPV59ODcFb2u1uOnmt1trbjqI0t+DDhVniRZJxLu8qMfAf8t+B5KTz5H23ED7mR5aTbz4NFg+L2bK2x09+UM2V7KtvA8mFeGkEpldLkoqnIWw+UDLksprAoq1zC7AX42hksETkY3tR2cEy8yUP5g3H4wP+X1ivfRuWUaOh1rrltl0Z/s9jjyHsSQL6g8IybKzpa55PVKCrSelwdYqtYJsgc82OVv+4dPHKBcU1ho+l0aFTlUXHAfWK8bdZHUxUZNpsoX6HT+01tRPC5I1LLYjiIn/APUeq+mNefyUfRtE4OU8dFk8RyOcs3sNATGJEI+qsWlU6BptwDpoCbxLTpbLn9ILeBU/bqmLASizE/02HxMaEfS7kvq4A3oHxXtQHGQgEaG19yNQNPSLlGkVby+xt/Ihx2X5XWWnd5dSvC53Jve22sX0WJRzyBmT3cwggaAG44g7GC5I8Dugq1I0htoS5G1TgMmrTQ5JnAgkZuhtDJuLHcMmfqux88HxOci3sDY8eJG4+cSe5H4A2SQ1aTMpqMZb3LG/NVAJGl+MBtTkSN7Vkqw2pE6Upym4J3Ugnqb8OMavp9LhmbOY9d1UZpVRXPZdV1IVcqb/AHjz6DpGkc5GInmXMMWI4RdSULTNthuYQnPHR80nWy7Q+CNT+Sp5R25wz4JIyz0h1gvZ95jBmUhF1F+J4ewjN1mrilsizb9O0EnL3LEa2TSS5e+p+NvaMZs6GMcA8+tObU35f9Qg8C3tTjq08kzN2OiLzb9Bxg6q3ZLANktiyeMVVS0x2dzdmNyeZjVSUVhGc8t5ZVeHyNgtkv4h++cLgR+gavDe8TNL0mLqvI22B/fGNGEF5MrUz8x7EuJ4aJssmXZSb55TC6h/vdUbqIaVaXI1eo3rH8oX4Az3Mqb511U819eYgJLCyDtzLDPQKFDMUH7w0Ov5QOSGdSTLaiia3MfSHTItqFk2SRvtD5G9sqWmvtEU54LlFCaMt2u7IGapnSV/mgXZR/5AOI/r+sZ9s4tnQaemShwIeyOOGU2VjYX48Ip2QyWYSyb6oZZoBBiLBIUU80hrbEQlJroaUVJYY7pZ+YbAGMr1LS2aqSmnyvBLp3CtYwDViG+ojElRZV9yJntm+AGeiqCSQANydAPUw8N0nhIedSSPPu2GNy5ilQcy/dI2PX03jp9Dp5RSysPyZ9jRh6eYM4K6RsNPHJVys8DyhuVIud97cOP1iBoMbYfjTyZZQglbnLe2gJ2FxrAYyWq7MLDBJdbndmA0bS3ICCaGbWQ2SAouPhCHiPMHxWxgWiWIZV9rkMwJmRABfOw0boP1hKLwO2NKWrkz1KhkbXXXcHa0C1jsdLgBxqYss5VAvYDSNzQ5dRxnrKitS8d4EQlkxdwY27AZS4fmhmKLcujSYRJko2VioFrWOxMRvOCVNIYVlDTgDNLXXbLoT8PrEU71WsyZPRo53y2xX7i+jwmWpLFdeF9bCMi/WTsePB02j9OroXWWGzasAWGgimaiQuqarTSGCRmsUxbu2BdgBfXnaDjBz4Q8nGPLMX2nx37TNLC/drogPLiSOZjQpr9uODPtnvYjtExGcIhhEpI1H75wWBsH6PmOQNItwtKFumyuAGde+dRdrWZfxAcR/UPnEjuT4Kq0sofUkJq+RdlnSfOu3I81YH6QOcPD6JpRVkd0O1/5g0GCYyGXMgAI0dT5lPEHpAT+kGMFbw+zRSq5ZgAzWMKD8lW2iUWcqqbNoba/eG3vFbW3+zS7F4J9LXvsUH5AVpirWYac4w9f6g5aL3I9vj9zb0umxdt+Ah0ttFKOrcdLXLy3g2K0lJo8w/iFgQVzUyRYH/NUcD+MdDsY2owe3ko2WR3ZiC9nsdIAVjEEokkXlGqaaHAddxEX4CC6CsgWhDIz7jgRygJQjJYayLroyXbfDZ02Uxp2JsB/K0tpuVPE9D7Q2m01VcuEKyc5I8dqJrEZWvcE3vv1B9414xSeUUpSysE8Kt3lm2KsPcqcp+NoeaeCOPYwoK9gAD6Aa/OI5RJExriaeAnh4APhf84hj2TR6BMMayk+0G0OwyTMOsLAcSdbOWUiZjbPc25j14CBim8hOSjjIfTYatQis0lmAtZ5bqdDwIveFuaeB1hkpFGqz1WSCqS/8wm48V7ZTztB11u14I9RqoaeDnJjSouzEnjG9VBQioo4TV3u6yU32zsmQTEpT5Y8paEga6cf3aI5SRNCttYSKzQksLNfnptFPUa6FaxHlmpovSbLXus4j/kbIgUXOp5mMSy2VjzI6mmiFUdsFggXLQBYSB6mdLQeI3MMEkzGdpO1apdU1bkPzPCJ6qJT76I7Lo1/qYKpq2mMWc3PyHpGjCEYLCKE5ubywfLBAnQ0Ic+QwwicvzD984Q5+kJsrhEuCLOQapkZRcQPkNtYEldTvczJXm+8vBuo6xZjJNYkZdtUoS9yr90JlxDxh18E0aEHyzBxU/u8Ftxw+gPcVqyuJIfUOJ5+jDzKdx16jrB7UkR75N4Y2GOsoADaabi8Zut2W1Sr84Lung42Rnga01arfet04a+scJGbnTPTv9V+p0rpxJWRC3TQWBivC/dp1B9xllEmVnkz2IUVyQQLG4IJGoO8ehadqdUX+DnLp7ZtHl2O4S1JNsPI2qHf1U9RFe6txZd016mgigxp5Y8Jiq4lxMeUWI5jcEeLUcr8REbQ+RvLrsrKT5W09DDYGbGzIDqIFoJHm3b/ALPhyZ6Czf8Akt94DjbntFmi5r6WQW1Z5R5/SSiXAG9wLnhfnyi68tZKq4fIzpqUmYU4629bgf3ivJ8EsVlmgx8ASVVdgbdSQBcmIodljpCSgfdfeJQJIMS8MySI5xGgScApHiVVyeoAuvvA1vAU457FtFhMwVMqwZEa2cKSvisxymx45flErktuGRKH158HqeHYVKSWA2rbsf6jqfhGjpq/ahyct6hqnqLmlyk+AOsw4E2ln4DT2MPPW11rlgVek3Xc4wgqiwpgIoXepTf2cGvp/QqoLM+QmfRjQan1jPldOTy2a8aKoLEYo+UBYAPBTPmAamHHSEuJYqQDbSHSbeEHhJZfRku0mJ5ZBOY947BVtsFy5mbqdVHvGnXo1BZn2Zf/ALg7ZuNXS8mIdomBbyfBYcRYp0hsiK2EOI7k4ww5JNxCEe5f4wSbxe9o55a7kuTFL8d4H2miZ61SQFXTml+IC68bcOo6Qtgo6tdMWVglTxcWD8eTcr8j1GsOsrhhTUJ/VDsTiqmU7gi5UHS+pXmM3EH5xI+ivvzLD7RqaCtlVC3Q+L7yH8ucc161TZDF1fg2vTtTFv25jCiqAPCY5bU5m/ehw/P6nSUWqP0sYLXFdifjFOMd084JrnDAFX1Wf7zXtsbbdDxjvvSp79Mk+1wcnrY7Ls44YprcP76WUcaHY8QeBHWLdtCm9zYFNri+EYetonkOZbjXcHgw4ERQmsM2IyyiFJVmWbHyk6QzjkfJqkrFKrc8R/b5iIsYY7ZpqCfdRAMJAmNSPDmGvMQK7CMFUUjMkzSwBaxt+C3H4Rv6GrNL/JzPqOo26mK/QEkhgwYqcwF/Xh+sZ+pqcZ4Zr6S2FkNyLsfQ2ljXNlDEdW14RDAtNmc1DRIh5IZU80w3YyyjRYeomWIOuxiNrBNHlGidGlJmYhreW9vMdAb+hMPCajLLBvg5VuMeGzlKzublifp/eCu1U7H8IpaX0+mhcLL+TU4eBlioy+wpp1tIFjZAp07XqYfAgCdNN4dDizEq9UBuYkrrlY9sUDZbCqO6b4MrWF5xFgbX46A/rG5p9HGpJvs5nWepu5tZxH4Mt2gnZnCg3CXF+BY2zEdNAPaGtlukWtJXsh+ouSXcRGWiSy7QzHIW1hIRwjWHGJ5rCEOdp2uRCGPWQ5RiG4E3EauMrg4hT2y5L3UEXWA5yTZWMohT1xGnyMJxGjZ8gtRTSnPh/ltzF7fCGaZNCbzwxZWJNlGz6qeO6kfvhDLHglk3LnyBy5WVg8tip5Xtb0P5RW1NMpxex/s+mSU6jbL61+67Nbh9Z362I/mrvbQsOq8+oji9fplTLONv48fsdNpb/cXDyvkJSdbQ35RTqqbTkl0W524wm+wUVZGYcVPHlHWUKNdkZr7ZpfyYltjlGUX3F/4OysR1jUsqeOCvRq455O45SLUSTa2dRdT15ehjHWknCbnJ5NxamE4LaYI05dcvEQX2hxeUQlz2C5TfT6iE0mLdg2XZnEc4AO40ivNYJovJpxqOkRpZ6JH0IpiIFZSbi9rnjnmZj8lAjq9JW4UxTOC9QvVuqm10v+BZMpR5h9zQkfhPT5xX9Rp3QUl2XPRtVtsdb6fQkeYTOBY32Hw0jG8cHUp8gOKYUwn5QLBzdfQwymsEslnA8w7B1Vzxy2APM8Tb5RC5tknBQ5vVZZZCgg2tp4lJBv6kRrVaTfWvkxLfUnVZLjhPAf8Aa3chW4b+vOMy2DjLDNau6NsVKPTNHhciIiQ01JLssC2MxdNqbM1tevCELAqq6qxv8/0hwsCuoxA382sWqNLO18dFPV66rTRzLl+EKpNO06che+UuB7X2EbtOnhVHEV+5yuq1875Zk/0XwE43emVyTdvLL46m9jryGsPZYlEDR6eVtv4R5+aNrfv5xnOxZOo9pgrZlglLILi49kUmmHBJ3vDiOSjrDDkJwN4Qj6QdR++cOMe41dHnXMNSBv8AiXh7iNPJxLhlYfYqmXG0F2DLMUgeYb68YLAGXkg2sNgLczgnEaHxKdwdYHaiWNj+Qedh1wXknTih3HpzEDgmVil2CLMZSCtww2vcEeh3EQXaeFq2zSaJ67ZVvKf8DOXiTvoR4uvhJPO40PyjFego01m6LwvKZqx1d10MYz8NfITnOYMVIOzAjcdOcHWqpQdEZL5j+H8EVk7FONzj+JflfJGql5TcbHaNHRaj3obZfcuGUtXX7M90ftfRCTVkcdIsW1Nx+nsCnWOMlufAow+WGnzF4Em31jEurlB4l2dTpbVZBSj0A9paJpPdufK11v1BvAw5LDI9nK/LNHIw1kcoeuXODc1eJZUsDqf3p1i36fo9z9yfSMv1f1DZH2q/uf8AhBi9mXeUuoDgF2G4udlPoOPO8X3rFCW6bwukYK0blHZBZeOWVphzyzcgHQ5gDfMOWo3F/rFtWKfBTVU6+U+jJ4phQlvnQkyyeRJQng3TkfTjGNrNM622ujrPTtdG+O1/cvAfjM5Ly5vFVyn1sCPkYzI/Bs9AyVolSGmMdbEj32h4xy8Cb+kBp5J+xyJlvGLvm46nMLmOnpjitHEX2Z1c14fA4oGVip08QzA+u6+x0itr9MrIb12i36XrJUW+1LpvBqKQWjnGdfgYTavIthudoXYOBFMqe7UvNI18qjnEsK5TeIoCy6FazJ4QgnV+c6nqOnrGtp/TUvqn/Bgav1t4aoX7/wDR2ip8xvlLHkLm/qeAjVUYxWFwc5ZZOx5byx3QvLlgvNZQwBP9MtR/y2iOcw6aW31yef8AaLG/tU7PqEGiA8BxJ6nT5RQsluOm0tKqhjyCS64KNf8AuKkq3k0fcwLw4YxPGGAJz3FDyQDYQ7IjtraQsj4PkUDWHEXtlYWhCOpJAtaCGyeuYfUmVMMt9Bc2J+6efoY03yso4mLalgtxuisM6jbzLy6+kNF84CtSaEbMDr8okIH2VGGEcKwsDoihKm40MJoNSC3qUmWEwC46A/OAwSKTINRyyN7cjrEN0FOOHFMsVWOEk1JoKpC6Ar3gmJyYX+scxqtM1LKqafyjo6LlKPNmf1R2oko62Rih/CfEl/qsTaDUuu3/AFuH8/8AZX1ujUq8Vc/gzmJVEyQ2WYm+oIOjDmI6JXprK5MdaPP4f5KMEqgajPsD+msZOseZNnRenx9upRNT2oou/pGA8y+Nfbf5XilCWJGnjg80wlWaaAOBuegG8aFVXuvaUdVeqK3Lz4NtRKZhAAuSbAddo3IpQjjwchbKc589s1SVs6UMjK6kaEMCRztf04RB7ddvwO7L6fuTOz64kliADYBbX6knX1iSFW3gisu4E80al1Njx5EnfSJWk1hkVdzi9y4/KA8TwsTreaW1hqiqysBt4T/aM+fptcnmPBuU+u2RilNbkAzuzbTiqTJp7sbqqEM1uBOawER1+mqDzkns9d3RxGLyaUYWrkSlKr/Lyy0N7llt4RpYaczF6Uti/BjRr92blnn/AJFEuj7oNJLfzZTFrKbqFPmW/FuOmgtCg93OOCW9KP8A9v8AlGmoJt1DdP3845jWVe3dKJ2np9/vaeM/wTrSFUu2lhcnkOQiKuLbwiac1FOT6Ri6rGF7zvWGe3lQ+X4cesdBp6VTDHk5PVX2au3jpdC2q7RTHa8tZSE73UWPIWIIAiX3fyDDQpfcmw2g7TlSRVAuhH3GsBbotrwzsQX9BKTxBGY7Q4s9Q2oySx5ZY2A/qt5jFeUnI1adLGlfn5AaVCTaI8E59W0zDeE0PngqlraGYwU0i3ihkEkuyLi+0LkLgEnXEOgTkl4IYLV9RCGPZcSlCdL7xPMuhHHSNKLx2cZYtyyuyGDYhm/lt5tlPMfhMFKOOgIyzx5F2LUPdtmUeA/I8jDxkC4gBgsAHbQhyQS8C2EolbS7w6Gy0XLL01EBJFiEsLkvp1sdVBHWKmoolYsRk1+hboujB/VFNfkvWrU6BPcAW+MYGq9PVbzZb/Js6XXqziuv90Z/H5ZZgt7ga21NieXwjR9PtzV9bWF0VNVHbZ9KefIpo5ZSaBtrf4w2pcZN4NLQt+2snodEw7u7Wy219ON4oKLlLEUacpxjHMnhGNpZEpJ/gHhZ9SRqQdB9Y2/ZlVp219xy9+p/qLs/2+DW9h6C9UCfLKzO3+24X5kfCJ77P9BNecFXR0uWp5/tPQWBaoN1/lSlD23zzZtxc+g+sZ6e2v8AL/2NuUXO7n7Uv5b/AOhXPopEyZVtMl5UlkBWU5dQouqqNLk/WJ1ZOMYqL5ZSlp6rJ2OccJcJimv7KlVkhXBeYwXKR5WILHXkIsw1uW8rhFG70lJR2vl+GB/4NUJ9zMPFbKb3yGzEcbRItTXLogloLoeD4y3B8SkHqCINSi/JC67F2mdSs7llmKisbgEncD+nlw16QM4e5xnBJTqPZfWSNdNkl84kAMxILFjs25tDRrkv7uCWWqrecQ5fkuwCnuoHJiPgTGP6rH/VT/B0HoU/9Bx/Ij/iZiiplk3yjzP14KPqYb0+tLNj/Yk9RnKWKo/uebviCkxflLcHpaY1R57Oicp4wOC5uTLBbpAhZRXNpgdoQLimQlSyhvCwROBGqqC+4hmgdrByQDA4BwTmTS2ghmxE5U62loLwLByagaAbCaOy6KEMdWm8UIbB6jR1hlTCfuk6jnGvjKOJztkwjFKMf5srynlwPKBi/DDlHjMQnD6xZylH81tR+Lr/AKhDuOOgFLIkxCiMprXup1VuY5eogoyygZRxyDiCACJZFoBonUlg5LAvzhAxw2XXEJIKUoxIvOAFgYkSKsm5cFBm22PzgJ1Vz+6KZJCdkOItoX1NUu5N/QxD/TUR52r+EXITvlxuf8sUS5+ebfQDT2A/OKeoq3ySisI29FONFTcnkY4hjJYBF2H715+kT6fTQq57ZX1OpnqO+I/Hz+oNSHxL6j6xPbzXL9GU4/cj49oahKmZkmZVLlSBxAPG24itU81RTXg2lpYdrtmmof4oVKlcyqwVrnWxcC4F2HDb4Qv6eEs54Jo1PjDHI7dyXWV31PMRC5meB1YOQxzEhgCfF9IFaeUctPwPPSq1JfnI+kdsKKZMlsZjIF7xyHUg5iAoFxcbXiL2JxT4Dlp57k/gY0dbJmTprCajJkRECsPvnxWF972gJQcYJY5Idk1a21xjCGQmsWnKEsQbLmHhmBUsy34WuYFRwo5YLk25JL/9A6cJMWnMyVLOZJjHwjUoLCJJuUd22TIK9tihuiuU/wDANjWDylkTXCKGUmxH+sEaejW9oOm6bmlki1WmrjVKaSyhHgcvKpudyWPS+sUvUrN81/Be9EhspZ4j2sxD7RVTplyQzsF12RTlW3LQA+8TVx2wUS3LGWxfMw5gtwYPOAdoKoYQSkNhk1nsIfcLMkTFcwgW+Q1Y0XJifODTF7pZLqVMFtb6ErV5OVM1bQDWA3KLQEs4iBwRNhNOpbW8IWTj1HCFgLIRKqyBDYFg+lVF2vDYFjg9FmNcmNno4JvLC8NxIyyVOqtoRDSimFGTiyNWhVs6HrpDIeS5yMRWJUSu7ayvwJ2J5g8DDYwx9/GPIjmyWltaYCvI8D7wSY0o56LpZW9iR06wz/AVfHEiUwqu28MssebS+0GmzRxiTohUW3kDnThDE0IMEabfTYQLZOoY5FtU5ZrCIm2y5XFJZZP7CVUNfQ6HpyEMo8j+6pNr4OgWiTojbyE4bJZ5iKN2ZV+JA0hp/awoLMkjT1X8KmzEy6ogk3/mSvfdW/KKcbku0b34AKj+GtanlMqZrwYrcejCJFfENNDWnpKiSFE2gmkBFlkoVdWVAwtbKSFOYsbfe4wm0+mSRfPZyTiNEpUzZPdTBfTu2UXJIXc8A3EG+XhCxLwyXEvDAq2kpcjMk3x2BCqwZMxZVy52sx1LG9thBKUh8y8of4fRPKtknz0YeFshLSs+W7N4rXVgVAtuW0gJNPtAPDzwNf8AF59N3dik0orhFIymxNrm219CPWI3FSz+Sr7MVjbxg+mdtUqJZlmWyNM8O9/H4eQ28LQMalB7s9FbUxnKtxx2LcWru7kTzexvkU9WUAfnFS+vLrJPTbOLDyGtwYk3QRO+Cyg6kozls2vCIp5ZLXJIX1dJlN94FNpEv0tlUymUjlEXuyTLDohJcFD4dpeLVb3LJRtgovCAHWDwQ5Io1okhY4icclhp2OvCBlmTyJFZUiBSY5NKkgWBh20I7TKWMMmOi6c2U2MHlEingqSb4h++cDwC2emJM4Hb6RrnDSj5RadN9oWAFyXSqjSxOkIae4iyWPSEDuyiz7S4GXMcvI6j4GGcUGmymfTaBrqb8F39SOEMvwGp/IK0lhqDf13+MPgJSi+GjkoMdzpC5Hk4x6EuNYkEbIlr/eP5RVuu2cI1NDo3Yt8+vArk4kQ1ybjjEEL2nyaFuhi4/T2OKNkVS99SdPTlFlTg+cmffp7sqLi8BdZOui22vpBrnkqVpqWGBaDeCZNy+hp2bc/a5FgdGJsND4VY/lEN8voZY0kV7qyHTZ0//ETVrOcL9sl0xlXOVl7tVb71jsdLdYz4m2OqPtDUCX3CTM1RMrZklGbxZJKNmckcQEuPeHGGHZLtrUTqtZM6SokzmniRNGhPclgQRex8p5QsITRpqTGpc+pqaYorCnEvMzWYFnBLLlI0sANep5QstLIk2ha0jCp8uVMMuWonOUl+EozsCwIUL/pOsGrJJ8ML3Jor/wDRdJ3plSah5U21zLWYrGw1BKHUgQXvPHQfvMnP7HVA1E1JtgB4gUY2Fhfe+mm8N7iY28zc3AKmTVy2eSwQNcuBmXY6Zl294U5J1tENv2vAo7YkugUEjx5rc9GH5weowoxXwUfS03Ob8A1DUIkmxte2vrFVvJruGBQ9yb6gQDfI2x4KahAwsAYkfAyTKEoxaAaTDTknwDzZZta8Ldt4QeN3LFUygMGpcEbgVGhYa2hJgMsLuotbSCViG2MkkzTUQUpZXA0U/ILUERXgnnklljBGVMy6iLPSIT6b4tTA9hYKpQ1gRYPTmjZOLJo+luEODJc5Pj0hhjqzyIQnBM61T01h8iVX5BHqZh2GUQ2SeNdf6nacMdWPxhIabiuEAY7jHdKUQjOd7cB+sQX3qCwuy5odF7st8vtRjJkw/GM5vJ0aSSwi6TwgWEjc0GGHu0HPeK/KZoWWKVaiMO0uGLJkyiLXZiPleL2iscm0YXqVCgkzPLvzjQMhj3spTs9SmUEkK5+VvziDU/YWND/8pR2WExqxzOJEmRNmzkUDRphZpRbNyUxRNsZYKZcusxGrv5M4ljlnQM5HU6D4wvAxf/D/ABQThImBcsrDqaaXZyozz5lybdLFuusOxMYdmaaZTLiU5zea9PKnsLgnPNSY+XXlmUe0JiIYAjS6b7e6ky6Kn7mmW3nmWAnTfVphyjpeE2MQkdkno3oq95jNVTKmWKgHy/z73VeOhsNd4fPgRqsHrpvc0spXOebUT2ZibkSJUyYz78L92vvAjhNF2hM6lqJx0Rps2XJtp4Fbu19b2Le8FCOZJEOpajU2eTdpK5u/KDZbL77n6w97zIWijspSBZzeEeH1itnBoRTkiyUwIsdIFw3PInJpYI08pQeYhpSxwDGEhjMkJl4XhKaJFHC5FwoV1gm8ke4GqqAjXhBZC8A0xSRtBtEJWKcMNYBLDHyUGm12iQY+m0KkbQw+AFcNBNoLIzRCdRWhJgFK0eo1hxZN332saqZyLgWK8HlEbiTUwgWjsIY48wCEFGLZTMn8TYDrDN/JJGvnCE9fipsQnx/SKtuo8RNXTen5+qwzs9rxSfZsRwuEBOdYYIPw1MzoObAQMugl2e1U/Z5mlIRwEUpWtF3asCXtyGRJSvoAxt62i7oLIqTyZvqkZThHavJlBVop1YDlfT6xqe9X8mFLTWtfazefw6s3fOjC4UIDvYm54egiDVTTjhFj06mUZtyQzwDAZtPPkNmVkWmeVNI0LTHmd6WtxBJa/rFLJr+Cibhc9cNqk7oNPqJz3CgMyy5k1UvccpVzBjBvarCZc1aagSXkE9grOieSXKXMSbaa5QLQhCSr7NvJeppnqXczmopZcjzSXZhaxJ2CkbwkLJH7JOlYcaa6lExBZT65Sq993gvwANlHvCH4NV2hrjMq6KkYEN3wqJg3AlSVcg3HNyvwhl02IQ4XiC/ZjNLqM4amlEkA2d3nVLKTxtYeqAcYQ6LWqglPIkAFRLBaYCLWc3Zh6DMYsULCc2ZutbnZGmPkyjGXMmEm1ySb9SbxWfLRqJbFgcTsPl5AbcN4s2aeOzJFXfJTwKK3CzkzKIzt+HgvZb5wGdmsOlst2sfWE18liEJT+0qxaQA5CjS2sMooim3nDBqehJ1sbQLTyAtpOvTww6g+xb0uBOqna0Spsj4KzREG+94mrSb5IbHjokZPTX0hrpKIUE5AzUut9bRXjbllh14RY1KttImbIVyBVeH32veEpDOICaB1YQSYzwb6owyXMJyPkPJtPg0a/wCpxcbcPCFlZhs6Tq23Aggg/CEmvBYUoy7KDVMN9IfdgSqT6IT8Wlot2YegNyfaAlbGPbChpLJvEUKajtSv3EJPXQfKIJapL7UXoelP+6X8Cv7fNnv420HAaD4RWlbOfbNGvTV1L6V+5dVTOEATAphggaol21hMWSdBUFHVhuCDA9ofOD9A9gseNRKAK7aRSnDkvVtNAn8UrZJFvxMfgB+sKHGRrV0ZelQWyzFDoRfUX0gW8MdLgzuJIEmn7OzSxuMrlenA9I09I1s+rsq2r6uD6n7R1svy1E2w/FZvjcG8Wvbg/ACWR3QfxErV0Yy3/wBSW9vCRDexEONaZosO/ia+gemU/wDxzCPkwP1gHSvDCemXyaeX2qp3s02Q97ghiqvqhuLFTclTfQbRG63nsD2X4CGrcMn9+juitUW71XJQkqLK1m0DDTUcoHZJAe1P4JYZ2Mky5ZMiczu+RXm5lLGUHBZVK6L4dNIFsZpoX4j2FV2kOyrdKhn01WXIVZhlIFJsNRKLaXvAZyO5YWRSlI09pl9c259Tc/vrFvUSVdaijO9Ki7r5Wy8dATdiMhzBjGfLUcG9DTpz5Aq+qaSuVuEFXqJWLDLGt01dcU0U0vaIMMuXXa/CAjR9fIqrK9nI3wbCDMGhsOkSX1c4Rc019cI9BNRh4S6sIaMUjM1L3S3IZ0xk92QLXtE2E0UkmJcKw1XqGU7bi8HXQtuRrJtPATimCS0maAai8QSjhhReRaJEsNrY/lElYMxdidVLVwLbadIjtkm8FrTwWOT6fKlzJenygFBICUnnBl6inKvYXg/APQeKMhQdb9YEPtAtTLa40gyPgaY92npUbRWza+EDQ9bnaNWV8YdnI0+nXXP6eEZSt7TzXNpaqg+J/QRVnq5PpYNaj0muP3vLFZms1yzEmInNvyX41QhwkCuYEkK3MM2IOwwWBMOuhmSZrm8MJkLwhyatoRaCiwZRb5GPZjBO/c30AMKKyXdPR7i5PcOydGkiWFURVt4JHT7bE38TJtzTjh47/wD5EQRQ1jFFG2QLfUW+URS7Dj0C1XZyQZmYrdGGgPDnBKx4CUELcT7MKhGRmCttrt0IPCDjdJeROpMWzcEnr5WVvWwMWI6qXyA6sHCk+WLvKWw4hv0MSLWSHwNqLtqygKyk2tYg66euguNDYawa1K8oFwKUxSXMe5NtgAFIAHAAC+kTR1EGg8cBk2raWc0t2TjdSVPyiaMoyRXnHkaYF2zxBpgld6HDXFpgBsLH7w1B+MQ3KEI7muiu4b/pXk2WCSCktcws5uWsb8dNeOkY+q16ss4A0la00dnnI3z3For+8maMdQkLa7BJc0EEbxLC1IknZ7nYuk9k5anwiLEbmDsi1gYUlI0k+HYwv6htk0YxjDANX1Cs4Vza/QxZrrlYm0UbrIV4T8i6so1pyGUkhoTzF4Ag0+RDMxh1m55eo2N+PpyizTPhpkU1ukGSu0gmnU67WsYifLLEKHgmqrnufpDbWSQ0+XyJu1FOHIVBr8Ii27XyK2G1C3DJTpMyMOXHhFhpOPBSUmpDubhygXAvFTDLTkmgV+UBtk2O2kiU5AbcItRjwVs8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data:image/jpeg;base64,/9j/4AAQSkZJRgABAQAAAQABAAD/2wCEAAkGBxISERQUEhQWFhQUGBQXFRQVFRQUFxQUFBQWFhgUFBUYHCggGBolHBQUITEhJSkrLi4uFx8zODMsNygtLisBCgoKDg0OGhAQGywkICYsLCwsLCwsLCwsLCwsLCwsLCwsLCwsLCwsLCwsLCwsLCwsLCwsLCwsLCwsLCwsLCwsLP/AABEIAKcBLgMBIgACEQEDEQH/xAAcAAABBQEBAQAAAAAAAAAAAAAFAQIDBAYABwj/xABFEAABAwIEAgcGAgcGBgMBAAABAAIDBBEFEiExQVEGEyJhcYGRBxQyobHBQlIjYnLR0uHwFTNDRFOyVIKDk8LxkqKjF//EABoBAAIDAQEAAAAAAAAAAAAAAAIEAQMFAAb/xAAwEQACAgEDAgQEBgIDAAAAAAAAAQIDEQQSIQUxExRBUSIyYXEjUoGRobHR8RVCwf/aAAwDAQACEQMRAD8A8SStSWKVqIgcSUwp9kwrm2chWkpzonbkFHui2FCU5nbLUYnhTBEbI1DPJW5pPB5srlNh73i+w71E9lnkcAVo6UiwVtVW7udKeAZ/ZmS2bW6ttgDWiykxCrboL6jdDn152G3enV4VaFXvmwn1rQzUodWVItYaqpJKTuoXlU2avKwiyGnw8siclskJTmpBvI0jrLrKSyYVxw0hcEpSBccSxDVFaSNC4d0ZogiQcCZ8SoztRZ40Q+pjRNFslwUWnVX6dl1VZCbolTNQpcgwiOEK4wKeyVHguwUnwpWwDkp3BOYuwC4oh93THQBXCVGV2CHFA2eOypvKLTsQ2aE3QNFUkOgbdXWwKvTMsiLAiiiYog6gJHU6spFO0PBRdCnshCncE5oUYOUUTw0bctrC1uSyUzbOI5FHqnGbtIYN+J+yASm5USFEISmFKkQhGo6K4m2MWKv490gaWlrSsSFxRKbSwA603kc59ySp21b7WuVWCULoya7BNJkpcuBTAluobydgkUb0t01yEkYVI1MT2rjh6aU66aVBI0lIFxTmMJ2Ck4khRekehXVOGtjbmpI6iylMmLwaEPCY8BCRWrvfUe5DCmgmGBTMIQb31Ia1dlHb0g2XhdnCCe/JW1q7cd4iC7nLmvQg1iQVi7cC7EGi4JtwhPvq731TuJ3oMWCifCENFcuNcu3I7cgg2MBSAhCvfl3vq7ciNyCpcE1z0MNYm+9rtx25F90icx6F9enCotxXbgd5Hh1E+eVkTLXebC5AA4kknuBXq+G9DsNZF1b2F79Q6WUPYdeLC02FuC8vwmaKOZr5mGSMXuwEtJ001Gu9l6pQMjYGOa+qgY4Ahko62Ox2Oc3I8Lpa+TTTRNEIyTyCHdAMPc9sIqJGyOJyuJaWm+oFrIdiHshrWH9HJDKOJzFhHkRr5Feg0NDFMS/sOe0ts9rCCDwJ5FWqOnqYnODpGu5aEG3edrqp6hvnBPltqaUv3PJ4vZvUH4p6dvPtOJHo1WW+zUfirYh4MeV6xWUTJhq0B/5h9+az1XRPjNnDTmNk/p5U28dmY+qlqqXnuvsZCP2awfir2eUf73K1H7NaLjX38BGPqVoA0d3oE8RjkPRO+WgZ/n7vcDR+zPDz/nHnwdCPsrDfZfQf8RIf+pD/AAIgWR8WNShsX5PSy7y0SPO2v1KTfZZQf60v/di/hSH2WYf/AKs3/ciP/iiA6jkR5BOyw/mK7y0PYjzlv5mCz7LsP/1aj/5R/wAKQ+y+g/1qj1i/hRdsMZ2eniiZwf8ANT5eHsR5678wEPswof8AXqP/AMv4U0+y2j/4io9Ij/4rQDDx+Y+qQ4f+s71UeWh7Heft/MZ53sopeFTN5sjKsUfsyazRlSSOOaEG45XDtkWfSkfid6or0eD3AhrwG6hznXc7TgLmwSuqhXVHOB3R3XXzxuAT+hdK5pjc4Eji1jgR5lyDH2eUsji1sxBGmZzbffVekf2M0OzZiTz019FFUYS0rGd0k+xvKrjueWVfshqgexPA5vDMXt+ViqEnssxAbGF3hLb6hep1FU+nGVxzA6NvrZRx4meLfqtfSwjdDJjazUW6eeOGjyiT2ZYkP8Njv2ZWfcqlP0CxNu9K8/sljvoV7bFiMfG4VltTGdpPor3pULLqc/ZHz3N0WrmfFSzD/puP0VKTD5m/FFI3xY4fUL6aikPCQeqlvIeIPoUD031LF1N+sT5Yfcb6eOiaCvqOamDvjijd4sYUNm6NUT/jooTzIYB82ofLv3LF1KHqj5wCQr3yp9n+GP8A8u5n7EkjfldCKv2V0R+CWdnccj/qAh8CZcuoUs8ZXFeo1PsjH+FVjwfGR82oVVeyqsb8D4ZPB5afRwQOqS9CyOrpfaRgrpbrS1nQLEY/8s5w5sLX/IG6CVeGTxf3sMjP22Ob8yEDi0XRsjLsyskuuukuoLCaFSlqrRuspTIuBFJRnBelFXC5rI5nBpLRlPaFiQOKCOKdQutLGeT2f7ghk8rkJPHY9gj6R1AacrgTsTlAPnbihFTi1TrIZHacFchj7Ltb666WtoqdRCchFkeg08JwbkucmbqtfdCeE+A5gHSV2QGTbmNflwWspa2OUbgg+BWCwuOzBwV2FpYc0ZseX4T4hHf09/NW/wBP8B0dTjJ7bV+v+TUYhgzXW6uzbctnd6Dz0ErN23HMaqKh6RujNpRbv3B81pqXE45BoQlo6y+l4l/Jfb0+m5bo/ujJGccU1sl1sZ8Oik1LQe8aFDKzo+QLxG4/Lx8jxWhR1Kux4lwzKv6ZZWsx5/sCAXSOjCc5tjYmxG97ptu9aPBmttdxeqCaQE5re+6dlHNTgjcMbZPD/H1KiklA70zrydrBcdgsODrE3Pmf3qXohiAZHI97rND3ak8QoGtJB1B8TdL0YoozG+KVoc3Obh22ywuoXxse1eh6HpFLim2aDDemMM0hjbbNsLEG9uVklb0whjkEclmk8bE/RR0OG0MMrSzKHMFxo1tr3sFYmdSukaXZcx2cLG5HC/NZ2Dd2/QG9LJQ6ON7de2zLyIJCksfzD0/miWIQh7gG20sQLXBI4WQ+oj7RtzOyU1Osu00fwpYFb9JVa82LJDJcciPNR9dfbU+CmAVYsIdppdMaDrGouThN/EuV9TK1XT6q2pRXHqOdLbcBcKjuSvjA46poavQ6TUO2vL/rBlX0qEsImbVnmR5lPbXO/MfUqBLonM/QXaLba5/5z6/yUgxKT830/cqWUKRtOSF3HsRguDE382nyCR2JO5N9EMqKmKP43jwCGzdJGXtFGXnuBKF4XLCjCUuyD/vMx+EtH/L/ADS+91A0c6MjlqPkboNSsr5zowRN/M/T5blE24WyPWR75nch2W/15pW3W0w4byO09Ovn2WBJGUsh/TU8ch7mNJ+iut6OUUosaNjRb8TGt+huqrMfcwEMhjZbm7f0UdP0xe42fEBv8JO45XWfbrt3yxNinpMl883+jMv0q9l7XAyUJDSN4Xu0d+w47ea8ur6GWGQxzMcx43a4WPj3jvXtMuLumfmbq239zqx411cOZWR9oeH1M3VPaeuhbmaxwaOtYXa9XLz20Piq4XuT5HXpfDh3yefp0Q7TfEfVWGUxurXuuiubKT0ii7QdY6nfkf5ppdY2PgpcJNxYDQ5Tf0JUGK3Yb24/dW9PsW6Uf9mFrYc5LsTLCyk6sp0WrWnmApHaBa7QgmVZGgixF+YVZtKWG8Ti08jq3+SsFy4FVWU12LEkMU6m2p5gySl6Rywn9I025jUFanDekEUoFiFkyAdCqEuGkOD4Tkdy/CVlX9Na5rNrT9VhP4bVh+56NUUcEurh2uYNiqFR0dZ/hvP/ADarK0vSCSI/p4yP1hqPVanDMcgk2fYpOOp1FLxljlmh09y3YT+wHraCWP4mm3MahDrk37gvQWWcOyQVRqMMhcdW5T3aXTNnU7HW0lz7md/w8FPKfBijGbDiTwXbLYM6PRni4W22P2UUvRRu7ZD5gFFpNfJxatKr+myTTgZuFjXbB10j5SxwBdo4aDkTe2vkUYnw98YIdr38Asl0gz2blBJzNGnj/MpNKVm5r0f34G6JOmyKfGUJWU73StuCWmxzDUg7WIuNFp4cPdNGxrbNY05ibAOLhsG2Jt4nks/RYwIyGvaHePNarDcW63staAq32NvdnkdPHYt1I8Dbl+5T5NFFiLy0tA5fdJC9xCwNVPNjKnyRSaFQSnZW+oJ1KhmZdwF7AcVb0tPzO5dkm3+wjrseFh+rInuHIhR51M+Nx2N0gpjxIHzXr+mRxDL/ALf/AKYGsfxYRFdOAKvRYeDtcn5IhSYOb3Og5JyzUVw7srq0ttnZAeCN5OgurbMHkcD1klgeDdNPFHvc8lsoFuSZMLbnyCyr9fZL5eEbWn6ZXHmfLATei1KNXNLj+s4lEIIIoh2I2t8AAoKzEmMG4Wdr+kfBnrwSqV1zxyx6Xg0LLwjQV1eAO06w8VlcU6StGkYv8ggOI1znntG5VKKIuK0KemxjzMzruqN8VrC9yeWqe8l73ZWt1NtBospW4rK+UyNe5ttGgE6AI1jU1x1bfhG/eVnZG2UWyhnbFF2mVmN828sMt6WVWWxLSQLNeW9pveO9U8Sx+pmfmdIQSGghl2g5QQHEcTruqSlay6p2pdhx2Saw2EYowESioswQ6O4Oq0WHytLVYsMqYToWZBuNbX12FhoF2OvBju3YH5XCZGWm47geWw4ei6ftxlvHL8ybqiieyxyk+z/gztRXu4SCOBvzR2PAojKz6oXgTcry3jYGyOPjJPKy9FF5jkw58SaBk8QUPVlX5Y7XUQYuYSZVAShWHNCgPcoCEy81VlwxjjcXaebdPkriUbFVzqjPiSLa77KuYPBSpaupgN2uzt5cVp8K6WxSdmQWPes8SmSQtduPPj6pG7pkXzWzTo6w+1qz9Ubo17Gi7X3b4pxxIaOBu0mx7u9YEQvaDlOYcWHl3FRSTSMZnjc7Id2nW3hzWK47ZOPqjcrcLYqUWenTwiRunFYyrwtwc8a3B2O3Eg37xceSKdFMeEzcpPaHz70ZxAA2ta5t/uFvunNDL8Xb6Mz+pwcat3qmsHnpwYPcA8G/CyMYTEadxDrDTz7rLSTUOV2bLYbDx5ju30VHGYgWEjcZf9w0QarSyg8x5iHo9fG5bZcSGTSNc8s/G1oNjxafxDuvoUkURvbQfNMxSmcbvaLPZbIeZ4sPMEWCIRw5XjMCQfhO9ubSUEOn1amG9R+JfyVW6t6e7bN5i/4LUFO3vKsClZ+X5K1FlA7lkcS6Wua9wYzQEgOdpoOICoVfh8JGgkrOUaKWlbyCqSdRHqbLMnF5pdy8/stsPUqCWB53sPE5j6JmFd0/lyU2PTV8zwaCbpHE3RgJ8BdD5ulxB+G3ihRgtu9x87D5KBzmDa31PqUzDp1j+Z4Fp9V08Pli2FXdL3H8Lj4BQv6SvI29UGA1N+abKQAm4dNguZPIhb1iySxCKRFVSOeSXHVUqia2nH6KaWWy6loyTmd6J1QUViKM6U5Te6byU4aRzimYxWthGRvxnf8AVH71exrEm00d95HfCPue4LAvmc9xc43JNye9L6i1RW1Dujoc3vl29C/LU3CGyyXTpLqINWeopPJs5ED0XoIbhCjGjmGnsqWRlhOqprBB/wC0jGbBaGufdiyM0JMiBEmywefrImudxJH/ANjt+5EnC5tw538NLc9EIwFmWIDS4Ol+/kERmmawi+h1OnHw79Es8tilvDYZpSROHM4tN+62iNwjS53KzuBvzFzuJsL/AJRyC0jzZvkvQ6aDhUoswL5KVjZC7bXioXx6XCsP2CaRomMFeQbM5RAK1PFcqF0RQNFifA0JZT2QOeqVrVFLLyRRQMmRtjzFTdSoYt7q+3guI9CvE0gjkjWARRSRujcBoXW8CShzWEmwUdDKY5yBzHzWP1OiKxYlz6m30e2TlKGRtbgslLUCSL4L9od3ctHDVF5zcD9gmYxibQwN4kKrh0tmOO9gXab3H8l2hpcE7WieqajxMUpmsloZMtr30zb62Cp1FG61y0+Wv/tQ0XTJrgCYuFtxoBw+XzVlvSVltIpLHLYixAtYC9vAprdZHuiryEZdm0VhA/jf03VlkhDS1zHEHlpZW/7ejBylr7l2nZvvwHzXHHImf3he0ai7mG2puF3iPGNpD6fNSy5MD1k3ZcxtwNtdwEDdHHH+EX9T80ZxWpa58j2EFptYjbZCKaG93O4I4Vwzuxyxayy1LZu4REawnQBRTvNksD2ue62muhUlQwgFX9hVgircbIY46ovMy4QaYdpSHHCRYidpqoaoW21TzIGgX34BSRRXNzv9O4KQW8ENJRXN3b/RXpnZGOcBcNFzb019U2pqGRMLnGwCzbsdeZHsLh1UzLWtexAJHndVXWqtYXcY0unldLL7ATGHOlkLnb/TuCoxxIw+O5ueK5tLdZDlk9DCHGEDTT6KOOHVGZILBUXtsVyYTWCF0Ois4dxTHP0UtC611BARM9wq9PAM6ilaW78E6jqtbqJrPYlGmgYAz+t1TrnN6wNO2m2+ifDPmA8kNqpryG2nA+q7TRxjIhqc7mbXAgAy40GwHdxJRF1Rm46LPYdUksbwFtPBXYqi7u5bsXlIw5xw2G2FLI1VoHKcvurCkrHdKEyyeFAQkrbMcfIIRIbIliMlgGoeYifBSdgWO+iIRsSU4AA5qQyWse9Cc2SRDLcoXiMtnh7RqRbzHEotHVMAs5unNCsUaGk2N2nUFROEZrEg6bZVyzEovncXXcbn+tlosFlzWB4kA+BNis23VG8FY7rYxzc36hRJLa19CxczT+pp30+HGZ8RMofGWtO4b2nNbobWNi9t+V1apKekMnUxzTNcA4gHY5CQbG2urTp3ICWSvfiJc3KIhUmK2rnOcRZ9uABhaPNX2wyxOt1ZMcELHySbuMnUTAgDc3Mt79yzHKXuehTaC5oYnBh96f2sjmZg3XrLhvDfQhU5MLZUsIZVsc1pcD2QLFnxXseG6o0lUy8VswZHBOGuLXCzojKGE3GmmY+StVcEUMjWxANa6ONrwNLF7JGlx78oufBcpyT7h72UqjBHU7QDI2RrnGxbfgATdC8TqrDI3zsqXSfpU5kwibYsaHOd+1I4nTwblCq08wkbmve6epba5MPVx/Eb9C5h41ROo1YQNx9FQoQpcTnyD+vRW9xPswXVz5QTyQiaoLrm2X6nuCtz6g3Ngh8pLzYbLm8BwWXkfh9Pd2Yq5iWIx07LvPgOJPcEyplMMDntbmyAXt3mwWBq5JJpM0h9TYAcgqbrvDWF3GNNpvGe59i3iWLvqCSdGDZv3PMp2UPDLHUEDTgVEyAWDWkEnjfiiVEwdb1TQA5tsx4F4Fz9lmzk3yzcqgl8MUEIaAubfxA8AoZ4sm61sNKGRAch80Ax1gI03XOvjIxLMMAerlFkJqL96Itp3OPciUVE22oQqOCqUsmfiiNtlYijsjTKQBUqgBpXNEpk2NMGqBU7tSrVTWGQp1LSXKJAZDWG0x6su7rqlK3TMdy4+gstXhMIyFp5fZD2YHJI74TZoAGml+KN4W1fUSv+ZyfsJQydkX4jS3JEqVg35aJfceqGoF1JFFYLTisGO2nyX6c6K1GhtM+ytCQ8FaUtE0zUgHyTA9Vaqo4DbclcjiKeW8nh99UodfwVZjruJHEqfLbVc2Go8DpJQEnvHzUUiaGHghyHtwTXJCrzv7F3Gwbe5PABWqcE6WQLpzFIyAGxDHnLccSBcglROajHLCpolbLCLlDFm1aCWnY8NeK0dHLJCWOdE4tDmkkFh2I2F1lOhM5NOwO/Ddp8AVs3U+duXMRxBWNPqFmcHoIdLqwpc5L7ukFIHOd1M13iVrtRqJjd/HntyRCPpNSPa/sSdoMa4aXszbiskOjMxGlQ7z1+6Wl6NTA3dO7yAU+Yp9mNR0/uzavrKV15CJGhxDjpdugsdr6EE38ShvW4c4Oa6pvm36y99GlrRmPIGyGw4K/4TUSFp/DZtvoq1f0fiax7i53Za47jgLqFfU+OTpUcHnWKy555XA3Be+x/VBIHyspMLrurcAfhPD7qpCNLqGaF7tWNLrW2BOvktFPCyjHnHdlM32GT9q524KHFZS6QngNlQwVsphzua5pzBvaFuF76qxc8UxFrGTJlB78FTEWkWCipGknQXNjYeAuSrFYTfuspsMdlje8bu7A0572QeuS58Rwgb0ke4UDhr25GZrX+EHMfsscamJpIbcgkkXA03Ftb81qOncjssUYuGkZiRckutoLDha3qsSIzdrRa7rcOJ4JC+WZmxpIbakaCnqoDC7rGknsmJ+gykHU6enmpOjUOV7nlwcXE6g39T5qjQU5lIjbZpcCNvM38wtFhuEPY4ngSqI9zR08czQakrLM1Q6mhMx7lNWRaWV7A4rWTExjXJJrA9uEBo2QbEnCPVbacjKsbjcOa6pmsGeuQWa0OGiG1zyTonBhBsrENKXbINzLNotJQi+yKMpw0XVenl1Vp7tFMWgWmi5SVJuLeC3QNo8tuVu/vK85oXXe0frD6re4lMI4za+d21+De5BZJ+JDHuJayHw/uB8Qfnfbg3fxTIzumN/8AafA3dbiMNcLBz0+LXX+rJszdLJzHBo14IkQx8hsNVnsexDKRGw9o6uI4DkqvSHGXOeGROtbcjfwVbBaIueXO1PMpO/U4+GPc0tJos4nPt7BuinIaLjVXPfG210UkdGLaKlX0psVHmJbeTTt6TTt3Rk0LJXsHf4Aq1TVLOOnddYutkK0XQrohJVESSEshB34v7m/vVXm2hZaCH3NhglIJndn4Rq53Lu8US6Ww076R0Eg0I7HNruDh33VfGcUjow2GJoa0D58ysPi2LvlJ1SluolYzSo00YRB/RWB8GdjnBwzXBHEWt9luaKS4WEwN7n1Jb+ENPrcWK9BoKTQJO7iXI1W01wXqd1uKtByYIAB3pjWX4qncETF3JV6+SzCbB1gTlOxtwPipXOsEOrqZ07XRMIDngtBJIFzzKKDzJESXwsAdK6N88HvXaYxhb+hkibGWCS1ure3SRu3gvPJa1zH2DnBpIzBpIuO+y9L/AP53WWtJVMyN+Ft5HgeDTsgEns5bnfnqx2dXWYBlHM3dot7PGDDxzyFcPqWmjhaHZiRckX1JJvuoxFzUkXRyGkjiIqjI14vYhh7B/GwA6i6LjBexnbIC219QRwTMGmkZV8HXJmaxGIlthvsPNLFK2CE5z2YgXOPM8vWwVxrczwOegJ581mOllRnLoIu1lJL+ILmi/wAt/EobpqEch6at2ySA2NY5LU2kkazQgBrWloALbC558EOxCgni6p0jCzMLxm9y4A76bLTYLhrBnhqXGN0Qz9YSHRXIBaG2F0bw2ZsrWNBZnzgXdpl3499h6rJlM9DCtYwgN0JopKmqDmsN2h7n2FgCANieJzbLYkAFaiNzmtic4DM13bMY0LXDL2j5t9FlMfj6upe1oLQLaE33F7juQqYzRXLdwVqsAqKjnylNlfoqgcbqyV0YruMX6Wyb7B1spcqlZSggpaR3NWKjbdVxtUuRazTTjxgxldTWcVcwwWar9XTZroeIyzZSpxyD5exrhFOkNyiEosEi5c+ACrR1BbI23BwNvNbmvBkdn58OQHBcuXQWbYfcztc8Rf2GU9GTeykbTZWku4XuuXLfXY885PIDrMaY2+hNvJZ3EsWklBscreQ/euXLO1Fst2Mm5pNPXs3Y5IcIoQdVpqCEMSLko+5px7ByikBTqqnBafBKuTP/AFGLfkRn8H6OipqAHaMb2n87DgF6d1zWNAYA1rBYADYBcuSFz+IpqXBkMajbK18jtzoPALITR2YVy5TBLcg3J7cFzodSWL5D+Iho8t/mVvaV2iRcltQ8zLKViJac4kKFrrBcuS3qXELiSV1RD+jfzsfouXI4/MjpfKyaip52VnWhjRC68Oj9cjWjIclrABzXcb9pCsRw+RksrxEHWMxc7MwdcJXhzG87tAt2hbQJVy3V2MX1BGLye7thbITYM7TRY5nnNbW3APdfW2uyDYfipzZSTlvYC97X2BXLkVUmp4K9RXGVeWXMUxHIyQNdZ9viIuGN3uBbUmxtyWXwWtjdLKD8JYerve98vavzGh3XLlTqJNzaYekhGNaa9Qh0/qR7uA0blvoqvQzEogP0oGliXFpeczdhblrukXJZ9h+vueks6RUjxlEryXsIDQ0tANtL6IBiNYJpOsAIzBu/MNAPloUi5JXtpcG10yKc237FYuXBIuSzbZuOKJBKQl60rly5NgShH2Fkdoq/U3XLkWeToQjjOD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8" name="Picture 6" descr="http://img.nur.kz/n/04/0/rpakova_olga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464" y="4221088"/>
            <a:ext cx="348637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464" y="1196752"/>
            <a:ext cx="3486372" cy="2126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3" name="Picture 11" descr="Анимация Лини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115" y="3323109"/>
            <a:ext cx="42862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32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070" y="116632"/>
            <a:ext cx="8856984" cy="1143000"/>
          </a:xfrm>
        </p:spPr>
        <p:txBody>
          <a:bodyPr>
            <a:noAutofit/>
          </a:bodyPr>
          <a:lstStyle/>
          <a:p>
            <a:r>
              <a:rPr lang="ru-RU" sz="3600" b="1" i="1" dirty="0" err="1" smtClean="0">
                <a:solidFill>
                  <a:schemeClr val="bg1"/>
                </a:solidFill>
              </a:rPr>
              <a:t>Жеңіл</a:t>
            </a:r>
            <a:r>
              <a:rPr lang="ru-RU" sz="3600" b="1" i="1" dirty="0" smtClean="0">
                <a:solidFill>
                  <a:schemeClr val="bg1"/>
                </a:solidFill>
              </a:rPr>
              <a:t> </a:t>
            </a:r>
            <a:r>
              <a:rPr lang="ru-RU" sz="3600" b="1" i="1" dirty="0" err="1" smtClean="0">
                <a:solidFill>
                  <a:schemeClr val="bg1"/>
                </a:solidFill>
              </a:rPr>
              <a:t>атлетиканың</a:t>
            </a:r>
            <a:r>
              <a:rPr lang="ru-RU" sz="3600" b="1" i="1" dirty="0" smtClean="0">
                <a:solidFill>
                  <a:schemeClr val="bg1"/>
                </a:solidFill>
              </a:rPr>
              <a:t> </a:t>
            </a:r>
            <a:r>
              <a:rPr lang="ru-RU" sz="3600" b="1" i="1" dirty="0" err="1" smtClean="0">
                <a:solidFill>
                  <a:schemeClr val="bg1"/>
                </a:solidFill>
              </a:rPr>
              <a:t>негізгі</a:t>
            </a:r>
            <a:r>
              <a:rPr lang="ru-RU" sz="3600" b="1" i="1" dirty="0" smtClean="0">
                <a:solidFill>
                  <a:schemeClr val="bg1"/>
                </a:solidFill>
              </a:rPr>
              <a:t> </a:t>
            </a:r>
            <a:r>
              <a:rPr lang="ru-RU" sz="3600" b="1" i="1" dirty="0" err="1" smtClean="0">
                <a:solidFill>
                  <a:schemeClr val="bg1"/>
                </a:solidFill>
              </a:rPr>
              <a:t>жаттығулары</a:t>
            </a:r>
            <a:endParaRPr lang="ru-RU" sz="3600" b="1" i="1" dirty="0">
              <a:solidFill>
                <a:schemeClr val="bg1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26918152"/>
              </p:ext>
            </p:extLst>
          </p:nvPr>
        </p:nvGraphicFramePr>
        <p:xfrm>
          <a:off x="899592" y="1124744"/>
          <a:ext cx="748883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560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rgbClr val="92D050"/>
            </a:gs>
            <a:gs pos="27000">
              <a:srgbClr val="FFFF00"/>
            </a:gs>
            <a:gs pos="4000">
              <a:srgbClr val="C00000"/>
            </a:gs>
            <a:gs pos="69000">
              <a:srgbClr val="00B0F0"/>
            </a:gs>
            <a:gs pos="95000">
              <a:srgbClr val="7030A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639" y="548680"/>
            <a:ext cx="7853768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 smtClean="0"/>
              <a:t>Жүгіру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ru-RU" dirty="0" err="1"/>
              <a:t>қысқа</a:t>
            </a:r>
            <a:r>
              <a:rPr lang="ru-RU" dirty="0"/>
              <a:t>, </a:t>
            </a:r>
            <a:r>
              <a:rPr lang="ru-RU" dirty="0" err="1"/>
              <a:t>орташа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ұзақ</a:t>
            </a:r>
            <a:r>
              <a:rPr lang="ru-RU" dirty="0"/>
              <a:t> </a:t>
            </a:r>
            <a:r>
              <a:rPr lang="ru-RU" dirty="0" err="1"/>
              <a:t>қашықтық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үшке</a:t>
            </a:r>
            <a:r>
              <a:rPr lang="ru-RU" dirty="0"/>
              <a:t> </a:t>
            </a:r>
            <a:r>
              <a:rPr lang="ru-RU" dirty="0" err="1"/>
              <a:t>бөлінеді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</a:t>
            </a:r>
            <a:r>
              <a:rPr lang="ru-RU" b="1" i="1" dirty="0" err="1" smtClean="0"/>
              <a:t>Қысқа</a:t>
            </a:r>
            <a:r>
              <a:rPr lang="ru-RU" b="1" i="1" dirty="0" smtClean="0"/>
              <a:t> </a:t>
            </a:r>
            <a:r>
              <a:rPr lang="ru-RU" b="1" i="1" dirty="0" err="1"/>
              <a:t>қашықтыққа</a:t>
            </a:r>
            <a:r>
              <a:rPr lang="ru-RU" b="1" i="1" dirty="0"/>
              <a:t> </a:t>
            </a:r>
            <a:r>
              <a:rPr lang="ru-RU" dirty="0"/>
              <a:t>— 100, 200, 400 м </a:t>
            </a:r>
            <a:r>
              <a:rPr lang="ru-RU" dirty="0" err="1"/>
              <a:t>және</a:t>
            </a:r>
            <a:r>
              <a:rPr lang="ru-RU" dirty="0"/>
              <a:t> 110 м </a:t>
            </a:r>
            <a:r>
              <a:rPr lang="ru-RU" dirty="0" err="1"/>
              <a:t>кедергілі</a:t>
            </a:r>
            <a:r>
              <a:rPr lang="ru-RU" dirty="0"/>
              <a:t> </a:t>
            </a:r>
            <a:r>
              <a:rPr lang="ru-RU" dirty="0" err="1"/>
              <a:t>қашықтық</a:t>
            </a:r>
            <a:r>
              <a:rPr lang="ru-RU" dirty="0"/>
              <a:t> </a:t>
            </a:r>
            <a:r>
              <a:rPr lang="ru-RU" dirty="0" err="1"/>
              <a:t>жатады</a:t>
            </a:r>
            <a:r>
              <a:rPr lang="ru-RU" dirty="0"/>
              <a:t>. </a:t>
            </a:r>
            <a:r>
              <a:rPr lang="ru-RU" dirty="0" smtClean="0"/>
              <a:t>      </a:t>
            </a:r>
            <a:r>
              <a:rPr lang="ru-RU" b="1" i="1" dirty="0" err="1" smtClean="0"/>
              <a:t>Орташа</a:t>
            </a:r>
            <a:r>
              <a:rPr lang="ru-RU" b="1" i="1" dirty="0" smtClean="0"/>
              <a:t> </a:t>
            </a:r>
            <a:r>
              <a:rPr lang="ru-RU" b="1" i="1" dirty="0" err="1" smtClean="0"/>
              <a:t>қашықтыққа</a:t>
            </a:r>
            <a:r>
              <a:rPr lang="ru-RU" b="1" i="1" dirty="0" smtClean="0"/>
              <a:t> </a:t>
            </a:r>
            <a:r>
              <a:rPr lang="ru-RU" dirty="0" smtClean="0"/>
              <a:t>- 800,1000</a:t>
            </a:r>
            <a:r>
              <a:rPr lang="ru-RU" dirty="0"/>
              <a:t>, 1500, 2000, 3000 м </a:t>
            </a:r>
            <a:r>
              <a:rPr lang="ru-RU" dirty="0" err="1"/>
              <a:t>жүгіру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3000 м </a:t>
            </a:r>
            <a:r>
              <a:rPr lang="ru-RU" dirty="0" err="1"/>
              <a:t>кедергілі</a:t>
            </a:r>
            <a:r>
              <a:rPr lang="ru-RU" dirty="0"/>
              <a:t> </a:t>
            </a:r>
            <a:r>
              <a:rPr lang="ru-RU" dirty="0" err="1"/>
              <a:t>қашықтыққа</a:t>
            </a:r>
            <a:r>
              <a:rPr lang="ru-RU" dirty="0"/>
              <a:t> </a:t>
            </a:r>
            <a:r>
              <a:rPr lang="ru-RU" dirty="0" err="1"/>
              <a:t>жүгіру</a:t>
            </a:r>
            <a:r>
              <a:rPr lang="ru-RU" dirty="0"/>
              <a:t> </a:t>
            </a:r>
            <a:r>
              <a:rPr lang="ru-RU" dirty="0" err="1"/>
              <a:t>жатады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smtClean="0"/>
              <a:t> </a:t>
            </a:r>
            <a:r>
              <a:rPr lang="ru-RU" b="1" i="1" dirty="0" err="1" smtClean="0"/>
              <a:t>Ұзақ</a:t>
            </a:r>
            <a:r>
              <a:rPr lang="ru-RU" b="1" i="1" dirty="0" smtClean="0"/>
              <a:t> </a:t>
            </a:r>
            <a:r>
              <a:rPr lang="ru-RU" b="1" i="1" dirty="0" err="1"/>
              <a:t>қашықтыққа</a:t>
            </a:r>
            <a:r>
              <a:rPr lang="ru-RU" b="1" i="1" dirty="0"/>
              <a:t> </a:t>
            </a:r>
            <a:r>
              <a:rPr lang="ru-RU" dirty="0"/>
              <a:t>— 5000, 10000, 20000, 42 </a:t>
            </a:r>
            <a:r>
              <a:rPr lang="ru-RU" dirty="0" err="1"/>
              <a:t>шақырым</a:t>
            </a:r>
            <a:r>
              <a:rPr lang="ru-RU" dirty="0"/>
              <a:t> 192 м </a:t>
            </a:r>
            <a:r>
              <a:rPr lang="ru-RU" dirty="0" err="1"/>
              <a:t>марафондық</a:t>
            </a:r>
            <a:r>
              <a:rPr lang="ru-RU" dirty="0"/>
              <a:t> </a:t>
            </a:r>
            <a:r>
              <a:rPr lang="ru-RU" dirty="0" err="1"/>
              <a:t>қашықтық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50 </a:t>
            </a:r>
            <a:r>
              <a:rPr lang="ru-RU" dirty="0" err="1"/>
              <a:t>шақырым</a:t>
            </a:r>
            <a:r>
              <a:rPr lang="ru-RU" dirty="0"/>
              <a:t> кросс (дала </a:t>
            </a:r>
            <a:r>
              <a:rPr lang="ru-RU" dirty="0" err="1"/>
              <a:t>жарысы</a:t>
            </a:r>
            <a:r>
              <a:rPr lang="ru-RU" dirty="0"/>
              <a:t>) </a:t>
            </a:r>
            <a:r>
              <a:rPr lang="ru-RU" dirty="0" err="1"/>
              <a:t>жатады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7170" name="Picture 2" descr="Анимация Спорт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92" y="540295"/>
            <a:ext cx="584447" cy="584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Анимация Линии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7" y="6498273"/>
            <a:ext cx="4617431" cy="347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Анимация Линии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6499446"/>
            <a:ext cx="4499992" cy="33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95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298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Изящная</vt:lpstr>
      <vt:lpstr>100 метрге жүгіру.  Жеңіл атлетика жаттығулары</vt:lpstr>
      <vt:lpstr>Презентация PowerPoint</vt:lpstr>
      <vt:lpstr>Презентация PowerPoint</vt:lpstr>
      <vt:lpstr>Жеңіл атлетика тарихы</vt:lpstr>
      <vt:lpstr>Презентация PowerPoint</vt:lpstr>
      <vt:lpstr>Халықаралық әуесқойлық жеңіл атлетика федерациясы (ИААФ) 1912 жылы құрылған. Оған қазір 200-ге жуық ұлттық ассоциациялар біріккен. </vt:lpstr>
      <vt:lpstr>Жеңіл атлетика Қазақстанда</vt:lpstr>
      <vt:lpstr>Жеңіл атлетиканың негізгі жаттығулары</vt:lpstr>
      <vt:lpstr>Презентация PowerPoint</vt:lpstr>
      <vt:lpstr>100 метрге жүгіру</vt:lpstr>
      <vt:lpstr>Сөреден шығу</vt:lpstr>
      <vt:lpstr>Жүгіру кезіндегі қауіпсіздік ережелері</vt:lpstr>
      <vt:lpstr>100 метрге жүгіруден 9 сыныпқа арналған норматив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 метрге жүгіру. Эстафеталық ойындар. Жеңіл атлетика жаттығулары</dc:title>
  <dc:creator>Асель</dc:creator>
  <cp:lastModifiedBy>Асель</cp:lastModifiedBy>
  <cp:revision>22</cp:revision>
  <dcterms:created xsi:type="dcterms:W3CDTF">2014-04-05T13:37:09Z</dcterms:created>
  <dcterms:modified xsi:type="dcterms:W3CDTF">2014-04-08T16:28:25Z</dcterms:modified>
</cp:coreProperties>
</file>