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1" r:id="rId2"/>
    <p:sldId id="264" r:id="rId3"/>
    <p:sldId id="263" r:id="rId4"/>
    <p:sldId id="266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0" r:id="rId29"/>
    <p:sldId id="291" r:id="rId30"/>
    <p:sldId id="292" r:id="rId31"/>
    <p:sldId id="293" r:id="rId32"/>
    <p:sldId id="29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DC1D0-60B2-43B7-9FC1-00C22CEA9F2F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7A150-B8B3-4096-9934-7299D00ECD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C8F228-7CF9-4C51-A9EF-6F164CAFCE06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4E7A6E-869E-49DE-90A5-1B09CAA9956E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D986-865B-4664-BC67-2760CF23AED8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1591-FA69-45D6-8945-2431A01BF1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D986-865B-4664-BC67-2760CF23AED8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1591-FA69-45D6-8945-2431A01BF1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D986-865B-4664-BC67-2760CF23AED8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1591-FA69-45D6-8945-2431A01BF1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D986-865B-4664-BC67-2760CF23AED8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1591-FA69-45D6-8945-2431A01BF1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D986-865B-4664-BC67-2760CF23AED8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1591-FA69-45D6-8945-2431A01BF1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D986-865B-4664-BC67-2760CF23AED8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1591-FA69-45D6-8945-2431A01BF1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D986-865B-4664-BC67-2760CF23AED8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1591-FA69-45D6-8945-2431A01BF1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D986-865B-4664-BC67-2760CF23AED8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1591-FA69-45D6-8945-2431A01BF1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D986-865B-4664-BC67-2760CF23AED8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1591-FA69-45D6-8945-2431A01BF1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D986-865B-4664-BC67-2760CF23AED8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1591-FA69-45D6-8945-2431A01BF1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D986-865B-4664-BC67-2760CF23AED8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1591-FA69-45D6-8945-2431A01BF1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4D986-865B-4664-BC67-2760CF23AED8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41591-FA69-45D6-8945-2431A01BF1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32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53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05921" y="1961697"/>
            <a:ext cx="4386714" cy="26066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KZ Parsek" pitchFamily="2" charset="0"/>
                <a:cs typeface="JasmineUPC" pitchFamily="18" charset="-34"/>
              </a:rPr>
              <a:t>Welcome</a:t>
            </a:r>
            <a:r>
              <a:rPr lang="kk-KZ" sz="1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KZ Parsek" pitchFamily="2" charset="0"/>
                <a:cs typeface="JasmineUPC" pitchFamily="18" charset="-34"/>
              </a:rPr>
              <a:t> </a:t>
            </a:r>
            <a:r>
              <a:rPr lang="en-US" sz="1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KZ Parsek" pitchFamily="2" charset="0"/>
                <a:cs typeface="JasmineUPC" pitchFamily="18" charset="-34"/>
              </a:rPr>
              <a:t>to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KZ Parsek" pitchFamily="2" charset="0"/>
                <a:cs typeface="JasmineUPC" pitchFamily="18" charset="-34"/>
              </a:rPr>
              <a:t>our lesson </a:t>
            </a:r>
            <a:endParaRPr lang="ru-RU" sz="1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KZ Parsek" pitchFamily="2" charset="0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images[5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838200"/>
            <a:ext cx="3308096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5029200" y="3657600"/>
            <a:ext cx="3608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000" i="1"/>
              <a:t>She  is  Indian.</a:t>
            </a:r>
            <a:r>
              <a:rPr lang="en-US" i="1"/>
              <a:t> 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962400"/>
            <a:ext cx="3863975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33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12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9388"/>
            <a:ext cx="7239000" cy="645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2743200" y="625475"/>
            <a:ext cx="53975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0663"/>
            <a:r>
              <a:rPr lang="en-US" sz="3500" b="1">
                <a:latin typeface="Times New Roman" pitchFamily="18" charset="0"/>
                <a:cs typeface="Times New Roman" pitchFamily="18" charset="0"/>
              </a:rPr>
              <a:t>2.CHINA </a:t>
            </a:r>
            <a:endParaRPr lang="ru-RU" sz="3500" b="1">
              <a:latin typeface="Times New Roman" pitchFamily="18" charset="0"/>
              <a:cs typeface="Times New Roman" pitchFamily="18" charset="0"/>
            </a:endParaRPr>
          </a:p>
          <a:p>
            <a:pPr indent="220663"/>
            <a:r>
              <a:rPr lang="en-US" sz="3500" b="1">
                <a:latin typeface="Times New Roman" pitchFamily="18" charset="0"/>
                <a:cs typeface="Times New Roman" pitchFamily="18" charset="0"/>
              </a:rPr>
              <a:t>   She  comes from  China.</a:t>
            </a:r>
            <a:endParaRPr lang="ru-RU" sz="3500" b="1">
              <a:latin typeface="Times New Roman" pitchFamily="18" charset="0"/>
              <a:cs typeface="Times New Roman" pitchFamily="18" charset="0"/>
            </a:endParaRPr>
          </a:p>
          <a:p>
            <a:pPr indent="220663"/>
            <a:r>
              <a:rPr lang="en-US" sz="3500" b="1">
                <a:latin typeface="Times New Roman" pitchFamily="18" charset="0"/>
                <a:cs typeface="Times New Roman" pitchFamily="18" charset="0"/>
              </a:rPr>
              <a:t>    She  is  Chinese.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71800" cy="40756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810000"/>
            <a:ext cx="4038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438400"/>
            <a:ext cx="32305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685800" y="685800"/>
            <a:ext cx="56388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0663"/>
            <a:r>
              <a:rPr lang="en-US" sz="3500" b="1">
                <a:latin typeface="Times New Roman" pitchFamily="18" charset="0"/>
                <a:cs typeface="Times New Roman" pitchFamily="18" charset="0"/>
              </a:rPr>
              <a:t>3.France.</a:t>
            </a:r>
            <a:endParaRPr lang="ru-RU" sz="3500" b="1">
              <a:latin typeface="Times New Roman" pitchFamily="18" charset="0"/>
              <a:cs typeface="Times New Roman" pitchFamily="18" charset="0"/>
            </a:endParaRPr>
          </a:p>
          <a:p>
            <a:pPr indent="220663"/>
            <a:r>
              <a:rPr lang="en-US" sz="3500" b="1">
                <a:latin typeface="Times New Roman" pitchFamily="18" charset="0"/>
                <a:cs typeface="Times New Roman" pitchFamily="18" charset="0"/>
              </a:rPr>
              <a:t>   He  comes  from France</a:t>
            </a:r>
          </a:p>
          <a:p>
            <a:pPr indent="220663"/>
            <a:r>
              <a:rPr lang="en-US" sz="3500" b="1">
                <a:latin typeface="Times New Roman" pitchFamily="18" charset="0"/>
                <a:cs typeface="Times New Roman" pitchFamily="18" charset="0"/>
              </a:rPr>
              <a:t>   He  is French</a:t>
            </a:r>
            <a:r>
              <a:rPr lang="ru-RU" sz="35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609600"/>
            <a:ext cx="21494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D:\Мои документы и все\АНИМАЦЫ\Алматы\kz_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D:\Мои документы и все\АНИМАЦЫ\Алматы\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 rot="-347002">
            <a:off x="1344613" y="1425575"/>
            <a:ext cx="6202362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65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4.Kazakhstan. </a:t>
            </a:r>
            <a:endParaRPr lang="ru-RU" sz="65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5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  is  Kazakh.  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381000"/>
            <a:ext cx="19812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655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457200" y="228600"/>
            <a:ext cx="4931671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0663">
              <a:defRPr/>
            </a:pPr>
            <a:r>
              <a:rPr lang="en-US" sz="3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5.Turkey.</a:t>
            </a:r>
            <a:endParaRPr lang="ru-RU" sz="3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220663">
              <a:defRPr/>
            </a:pPr>
            <a:r>
              <a:rPr lang="en-US" sz="3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 comes from  Turkey</a:t>
            </a:r>
          </a:p>
          <a:p>
            <a:pPr indent="220663">
              <a:defRPr/>
            </a:pPr>
            <a:r>
              <a:rPr lang="en-US" sz="3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is Turkish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676400"/>
            <a:ext cx="46482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lum bright="-10000" contrast="12000"/>
          </a:blip>
          <a:srcRect/>
          <a:stretch>
            <a:fillRect/>
          </a:stretch>
        </p:blipFill>
        <p:spPr bwMode="auto">
          <a:xfrm>
            <a:off x="4572000" y="304800"/>
            <a:ext cx="4049713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419600" y="5029200"/>
            <a:ext cx="41608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Korea.</a:t>
            </a:r>
            <a:endParaRPr lang="ru-RU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  comes  from  Korea.</a:t>
            </a:r>
            <a:endParaRPr lang="ru-RU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  is Korean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581400"/>
            <a:ext cx="22098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"/>
            <a:ext cx="4267200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84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84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3810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AutoShape 7" descr="data:image/jpg;base64,/9j/4AAQSkZJRgABAQAAAQABAAD/2wBDAAkGBwgHBgkIBwgKCgkLDRYPDQwMDRsUFRAWIB0iIiAdHx8kKDQsJCYxJx8fLT0tMTU3Ojo6Iys/RD84QzQ5Ojf/2wBDAQoKCg0MDRoPDxo3JR8lNzc3Nzc3Nzc3Nzc3Nzc3Nzc3Nzc3Nzc3Nzc3Nzc3Nzc3Nzc3Nzc3Nzc3Nzc3Nzc3Nzf/wAARCACoAKUDASIAAhEBAxEB/8QAHAAAAgMBAQEBAAAAAAAAAAAABAUAAwYCAQcI/8QARhAAAgECBQEFBQYCBggHAQAAAQIDBBEABRIhMUETIlFhcQYUMoGRFSNCobHBB1IkM2Jy0fAlNIKistLh8RY1RFN0g8Li/8QAGwEAAgIDAQAAAAAAAAAAAAAABQYDBAABAgf/xAA3EQABAwIEAwQIBgIDAAAAAAABAAIDBBEFEiExE0FRImFxgQYUFTORobHhIzJCctHwNMEWJFL/2gAMAwEAAhEDEQA/APqmV5fRtl9NI1NGZCO0LuyyMXZdJJcbMSNiRzi58uy5AqCip76FVVKj4UN1HoD9MWZQunLKUEFLRL3TD2Ntv5Pw+nTHVTCGYsGmB02vHJptY36/rgbexVh8jsx1Qv2ZlwjEZpqeQWdGLrdn1jv32/FYX8cJxVU4SOX7CJldkclUuFIJTVq52W9tv1w/RpBUPGTMVBBBIAFjfa/XjjoCPHFdbUe6UU9VKZgkMJdvvE4G/Py5x1ey44jgN0iSqoZYXQezsgRYijK0Nhotr0jx35HjgmjlpK2sjDZOYu1LStJPEV3dFU3/ALTKbHwtY3wtpPamrlzWI1CCGhqGEaxlhrjLDuktxubC3S43OL/a/Mq+irKFKGZ43CPMVZhpkI0gK3l3jf6jgY44rbZgovWrtLg42CbHLqPudlFSJYIbBNQIjPc8+7wN9vA8YUxZp7ON26VK0aqjzJcwuFdCe/Y2sbkbi+/PUYWZz7StmBp4aF80pW1d7cIHXbWCfiUrcWI53HnhbEoiRUjBCIAoF+gFgMQS1IZtqq8te9ps03TiT2gpmlaSmyGG+tZFkml0MX06dRUA27uw3vbbE9n6lKmu9zr6XLRHJTkRKkDKBoYMEvqNwBcjbexPTCnpbf6jHLoHFmvsdQsbWPIII3B9MVxVPzC+ygFdPmuXaLb19ENcTUNDl8n3rNMJSQSJBZ7bfEwvz4AHnYWkoa9pQ/2ZlSR2hICsSQY9l38gWA9PPbP0+bZvSrpgzGRl6CoUS/mbH88aX2dzirzCnqJa5UhhpTpaVSSsp5Nr7rbi2/Nrm2Lkc7X6BXY6ziGwJR9JldM9FGtbl1JHK0RSSNAGUBjdlB8Cd8ENl9ArmVqWEN2naFtAvr06b+unb0xWstI8ZZcwbSEO/bAWBPO/gdsdwzUPbao6iJpGOnUZQxueg32+HgeGJVPnd1QC5fRmSBny6OOlskcaBALBd0LjmwN7Dpyd/hszU5JlcKy5hFDEkjuoJiJuXB18A8gb4ZVETTBAkzRgMGaw3a3A9L2v42tjHfxODrk1FrIb+kDUw2udB4B+fXEcry1hIUcsz2MLgUZ9v+yKuHElOpRkcH3drgoLKfh5AuBh6uUZc0IRaKDszH2YGgW0E6tPpffHwx/gf+6f0x+gqf8AqI/7o/TGUbzPfNyUFPVyyXuUgzqt9nsklibNFghklZpEJhLamtpY7DmxA9MLqb2g9jJpoYKeSm7RjFHGPd3Hwn7scdCdvDCH+NG1RlP9yX9Vxgsjv9tZfv8A+pi/4xjUryyTINk6UODxVFCKhz3Xseeml+5fW/aymo4DSosFKinW2lsteo3JBJ7vw3P1xMXe2U6xSUuqdIrq3xZw1FfjoB3v2xMTCyG0zn8Ib/EK6sqXpfZajmpKlYDaILJCTItjtYFrkg+J3wrGaZjNNGprqZlUoHTse8w7pYHbYlb2HUEnj4dHHTR1WTUkVfGziyErUMFbV56dr+Q2wP8AYuVAN/RKfe7N9+dyDyfS3PTGAhCJPzkrL5xnOax+0c0UUUtJCvcSZ6XuTEKDsWFjYmTcdD1AwNWV1fWwGnqqpXha2pFgVNQBuASOl+mOszzSuzXs0qkhp+wmLdmoZnVrFdJLHz6Cx2xm46zOCTTRxU0k8cKNJ94hYMVBsQG23uOP1xSne6R5yGwQqeUvecpsE6ljEsbISLMCCRz6+vngXOcyeiVKyqNRWSuRFqJAKgBm2AAAFwenUeGL6M1LU6mrjWOW5uqnbk2/K2Kvd637VFR75aj7LT7toHxfzasVGXBLSdFUaQDYlK6f2ppZFXVSzqSbBFAPRfT+b8sPVIdVcDZgCL4rNZEJzC0pEgtsb9eN/mPri8g9fzxy/L+ltljiOQsqHqaaOTRJLGrXtZjY8X64nvVPewniv4a13xVV5XR1kplqoQ7lQhOojYG+FGbZXTUlNJ9n5XLU1c0ZjEcTtfTZQSd+BZPy88dxxtkIaL3Ky7LalaJSrLqVgVO4INxh37H1kMM8+U1ZBjrGZ6dXbusbd9APHlvO54thHR5QqQotUUlCRhY4zH3U8SRc3PnfANNeKuy2eT2ZSSaGRTHLEzRmKQhbHbYi7abEHjrgxHhE8I4jj5KrQ4nC+oytOnVfU2ybK3XS+X0zL4GIEcEfucVyZTl6ACnoqVZ0AeLugEMt9J4PBY777k+OM/Qe1Oa/aMNNnGVJSQSa9cuphoAUEE38SWA9L41dPTJCGI1M7G7O7XZj6+HkNh0tjTmObumYPa4kA7K2JOzRRfU1t2ta58cY7+KW2TUlr/6z/wDlsa+XtCo7HSTflibDffj54R+1OQVWfUcUAqooTHMZL9mTtYgDnnfEErS5hAXEzS6MgL4+47jehx+goP6iP+6P0x82b+G1UVYfacO4t/UN/wA2PpCd2NV8ABjMPBizZ+dlWpYXsvmC+Y/xp/1jKf7kv6pjBZF/53l//wAmL/jGPsHtz7Jze08tG8NXHTinVwdcZa+q3gfLGeoP4YVVLXU9Q2ZwMIZUkKiE72IPj5YydpdKXDZegYdilJDhwhe+zrHSx5k9y1PtV7xrpvd/fT3W1e60sUw6c6+PliYC9uHpUloxUtl4OltPvjSg8jjR++JiYIHTe6GnyT7KgBk1CIgoXs0sIoSi2t0Vt1Hkd8X2fSf67g8Rr8v+n54XU+aUtNRUkFWJj/R1k7QEzjYEi7jk2RjfyxUc/wAqEQk7dAjLdWMMtiGIseODf54yxQt/5ispmtVDmObVFbSoOwkVFV9Nu103Be3huAL7kKOnAUNHTxVElRHDGk81u0cCzN64cZrkdVQ1Mj0ELVVLJIWVYSC8RPe02Nrre9iOBt0vhUJUMAlLAR6dWo7bfPAyfM1xPVApw8PJdogK3OYKKoaKaOTYCxQXLE24HhvzfnYA4oHtNQ6C5Spso1EdmL82tz5j/vg6rpa/MaKRMvl9zLDuVEg73PIXwI6mx3xfJDWUkYeoZKmMAB3ijKstvxFbm49OPA4ttw6fhcQxm3jr8FR9eow7IXC6EMWYqhBellk1lld4ztbi1uuwGAm9oo6Yyw1UDmWIlT2Q7rG7DrxuPPbfobOlIIV1IKsLhuR9ceg7EAjFEPH6grYDeYSY+09ACO5UG66gOyH8urx8P8OdsFw1qZiqtRLN26yOsZXu6SALkncabOvnvxcbWUkM6zTy1ckUpaQ9gUj0skZ4Unk48rq6moewrKieKNI3uSxsSp7pt47kHbwxZp8nHaNhca/0KKpZeJ3Dbc2T2BWSFEkfWyqAW/mI64Ip5Wp50nTdkNwL2BNjsfLA6zRMoZJEYEgAhhYk8fXANPV1jSRh46cxsATIso3F7bD53+VsPjg0tyHYpFh4rZOI02IN02q5zNPLU6AjudZERsdVgOT125xtoHEkKOOGUHx5xhLgi4O2HWTZpNAy01bfsjvHO8gNgbkAm+42a299uLC+BWJwDhtLeSavRqse+eVsmpdrdO6cNFO8DKoUkvGw5I6387nnzHngrC6XNKMrJHFX06zKt7lgQtztf1tgn3pRTtNIREqg69e2i3OAhCckRiYRV+ZSSyQy5ZmdAIgrB1lcd47W9MVCvzOVX7DMcoaSzdmAxsedFzfg3T/HGZVtaLEwHTV9PUBFjqoHkYfCrX6An9cF32uTjRWLM+18lQklL7vJWICrX92roae/HPac/LEwN7XlKn3OQRh1s4BbKjV33G4/lH684mJAdETgZeMH+VosqH+jaYMpDdkoIeHsiNuqfh9MFaF27q/Tj/NsYelrJ1p0Wnqm7HQqr2M7slgbjSW3+Z3I5wYM4zARsnbg3AsxjW4sd/LcbcYv+zJiAQRqk2X0lo2zPY8EEE8unmnOd14pKOVoJNdQQRHGGFtdjbVzYX5x8yy2pomz2bKJVrHmpReNZUvHo5V7rsdrDvYevmNIF7aSoRVYsS7m3BsSSfPqcLKlo46xqlc1p4g50hSiljwoseTYq1vU4vxYayOziLn+7IDV4tLWlzS0tbY23379D8E8Hmb4mE8VRJJMY4s2pXdyezUIL7cjnfg/Q/JxgkD1CW5ojGRcpVmFJDSqKyniSMo333Zrp1Idje3NiQfkcKqzNailqnjNDNLEr6AyA79wNfji5t6/lp5oxNE8TAFXUqQfAjCSjlWSkp2Z1LtGpO+5Nt8KeOwRxSNkA3/0mjAp3yRua7WyUvmtSK6KZaXMREsKhoFQFSWsQ3F7ji3jfwNyAafOr0tdl0kkUcSlDUDUqg/hUndbeXW/huxqRM1PKtO6xzGMhHdLhWtsSOvTCt87ShdaXMbvOgVWkjXZ2K3JC9BcW3P02uHaS4dgW80wAk/lTEU8dOrRrT9rSSEF4BYWN76l/wAPp5k0NJlcqslNEAVI1I2oFfUHjrbCyjzujq544Iu0EkhNgyW2C6r9emGlExTMmVifvYNr+Kt//eDGFVsombTy6g7X3QHFaPLE6ZhIPyTCCFIIhHEtkHAvfBEEoik1PDFKttJWRA3d6jfyJHzxXiYaXMa9uVw0StDUSwycRjrOR+TrQT1MlNWZfTOajiTsF3/sNZeLcE+nhfTVZSOF3mjQxE/fah0ta5/K9+gOMXHIYZVlU2ZDqBONNR5jK9F71mEccMTBRGNy0hP9nz2sOTgFX0ojcHN2PJPmAYo6qjMcurm8+7vRAynLrMfcKXvtqa0K9477nbfk/U45jyTLYtfZ0MFnFiGXUALWsAeB5Dbc4Kp0EaAD+rtdQb3Hlv8A56Yvv4YGG4TIhUy6jjmSWOkgWSMHQ4jAK35semJM0ck5piXLMmohTwLjkji/TxsfPBEjhFLHgAknFcGpkEkiaHfcqeQOgPy/O+M8VizXti0UUlIrSU8Y0tYS5kaTbbgDn9sTF/tXFVPJTe6pXsAravdKWCYdOTJx8sTHQCLUz2iIAn5lJAZNu17Uv+LtWVnv5ldifTHpxxBp7GMR6AgUWEcRjW3kp3A8jjvDdF7tvgvDa82qpf3H6lKa7JaWallS8ybs6sshJUkhjp1XAuRhLBXZKsYkmpZVkZC5AkJACk7XJUXuzcC1z5jGwxzpAFgBbEt1LBXlrS19z52S+ioMvi7Kpp4yC5EiEsxYkg9LnezHbDWejmpyklRE8RYWUP15vYDqLC9/EYuyupeCd/dqij7Y7BJyVsNr+vPIIG9rE2x57R1mYGKPXNQFFc6THNYbKD3hfxJ9LeeBb6xxqBEBoj7cIaaE1cjruLdOgul1fJPHTlqaETMTYrccWN/XGMykNDmWYy+6qDDqJUG5i71tvEDra22NpG7y0d5HCyaLM0O+lutr+eM37PwSLndXLNDUrHKxMbNEwDG5+La3HjiDEqcTvja69j8lb9Gak02H11rAho579oXHwuq3ra+KupaWR4A0yBmIQ90m/HeseOcH9tJBQGarVO0RW1aTsbE2/bbC7MKU0meU8kcdS1JBZSzRkhOQADbcbj64MzXVPJT0q61DyBnkCXC23A8LkgYVZ4HQycN3JN7vV6ltMWNaA5uZ1txa5I07uXgucjrmr6YtMQJkezW2uOn+fLA9bX1lPnMEadmwXvrZCW0kEEc7m1/nbFVHFPQ53N93NJTzHvOsRAud/pe+OqrtP/EENQsE5ijAUusRIvY8fXHMbzHIHt5K3JQ0r6uUANMb2EjbQkbeIKfZxV1cWX++ZY0UqKutgVLalPUWI4wPT5tPW5fSmkkiatmezIYzZbfESL8AW363HjiulmkjR6qOnkRTIxlp227VepCnhuvnwfHAnsbH2dVWEwSIJGtGxjNgATcX6dNsM0FeamVoaSL6EdO8JPjw2Cmw2czxtL4SC06dq+mV3W2+nJatW0lSSpa+1+pHliytq3r2BqmVzpKEDjcd4D16jC2ty8VdXTTmeSM051IiWsTte/yFvnhH9n0NJJPDNmkqSRAl5JFsBrBG5vYk6lPy+h7hsJzHdKFPd0ZY2Qi+pAB38l9Cos9aOJo61WlKjusgGtvUbC/G+2GlPm9FI5RqhFIGoF+7t53+nnj5pQ5PTsHNNmLyaJAHI3uygXDb78A+tjvjQHcG+B82GRPN26Iuz0iqKWzCQ8d4sVtalXfs1hYL3gzeJUdPnsD5Xwtmz9YCiTUNYssnCBB4EjqLmw46WPhhRllaKMvFIzrFKujtVBZorfDpHgLnYDa9/HDaPJg8WmLNq8xMhQ2lUht2JNyOdyL+WAs9M6B2V3xTZQYhDWxCSM+I5hKPbB6SoFDJUxUS3RtK19NKzDccaOPn8sTFntDBVUggSKrr5SzSOWWvigIBa4XvDcDpiYhygpnpnkRAX+YS6NtUaEtqJF7+8dvf/wCz8XrjrHihwoDhw34tcYja/mo2HoMe4b4vdt8F4VX/AOVL+4/VTExMD1Ms8b0/Yxo6PLpkLvpKrY7jxPljomwuq8bS42CZZHFAM1tNFCyTKQ3aC51i2m1/IHb0PTFOfZblwrBSx5fHFFDGEXu2DaiWO3lfnfcnAFdVpS6F77TsR2ccblWJBG9xxbx/7YClr8wFV71UzRMksqiVCuyAkC6n573+VuMBqianhrGl7tTyTNTzVEuFGBgOh37t7JtHGsa6VFluTb1wBmElfDdoHpwhNh2t7ja/7f5thjjiWKOZdMqhh4EYMkXGiW45MrruF0td6urGhY6CeE31BrsNjtt8vl+qbN6CpirIkgeSGnRrxkzHQTc2UE/AbG1jtt8saiCmhgZzEgXVzb5n9z9cWSIsiMkihlYWIIuCMUayhbUx5SdeRRnDMbkw2o4sDQR0I6pBKlWkg93KtHYW1m5v4nHiNX61EqwBSe9Y722/64O+z5o+7S1IKLsI5l1aR4XBB+t8VyLUU8kPvPZGKRwmqIsCpPF7+P628cKU2FVUIJLdBzumiDHaaazABc9RqvbgbXHOODF94ZIZXhkb4mjt3/UG4PrzhL9s5lFGDPk8xYsBdWIFjpAPBPJP0xfSZnXyyKk+UzRDtAhYtwCTva3gB1/LFRjZIzmYbeakfCHizhcI+qVkhcmoqmlItH98wJY/CAFsOfLB8mV0lUDJVwK8zoodtR5FuLHbcDjwGB3RJEKSorKfwsLjHkT1NMbQyrLH/wC3MxuPRtz8iDgthWJtgc7juJvz3QbEKGV4Bp9LdNExpaSCkV1p49Ady7C5O59fQbYvwhmzsVE0uW0siw5pGUYxFgwKEgnSTYHu32NjiykbPu3QVaU4hVl1MpFyNr/v0H5btUdQyQBzNQl6SjmF3SusehOqdWxdS1tRROZKcg/zIx7r+tt7+B6YpxNsSSRtkblcFXp6iWnkEkZsQivaWohzJKOaOHWdLakfKfe2Q3Gx37v6HkYmFdaYQUE5pBsbCor5ac/IJz88TC5NTCOQtbsF6/hNe+ooo5XDUj/aup+zMEZhMRjK90wszIR5FtyPXFmPLubGQyF7d4yurvfzZdifTbHuGOL3bfBeR4h/lS/uP1KmFmeRhkp2kVmiSXvkH4SRZW+RI36YZ4Dzk2yqq43jIuel9v3xFVszwOF7aLmifknabX1SmsdqOmmqIiJJ7AXnLPtfrybDc7fvjuiZ6qghaqRdcqDtFA236YH9pCfsup7ge5AI22Gob7kdbfnjmkLfYVPsULRopAXSVBIB2HBsTb64QgC9oJOpO69BIayK4CfZS7SZZSO9yTEu5N77c/PnBeOURY0VEFlUAADoB0wPmUlTHTFqMK0upQAyF9iwB2BHAN+emPQmNLWgFedn8WWzdLlFYmEpzWvcutPQLIUleJm1m3dZVuLA86if9k+GOVzXNQkCtlDNI4GtlZgqkhT4E/iP064kUwoJTzHxCctEDIr6mBW+wbZr7bjrgfNVZ6CWNITMXsuhWsbX5v5c/LAAzTMbqDlb3YkfisvdFiTp4uSPl64aUkjzU0UksRjkZbshPwnHD2BzS3qsdFJBle62nf8AwsotImU5lmU9PVzV0lSpYrfV2LgbL3RYXv5WA4xYuapFSQJV27R41DshVhc7XO/iCfL541aRJHr7NFXWdTaVA1HxPicJ6v8AotXUSPFJ2L2k1qhIG1mJI44/PC1ieHCNhkjF9dvJMmHYzxjwZB5nfwSGhrIKYKUq2kBABV0BNvXWbbYc0dfBWmTsDcIQL2G/pucWxyxTBjE4cLzuf8/PHkhctHFAR2sraVbnSOS3yA48bYXwDK7I0do6IzJKxrC87BdPBFJq1xIxYC5IFzY7b87HjFb5kMp7I1cpakkkWIO9yYmN7XPVfM7jxPQ45TSGIKilZFNxOp+81eN+vodvLA9XBLRL23bSTRcSalW6D+bugbDr5Hy3NsoK2gPFjNwNwgZrqOtPDkFun2Komn9oFqansaaKSG94SSouLm3XqLY8er9ohOLZfAYwDcBxvvseb8dMMcnRVoQE+HtJNIHAAdgAPKwwdhjhvJG197X1QWadkbyzhtNtOf8AKGpBmMtLGzw5gs2/aLRQwyAG+1y/lbjExVmMdJIY/eo8vawOn3uknmI9Oz4+eJgTVD8Z2q9KwHtYdEQLb8u8ouIKIlChVFtgkJiHyT8PpjvHERvGpFiCORN23+/+L1x3g5F7tvgvLsQP/bl/cfqVMBZyf9GTx9ZQIh/tEL+5wbgLNoppaZOwjEjpKraSwW4HmcR1RdwH5Rc2KjpA3jszGwuEk9oHhhymRJGMUZKop06gu9xtcdBtvzbHuX6pcqoFZyzStGpY9e9c8n+yfXBfba44WgRWecjs0bbkXufQXJ9MEUtJUirjepWEJECVMbHdiABsRtYX8ecJtBSSzFtm6B2pTrXVsUMLmk9qxsmmJiYmHlIS8I7pA2vhBHQZ9HGiJXR7B9Wti7Eng6iP2xoMTG1YiqXRAgAG/UXVdMJRTxCoIaUKA5HBa25+uLMTExpQOdmJKmIRfExCbYwrQ3SzMUMdZDP+GUdk3kRcqfT4h8ximRGLxujlJI2urWBA2sQR1uDg/M4WmoZUT+sA1R3/AJgbj8x+eAY3WREdN1YAiw8cJ+NxGCqbKzS/1Cb8GlE1MYn6208ijaCsFShWQCOoQfeR348x4g9D++CiAQQQCDsQcLKB1bMXVXB0wbgEG3exRLW5yjyBMuRwHcKSwGoA93r13+nnhiw6d9TTNe/dBauiDKhzIzYDqbJzHGkSLHEioiiyqosB6DHWFVHV5pJV9nU5esUA216tzz0v5D64a4u2toqMsbo3WJufG6rkeUEdk9Qvj2WaCk+oPxftiY5mjdyNMcjAdVyv3v8AP8Pp1xMAav3zl6n6PkezYteR69SrVDBQHEgf8QliWNr+arsD5DbCmT2hoYqxqWQyLIKgQG6iwJW+q9/h5F/EYZUxiMCdiYTGBZexvoHkL729d8BzZJl89Q08lODI0msksdz9eMHISMjb9AvOp+AKyYTg/mO3iVTJ7R5YkcbrP2ms7BFNwPE3tYbdcSP2jyx1Ouo7I62S0ikXK8/LcY9Hs5lgVFWBgEFhaRhfnnffk/XAObUWSUEtPHU0krNO76BGSdzbVyR5Gw352xL2V1HHRSHIwOJ8u9FxZlklP2lRE0cQXSGfsmFte4F7bXFj9MXtnuWxqxarUBW0m4Pn5bjutv5HC2oT2cqY5IJZo2XtkRgJH+ML2a7+gt4XGGM2Q5dOPvKcncHdz4sfH+2319MctYxugFlkjKYWMucHvsvXz3LUMitVKGjbS40num1/Di3XjbDIb/8ATCoez2WgzHsGvPq7T7xt9QIPXbYnDUbYw25KlUCnAHBv5qYmPHJCMVXUwBst7XPhhVWZjK1Q1FBHJDMEDvKVDBFtvbxNyB+eIKioZAwvfsFzT00lQ/IzdX5pmCUimJZY0qZIyYe1Vil+Be3S5GOIM8y6RB/ToCwG9jYEgG5HlsflhbmFHUV9K8UlSBKYDErpGQdxyxuSd+g/PFGVpSpGlMaWhqplXSzx/dlj3lN136lhfzwMZjMD3GxsO9HfYwbCMwJd3W/2tBBmVFPKsUVTE8jXsoO5ti5Zo5JpIUkJkiszqBwDe31scZ6Ouo2l7WmhoqeTcmZmLMt97gEDoeb9fXHs7KyVBkqJqmSNR3JH21EbbCw322/yclxiJujRmPdsuG4G913WLQOv25JnmcrO8VNG5VXDPIVax0iwtcbjci/ocCGGOQw0MadwspZBwIwd7+APHnfrvjySAZbIishMXYKisiEgsCb7DqSb+fywyyuBooWlmXTNM2tgeVH4V+Q/MnxxTNPLWV95AQ1qkbURUdD+Gbudf++SIhhjiQLFGiL4IthgLOKSOeMTy1TUqwAsZQbaR1O5sOOT+WGOBc0NOuW1LVhAp1iYym9u6Bc4ZPyt0QGB7hMHd6oyqjFPrdK2SpUqI+8dlKkg/O9x8sMcLfZyakqMlpZ8vUrTyKXVSxJQkkld/AkjDLGwcwut1WbjODuRt8EHXyU8ZT3iWgS4On3rMJ6Yn0EY3+eJgu9WD/RGzFf5vc3hUH17T9sTAKr985enYBb2bFryP1Kdy5S9XQU1RCWWpEY7RJGVjLttqYbauN+P1CU3BKsCrDYhhYg+YO4xqMvrKWjy6giqJY4WeIBEMJh8Bsh+Ebjbpiit+xqstJ77SrMUP3izLtYXuQDaw8fz4xxR1xi7D9R9EPxzAm1jzLDo/n0P3WewJX5bTZgIxVIzqhuFDsAdwbEA7jYbHDqbJ6uFU0vDOzg6VjYgtxYgEcb7m9htuceR5RmD7mn0jUB3nUbePPGC4rID+pKAwjEoXXbGb932Wbf2dyxmZvd2BMhl7sjCxJv9L74bwI86aqdGkUarsikgWFzcjYbeONFk2TdgRUVqo043RV3Ee3N+p5328PMutI0gW2HA8MUZ8WAdZguOqPU3o5LPGHVchv0+6wQOJfBq5ZVz1TrFFKU7Rh2swK7Brddz5eOCK7LKXL4meeolkkkQrGikKAbbtwT897XxcNbF2RuT0QQYHVdtxGVrb6nTZKsD1lJHVoA11dfgkT4kPl/h1x3UzpTwtLJq0La+lbn6YtHjiy9rZAWuF0JYXxkPabd6TP29MyrVImknSs0bHST0uPw38OPPjCitqqSgr0genfU6doJFmYbkn/lJ/wAd7a6SJJUKSIroRYqwuD8sASZPTfFAZIGAIHZm4+jXGF6owKzi6E6dEyUmPtAy1APiFlpa3JwgDU0hgZRqOomyksBcA+XHIvuORhvSUcH2lCyIUM5E0hZySxQAqvPO/wDu4trIVh1Q5gEeFztMVAVt72bwP5H8sVyVnZ5xSRvE6wqjzvUsQEAAK29TqGBsEb46tsTm2118EXnqRNSPdCdwVohcHn6Y8xUKuAorCeMhl1DvDcdTj01EIv8AfRd02PfG2HS4SJw3jcJPRZ5UT1EyS5dMEhRiTHdi5VtNlHXcN8gMEZVm0Wb0Imky+oRGZkaGWG/BtuOMM1dZQSrhhwSDfHFVK8FNNNFF20iIWWPVbWQL2v0xzZwF7q06WJzrNjsbi2qRzZvDkmRU08dBUOlox2cUWknUNyPP9cFnOSayhgFLLGKtWb7/ALjpY8aep8r4t9nqiSqyWinmgMDPEp7MtcgdOg5G/wA8MbDGmgkA30XUr4mOLXMu4E3N/wC7IStWmdl97Whaw7vvVJLMfOxTj54mLKmV4yumeWK/8mbrR3+RHe9emJgNVn8Zy9L9Hr+zIt9jz7ytLTNk02WUorGpGZKdCGaXtCqk6QQ53N22v1OAc+gpFyqakyH7OWtmdozJO62GkfeFiQxJ03B2Y9656nExMCwUckpmZibncpVJXe0K9o0dXQNCHR4KcGIFNaHslBDWsGAI51b9OWlFm9fUvVLW1tLTUrUSPBMkketZBtIxszbBjbqAQdzteYmO3dLKNtM3TU/0I16rMGldI82y5XLmKOPQT3tFwDvueWt4W9cEUGZKpkeszOilhZYnhaPYhWJUE78FthiYmOCF0KVnU8vmjmzOgAa9XDtrB74/B8X064yPtDWNUVk0tEiyyr2cMQMlw+rdbeF97Ac2xMTFikeY5Mw3QzFcPimgyOJtf6HwSeHMKowNK9LGBZnBWWwCB9N/MX2v4/lb71Xk6BQfehtDAyD4wNTKB4gb4mJgn65Ilw+j9H3/AB+y5FdUldfuRKtEjqFkBuXNk38CbgHxx7JW1aiRhRWVBKe9KBtHs5+R2PhiYmM9clXX/HKK/Pfr3eC9FVO5lhNCS6yRxdnrFmZ11ADbe4sR5HpiiCGmdZ2ko4aeKWDUzLILGPUFOw2A1beZG/TExMaNU4m5ANlz7BpWt7JcL9/2VaezeWRNPGUYtIXha8huNIUsny0gn5+OPT7P5VIqL2badMaraVrWe4S3rc2OJiY36yf/ACFhwhh14r+XMeHRHUlPSZfA4g0pGTJM5LX+EgObnoDYHwwTKGbXDGxWYt2S25DldQHrbfExMdisfa1goD6PUznZi9xOvMcvJL8laaDLE+0J0ZwvaaxJqGgtpU38L7YYM6BmVmAKmRSL8FN3H+z1xMTGm1kgFrBbl9HqV7y4l2vh/CqctI+iHtXYKrEQ5clVYMLqTq+G43HjiYmJgfLIXvLim/D6ZlNTMiZqB1tfr0X/2Q=="/>
          <p:cNvSpPr>
            <a:spLocks noChangeAspect="1" noChangeArrowheads="1"/>
          </p:cNvSpPr>
          <p:nvPr/>
        </p:nvSpPr>
        <p:spPr bwMode="auto">
          <a:xfrm>
            <a:off x="79375" y="-715963"/>
            <a:ext cx="1466850" cy="149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0" name="Рисунок 8" descr="456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28600"/>
            <a:ext cx="487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AutoShape 9" descr="data:image/jpg;base64,/9j/4AAQSkZJRgABAQAAAQABAAD/2wBDAAkGBwgHBgkIBwgKCgkLDRYPDQwMDRsUFRAWIB0iIiAdHx8kKDQsJCYxJx8fLT0tMTU3Ojo6Iys/RD84QzQ5Ojf/2wBDAQoKCg0MDRoPDxo3JR8lNzc3Nzc3Nzc3Nzc3Nzc3Nzc3Nzc3Nzc3Nzc3Nzc3Nzc3Nzc3Nzc3Nzc3Nzc3Nzc3Nzf/wAARCACoAKUDASIAAhEBAxEB/8QAHAAAAgMBAQEBAAAAAAAAAAAABAUAAwYCAQcI/8QARhAAAgECBQEFBQYCBggHAQAAAQIDBBEABRIhMUETIlFhcQYUMoGRFSNCobHBB1IkM2Jy0fAlNIKistLh8RY1RFN0g8Li/8QAGwEAAgIDAQAAAAAAAAAAAAAABQYDBAABAgf/xAA3EQABAwIEAwQIBgIDAAAAAAABAAIDBBEFEiExE0FRImFxgQYUFTORobHhIzJCctHwNMEWJFL/2gAMAwEAAhEDEQA/APqmV5fRtl9NI1NGZCO0LuyyMXZdJJcbMSNiRzi58uy5AqCip76FVVKj4UN1HoD9MWZQunLKUEFLRL3TD2Ntv5Pw+nTHVTCGYsGmB02vHJptY36/rgbexVh8jsx1Qv2ZlwjEZpqeQWdGLrdn1jv32/FYX8cJxVU4SOX7CJldkclUuFIJTVq52W9tv1w/RpBUPGTMVBBBIAFjfa/XjjoCPHFdbUe6UU9VKZgkMJdvvE4G/Py5x1ey44jgN0iSqoZYXQezsgRYijK0Nhotr0jx35HjgmjlpK2sjDZOYu1LStJPEV3dFU3/ALTKbHwtY3wtpPamrlzWI1CCGhqGEaxlhrjLDuktxubC3S43OL/a/Mq+irKFKGZ43CPMVZhpkI0gK3l3jf6jgY44rbZgovWrtLg42CbHLqPudlFSJYIbBNQIjPc8+7wN9vA8YUxZp7ON26VK0aqjzJcwuFdCe/Y2sbkbi+/PUYWZz7StmBp4aF80pW1d7cIHXbWCfiUrcWI53HnhbEoiRUjBCIAoF+gFgMQS1IZtqq8te9ps03TiT2gpmlaSmyGG+tZFkml0MX06dRUA27uw3vbbE9n6lKmu9zr6XLRHJTkRKkDKBoYMEvqNwBcjbexPTCnpbf6jHLoHFmvsdQsbWPIII3B9MVxVPzC+ygFdPmuXaLb19ENcTUNDl8n3rNMJSQSJBZ7bfEwvz4AHnYWkoa9pQ/2ZlSR2hICsSQY9l38gWA9PPbP0+bZvSrpgzGRl6CoUS/mbH88aX2dzirzCnqJa5UhhpTpaVSSsp5Nr7rbi2/Nrm2Lkc7X6BXY6ziGwJR9JldM9FGtbl1JHK0RSSNAGUBjdlB8Cd8ENl9ArmVqWEN2naFtAvr06b+unb0xWstI8ZZcwbSEO/bAWBPO/gdsdwzUPbao6iJpGOnUZQxueg32+HgeGJVPnd1QC5fRmSBny6OOlskcaBALBd0LjmwN7Dpyd/hszU5JlcKy5hFDEkjuoJiJuXB18A8gb4ZVETTBAkzRgMGaw3a3A9L2v42tjHfxODrk1FrIb+kDUw2udB4B+fXEcry1hIUcsz2MLgUZ9v+yKuHElOpRkcH3drgoLKfh5AuBh6uUZc0IRaKDszH2YGgW0E6tPpffHwx/gf+6f0x+gqf8AqI/7o/TGUbzPfNyUFPVyyXuUgzqt9nsklibNFghklZpEJhLamtpY7DmxA9MLqb2g9jJpoYKeSm7RjFHGPd3Hwn7scdCdvDCH+NG1RlP9yX9Vxgsjv9tZfv8A+pi/4xjUryyTINk6UODxVFCKhz3Xseeml+5fW/aymo4DSosFKinW2lsteo3JBJ7vw3P1xMXe2U6xSUuqdIrq3xZw1FfjoB3v2xMTCyG0zn8Ib/EK6sqXpfZajmpKlYDaILJCTItjtYFrkg+J3wrGaZjNNGprqZlUoHTse8w7pYHbYlb2HUEnj4dHHTR1WTUkVfGziyErUMFbV56dr+Q2wP8AYuVAN/RKfe7N9+dyDyfS3PTGAhCJPzkrL5xnOax+0c0UUUtJCvcSZ6XuTEKDsWFjYmTcdD1AwNWV1fWwGnqqpXha2pFgVNQBuASOl+mOszzSuzXs0qkhp+wmLdmoZnVrFdJLHz6Cx2xm46zOCTTRxU0k8cKNJ94hYMVBsQG23uOP1xSne6R5yGwQqeUvecpsE6ljEsbISLMCCRz6+vngXOcyeiVKyqNRWSuRFqJAKgBm2AAAFwenUeGL6M1LU6mrjWOW5uqnbk2/K2Kvd637VFR75aj7LT7toHxfzasVGXBLSdFUaQDYlK6f2ppZFXVSzqSbBFAPRfT+b8sPVIdVcDZgCL4rNZEJzC0pEgtsb9eN/mPri8g9fzxy/L+ltljiOQsqHqaaOTRJLGrXtZjY8X64nvVPewniv4a13xVV5XR1kplqoQ7lQhOojYG+FGbZXTUlNJ9n5XLU1c0ZjEcTtfTZQSd+BZPy88dxxtkIaL3Ky7LalaJSrLqVgVO4INxh37H1kMM8+U1ZBjrGZ6dXbusbd9APHlvO54thHR5QqQotUUlCRhY4zH3U8SRc3PnfANNeKuy2eT2ZSSaGRTHLEzRmKQhbHbYi7abEHjrgxHhE8I4jj5KrQ4nC+oytOnVfU2ybK3XS+X0zL4GIEcEfucVyZTl6ACnoqVZ0AeLugEMt9J4PBY777k+OM/Qe1Oa/aMNNnGVJSQSa9cuphoAUEE38SWA9L41dPTJCGI1M7G7O7XZj6+HkNh0tjTmObumYPa4kA7K2JOzRRfU1t2ta58cY7+KW2TUlr/6z/wDlsa+XtCo7HSTflibDffj54R+1OQVWfUcUAqooTHMZL9mTtYgDnnfEErS5hAXEzS6MgL4+47jehx+goP6iP+6P0x82b+G1UVYfacO4t/UN/wA2PpCd2NV8ABjMPBizZ+dlWpYXsvmC+Y/xp/1jKf7kv6pjBZF/53l//wAmL/jGPsHtz7Jze08tG8NXHTinVwdcZa+q3gfLGeoP4YVVLXU9Q2ZwMIZUkKiE72IPj5YydpdKXDZegYdilJDhwhe+zrHSx5k9y1PtV7xrpvd/fT3W1e60sUw6c6+PliYC9uHpUloxUtl4OltPvjSg8jjR++JiYIHTe6GnyT7KgBk1CIgoXs0sIoSi2t0Vt1Hkd8X2fSf67g8Rr8v+n54XU+aUtNRUkFWJj/R1k7QEzjYEi7jk2RjfyxUc/wAqEQk7dAjLdWMMtiGIseODf54yxQt/5ispmtVDmObVFbSoOwkVFV9Nu103Be3huAL7kKOnAUNHTxVElRHDGk81u0cCzN64cZrkdVQ1Mj0ELVVLJIWVYSC8RPe02Nrre9iOBt0vhUJUMAlLAR6dWo7bfPAyfM1xPVApw8PJdogK3OYKKoaKaOTYCxQXLE24HhvzfnYA4oHtNQ6C5Spso1EdmL82tz5j/vg6rpa/MaKRMvl9zLDuVEg73PIXwI6mx3xfJDWUkYeoZKmMAB3ijKstvxFbm49OPA4ttw6fhcQxm3jr8FR9eow7IXC6EMWYqhBellk1lld4ztbi1uuwGAm9oo6Yyw1UDmWIlT2Q7rG7DrxuPPbfobOlIIV1IKsLhuR9ceg7EAjFEPH6grYDeYSY+09ACO5UG66gOyH8urx8P8OdsFw1qZiqtRLN26yOsZXu6SALkncabOvnvxcbWUkM6zTy1ckUpaQ9gUj0skZ4Unk48rq6moewrKieKNI3uSxsSp7pt47kHbwxZp8nHaNhca/0KKpZeJ3Dbc2T2BWSFEkfWyqAW/mI64Ip5Wp50nTdkNwL2BNjsfLA6zRMoZJEYEgAhhYk8fXANPV1jSRh46cxsATIso3F7bD53+VsPjg0tyHYpFh4rZOI02IN02q5zNPLU6AjudZERsdVgOT125xtoHEkKOOGUHx5xhLgi4O2HWTZpNAy01bfsjvHO8gNgbkAm+42a299uLC+BWJwDhtLeSavRqse+eVsmpdrdO6cNFO8DKoUkvGw5I6387nnzHngrC6XNKMrJHFX06zKt7lgQtztf1tgn3pRTtNIREqg69e2i3OAhCckRiYRV+ZSSyQy5ZmdAIgrB1lcd47W9MVCvzOVX7DMcoaSzdmAxsedFzfg3T/HGZVtaLEwHTV9PUBFjqoHkYfCrX6An9cF32uTjRWLM+18lQklL7vJWICrX92roae/HPac/LEwN7XlKn3OQRh1s4BbKjV33G4/lH684mJAdETgZeMH+VosqH+jaYMpDdkoIeHsiNuqfh9MFaF27q/Tj/NsYelrJ1p0Wnqm7HQqr2M7slgbjSW3+Z3I5wYM4zARsnbg3AsxjW4sd/LcbcYv+zJiAQRqk2X0lo2zPY8EEE8unmnOd14pKOVoJNdQQRHGGFtdjbVzYX5x8yy2pomz2bKJVrHmpReNZUvHo5V7rsdrDvYevmNIF7aSoRVYsS7m3BsSSfPqcLKlo46xqlc1p4g50hSiljwoseTYq1vU4vxYayOziLn+7IDV4tLWlzS0tbY23379D8E8Hmb4mE8VRJJMY4s2pXdyezUIL7cjnfg/Q/JxgkD1CW5ojGRcpVmFJDSqKyniSMo333Zrp1Idje3NiQfkcKqzNailqnjNDNLEr6AyA79wNfji5t6/lp5oxNE8TAFXUqQfAjCSjlWSkp2Z1LtGpO+5Nt8KeOwRxSNkA3/0mjAp3yRua7WyUvmtSK6KZaXMREsKhoFQFSWsQ3F7ji3jfwNyAafOr0tdl0kkUcSlDUDUqg/hUndbeXW/huxqRM1PKtO6xzGMhHdLhWtsSOvTCt87ShdaXMbvOgVWkjXZ2K3JC9BcW3P02uHaS4dgW80wAk/lTEU8dOrRrT9rSSEF4BYWN76l/wAPp5k0NJlcqslNEAVI1I2oFfUHjrbCyjzujq544Iu0EkhNgyW2C6r9emGlExTMmVifvYNr+Kt//eDGFVsombTy6g7X3QHFaPLE6ZhIPyTCCFIIhHEtkHAvfBEEoik1PDFKttJWRA3d6jfyJHzxXiYaXMa9uVw0StDUSwycRjrOR+TrQT1MlNWZfTOajiTsF3/sNZeLcE+nhfTVZSOF3mjQxE/fah0ta5/K9+gOMXHIYZVlU2ZDqBONNR5jK9F71mEccMTBRGNy0hP9nz2sOTgFX0ojcHN2PJPmAYo6qjMcurm8+7vRAynLrMfcKXvtqa0K9477nbfk/U45jyTLYtfZ0MFnFiGXUALWsAeB5Dbc4Kp0EaAD+rtdQb3Hlv8A56Yvv4YGG4TIhUy6jjmSWOkgWSMHQ4jAK35semJM0ck5piXLMmohTwLjkji/TxsfPBEjhFLHgAknFcGpkEkiaHfcqeQOgPy/O+M8VizXti0UUlIrSU8Y0tYS5kaTbbgDn9sTF/tXFVPJTe6pXsAravdKWCYdOTJx8sTHQCLUz2iIAn5lJAZNu17Uv+LtWVnv5ldifTHpxxBp7GMR6AgUWEcRjW3kp3A8jjvDdF7tvgvDa82qpf3H6lKa7JaWallS8ybs6sshJUkhjp1XAuRhLBXZKsYkmpZVkZC5AkJACk7XJUXuzcC1z5jGwxzpAFgBbEt1LBXlrS19z52S+ioMvi7Kpp4yC5EiEsxYkg9LnezHbDWejmpyklRE8RYWUP15vYDqLC9/EYuyupeCd/dqij7Y7BJyVsNr+vPIIG9rE2x57R1mYGKPXNQFFc6THNYbKD3hfxJ9LeeBb6xxqBEBoj7cIaaE1cjruLdOgul1fJPHTlqaETMTYrccWN/XGMykNDmWYy+6qDDqJUG5i71tvEDra22NpG7y0d5HCyaLM0O+lutr+eM37PwSLndXLNDUrHKxMbNEwDG5+La3HjiDEqcTvja69j8lb9Gak02H11rAho579oXHwuq3ra+KupaWR4A0yBmIQ90m/HeseOcH9tJBQGarVO0RW1aTsbE2/bbC7MKU0meU8kcdS1JBZSzRkhOQADbcbj64MzXVPJT0q61DyBnkCXC23A8LkgYVZ4HQycN3JN7vV6ltMWNaA5uZ1txa5I07uXgucjrmr6YtMQJkezW2uOn+fLA9bX1lPnMEadmwXvrZCW0kEEc7m1/nbFVHFPQ53N93NJTzHvOsRAud/pe+OqrtP/EENQsE5ijAUusRIvY8fXHMbzHIHt5K3JQ0r6uUANMb2EjbQkbeIKfZxV1cWX++ZY0UqKutgVLalPUWI4wPT5tPW5fSmkkiatmezIYzZbfESL8AW363HjiulmkjR6qOnkRTIxlp227VepCnhuvnwfHAnsbH2dVWEwSIJGtGxjNgATcX6dNsM0FeamVoaSL6EdO8JPjw2Cmw2czxtL4SC06dq+mV3W2+nJatW0lSSpa+1+pHliytq3r2BqmVzpKEDjcd4D16jC2ty8VdXTTmeSM051IiWsTte/yFvnhH9n0NJJPDNmkqSRAl5JFsBrBG5vYk6lPy+h7hsJzHdKFPd0ZY2Qi+pAB38l9Cos9aOJo61WlKjusgGtvUbC/G+2GlPm9FI5RqhFIGoF+7t53+nnj5pQ5PTsHNNmLyaJAHI3uygXDb78A+tjvjQHcG+B82GRPN26Iuz0iqKWzCQ8d4sVtalXfs1hYL3gzeJUdPnsD5Xwtmz9YCiTUNYssnCBB4EjqLmw46WPhhRllaKMvFIzrFKujtVBZorfDpHgLnYDa9/HDaPJg8WmLNq8xMhQ2lUht2JNyOdyL+WAs9M6B2V3xTZQYhDWxCSM+I5hKPbB6SoFDJUxUS3RtK19NKzDccaOPn8sTFntDBVUggSKrr5SzSOWWvigIBa4XvDcDpiYhygpnpnkRAX+YS6NtUaEtqJF7+8dvf/wCz8XrjrHihwoDhw34tcYja/mo2HoMe4b4vdt8F4VX/AOVL+4/VTExMD1Ms8b0/Yxo6PLpkLvpKrY7jxPljomwuq8bS42CZZHFAM1tNFCyTKQ3aC51i2m1/IHb0PTFOfZblwrBSx5fHFFDGEXu2DaiWO3lfnfcnAFdVpS6F77TsR2ccblWJBG9xxbx/7YClr8wFV71UzRMksqiVCuyAkC6n573+VuMBqianhrGl7tTyTNTzVEuFGBgOh37t7JtHGsa6VFluTb1wBmElfDdoHpwhNh2t7ja/7f5thjjiWKOZdMqhh4EYMkXGiW45MrruF0td6urGhY6CeE31BrsNjtt8vl+qbN6CpirIkgeSGnRrxkzHQTc2UE/AbG1jtt8saiCmhgZzEgXVzb5n9z9cWSIsiMkihlYWIIuCMUayhbUx5SdeRRnDMbkw2o4sDQR0I6pBKlWkg93KtHYW1m5v4nHiNX61EqwBSe9Y722/64O+z5o+7S1IKLsI5l1aR4XBB+t8VyLUU8kPvPZGKRwmqIsCpPF7+P628cKU2FVUIJLdBzumiDHaaazABc9RqvbgbXHOODF94ZIZXhkb4mjt3/UG4PrzhL9s5lFGDPk8xYsBdWIFjpAPBPJP0xfSZnXyyKk+UzRDtAhYtwCTva3gB1/LFRjZIzmYbeakfCHizhcI+qVkhcmoqmlItH98wJY/CAFsOfLB8mV0lUDJVwK8zoodtR5FuLHbcDjwGB3RJEKSorKfwsLjHkT1NMbQyrLH/wC3MxuPRtz8iDgthWJtgc7juJvz3QbEKGV4Bp9LdNExpaSCkV1p49Ady7C5O59fQbYvwhmzsVE0uW0siw5pGUYxFgwKEgnSTYHu32NjiykbPu3QVaU4hVl1MpFyNr/v0H5btUdQyQBzNQl6SjmF3SusehOqdWxdS1tRROZKcg/zIx7r+tt7+B6YpxNsSSRtkblcFXp6iWnkEkZsQivaWohzJKOaOHWdLakfKfe2Q3Gx37v6HkYmFdaYQUE5pBsbCor5ac/IJz88TC5NTCOQtbsF6/hNe+ooo5XDUj/aup+zMEZhMRjK90wszIR5FtyPXFmPLubGQyF7d4yurvfzZdifTbHuGOL3bfBeR4h/lS/uP1KmFmeRhkp2kVmiSXvkH4SRZW+RI36YZ4Dzk2yqq43jIuel9v3xFVszwOF7aLmifknabX1SmsdqOmmqIiJJ7AXnLPtfrybDc7fvjuiZ6qghaqRdcqDtFA236YH9pCfsup7ge5AI22Gob7kdbfnjmkLfYVPsULRopAXSVBIB2HBsTb64QgC9oJOpO69BIayK4CfZS7SZZSO9yTEu5N77c/PnBeOURY0VEFlUAADoB0wPmUlTHTFqMK0upQAyF9iwB2BHAN+emPQmNLWgFedn8WWzdLlFYmEpzWvcutPQLIUleJm1m3dZVuLA86if9k+GOVzXNQkCtlDNI4GtlZgqkhT4E/iP064kUwoJTzHxCctEDIr6mBW+wbZr7bjrgfNVZ6CWNITMXsuhWsbX5v5c/LAAzTMbqDlb3YkfisvdFiTp4uSPl64aUkjzU0UksRjkZbshPwnHD2BzS3qsdFJBle62nf8AwsotImU5lmU9PVzV0lSpYrfV2LgbL3RYXv5WA4xYuapFSQJV27R41DshVhc7XO/iCfL541aRJHr7NFXWdTaVA1HxPicJ6v8AotXUSPFJ2L2k1qhIG1mJI44/PC1ieHCNhkjF9dvJMmHYzxjwZB5nfwSGhrIKYKUq2kBABV0BNvXWbbYc0dfBWmTsDcIQL2G/pucWxyxTBjE4cLzuf8/PHkhctHFAR2sraVbnSOS3yA48bYXwDK7I0do6IzJKxrC87BdPBFJq1xIxYC5IFzY7b87HjFb5kMp7I1cpakkkWIO9yYmN7XPVfM7jxPQ45TSGIKilZFNxOp+81eN+vodvLA9XBLRL23bSTRcSalW6D+bugbDr5Hy3NsoK2gPFjNwNwgZrqOtPDkFun2Komn9oFqansaaKSG94SSouLm3XqLY8er9ohOLZfAYwDcBxvvseb8dMMcnRVoQE+HtJNIHAAdgAPKwwdhjhvJG197X1QWadkbyzhtNtOf8AKGpBmMtLGzw5gs2/aLRQwyAG+1y/lbjExVmMdJIY/eo8vawOn3uknmI9Oz4+eJgTVD8Z2q9KwHtYdEQLb8u8ouIKIlChVFtgkJiHyT8PpjvHERvGpFiCORN23+/+L1x3g5F7tvgvLsQP/bl/cfqVMBZyf9GTx9ZQIh/tEL+5wbgLNoppaZOwjEjpKraSwW4HmcR1RdwH5Rc2KjpA3jszGwuEk9oHhhymRJGMUZKop06gu9xtcdBtvzbHuX6pcqoFZyzStGpY9e9c8n+yfXBfba44WgRWecjs0bbkXufQXJ9MEUtJUirjepWEJECVMbHdiABsRtYX8ecJtBSSzFtm6B2pTrXVsUMLmk9qxsmmJiYmHlIS8I7pA2vhBHQZ9HGiJXR7B9Wti7Eng6iP2xoMTG1YiqXRAgAG/UXVdMJRTxCoIaUKA5HBa25+uLMTExpQOdmJKmIRfExCbYwrQ3SzMUMdZDP+GUdk3kRcqfT4h8ximRGLxujlJI2urWBA2sQR1uDg/M4WmoZUT+sA1R3/AJgbj8x+eAY3WREdN1YAiw8cJ+NxGCqbKzS/1Cb8GlE1MYn6208ijaCsFShWQCOoQfeR348x4g9D++CiAQQQCDsQcLKB1bMXVXB0wbgEG3exRLW5yjyBMuRwHcKSwGoA93r13+nnhiw6d9TTNe/dBauiDKhzIzYDqbJzHGkSLHEioiiyqosB6DHWFVHV5pJV9nU5esUA216tzz0v5D64a4u2toqMsbo3WJufG6rkeUEdk9Qvj2WaCk+oPxftiY5mjdyNMcjAdVyv3v8AP8Pp1xMAav3zl6n6PkezYteR69SrVDBQHEgf8QliWNr+arsD5DbCmT2hoYqxqWQyLIKgQG6iwJW+q9/h5F/EYZUxiMCdiYTGBZexvoHkL729d8BzZJl89Q08lODI0msksdz9eMHISMjb9AvOp+AKyYTg/mO3iVTJ7R5YkcbrP2ms7BFNwPE3tYbdcSP2jyx1Ouo7I62S0ikXK8/LcY9Hs5lgVFWBgEFhaRhfnnffk/XAObUWSUEtPHU0krNO76BGSdzbVyR5Gw352xL2V1HHRSHIwOJ8u9FxZlklP2lRE0cQXSGfsmFte4F7bXFj9MXtnuWxqxarUBW0m4Pn5bjutv5HC2oT2cqY5IJZo2XtkRgJH+ML2a7+gt4XGGM2Q5dOPvKcncHdz4sfH+2319MctYxugFlkjKYWMucHvsvXz3LUMitVKGjbS40num1/Di3XjbDIb/8ATCoez2WgzHsGvPq7T7xt9QIPXbYnDUbYw25KlUCnAHBv5qYmPHJCMVXUwBst7XPhhVWZjK1Q1FBHJDMEDvKVDBFtvbxNyB+eIKioZAwvfsFzT00lQ/IzdX5pmCUimJZY0qZIyYe1Vil+Be3S5GOIM8y6RB/ToCwG9jYEgG5HlsflhbmFHUV9K8UlSBKYDErpGQdxyxuSd+g/PFGVpSpGlMaWhqplXSzx/dlj3lN136lhfzwMZjMD3GxsO9HfYwbCMwJd3W/2tBBmVFPKsUVTE8jXsoO5ti5Zo5JpIUkJkiszqBwDe31scZ6Ouo2l7WmhoqeTcmZmLMt97gEDoeb9fXHs7KyVBkqJqmSNR3JH21EbbCw322/yclxiJujRmPdsuG4G913WLQOv25JnmcrO8VNG5VXDPIVax0iwtcbjci/ocCGGOQw0MadwspZBwIwd7+APHnfrvjySAZbIishMXYKisiEgsCb7DqSb+fywyyuBooWlmXTNM2tgeVH4V+Q/MnxxTNPLWV95AQ1qkbURUdD+Gbudf++SIhhjiQLFGiL4IthgLOKSOeMTy1TUqwAsZQbaR1O5sOOT+WGOBc0NOuW1LVhAp1iYym9u6Bc4ZPyt0QGB7hMHd6oyqjFPrdK2SpUqI+8dlKkg/O9x8sMcLfZyakqMlpZ8vUrTyKXVSxJQkkld/AkjDLGwcwut1WbjODuRt8EHXyU8ZT3iWgS4On3rMJ6Yn0EY3+eJgu9WD/RGzFf5vc3hUH17T9sTAKr985enYBb2bFryP1Kdy5S9XQU1RCWWpEY7RJGVjLttqYbauN+P1CU3BKsCrDYhhYg+YO4xqMvrKWjy6giqJY4WeIBEMJh8Bsh+Ebjbpiit+xqstJ77SrMUP3izLtYXuQDaw8fz4xxR1xi7D9R9EPxzAm1jzLDo/n0P3WewJX5bTZgIxVIzqhuFDsAdwbEA7jYbHDqbJ6uFU0vDOzg6VjYgtxYgEcb7m9htuceR5RmD7mn0jUB3nUbePPGC4rID+pKAwjEoXXbGb932Wbf2dyxmZvd2BMhl7sjCxJv9L74bwI86aqdGkUarsikgWFzcjYbeONFk2TdgRUVqo043RV3Ee3N+p5328PMutI0gW2HA8MUZ8WAdZguOqPU3o5LPGHVchv0+6wQOJfBq5ZVz1TrFFKU7Rh2swK7Brddz5eOCK7LKXL4meeolkkkQrGikKAbbtwT897XxcNbF2RuT0QQYHVdtxGVrb6nTZKsD1lJHVoA11dfgkT4kPl/h1x3UzpTwtLJq0La+lbn6YtHjiy9rZAWuF0JYXxkPabd6TP29MyrVImknSs0bHST0uPw38OPPjCitqqSgr0genfU6doJFmYbkn/lJ/wAd7a6SJJUKSIroRYqwuD8sASZPTfFAZIGAIHZm4+jXGF6owKzi6E6dEyUmPtAy1APiFlpa3JwgDU0hgZRqOomyksBcA+XHIvuORhvSUcH2lCyIUM5E0hZySxQAqvPO/wDu4trIVh1Q5gEeFztMVAVt72bwP5H8sVyVnZ5xSRvE6wqjzvUsQEAAK29TqGBsEb46tsTm2118EXnqRNSPdCdwVohcHn6Y8xUKuAorCeMhl1DvDcdTj01EIv8AfRd02PfG2HS4SJw3jcJPRZ5UT1EyS5dMEhRiTHdi5VtNlHXcN8gMEZVm0Wb0Imky+oRGZkaGWG/BtuOMM1dZQSrhhwSDfHFVK8FNNNFF20iIWWPVbWQL2v0xzZwF7q06WJzrNjsbi2qRzZvDkmRU08dBUOlox2cUWknUNyPP9cFnOSayhgFLLGKtWb7/ALjpY8aep8r4t9nqiSqyWinmgMDPEp7MtcgdOg5G/wA8MbDGmgkA30XUr4mOLXMu4E3N/wC7IStWmdl97Whaw7vvVJLMfOxTj54mLKmV4yumeWK/8mbrR3+RHe9emJgNVn8Zy9L9Hr+zIt9jz7ytLTNk02WUorGpGZKdCGaXtCqk6QQ53N22v1OAc+gpFyqakyH7OWtmdozJO62GkfeFiQxJ03B2Y9656nExMCwUckpmZibncpVJXe0K9o0dXQNCHR4KcGIFNaHslBDWsGAI51b9OWlFm9fUvVLW1tLTUrUSPBMkketZBtIxszbBjbqAQdzteYmO3dLKNtM3TU/0I16rMGldI82y5XLmKOPQT3tFwDvueWt4W9cEUGZKpkeszOilhZYnhaPYhWJUE78FthiYmOCF0KVnU8vmjmzOgAa9XDtrB74/B8X064yPtDWNUVk0tEiyyr2cMQMlw+rdbeF97Ac2xMTFikeY5Mw3QzFcPimgyOJtf6HwSeHMKowNK9LGBZnBWWwCB9N/MX2v4/lb71Xk6BQfehtDAyD4wNTKB4gb4mJgn65Ilw+j9H3/AB+y5FdUldfuRKtEjqFkBuXNk38CbgHxx7JW1aiRhRWVBKe9KBtHs5+R2PhiYmM9clXX/HKK/Pfr3eC9FVO5lhNCS6yRxdnrFmZ11ADbe4sR5HpiiCGmdZ2ko4aeKWDUzLILGPUFOw2A1beZG/TExMaNU4m5ANlz7BpWt7JcL9/2VaezeWRNPGUYtIXha8huNIUsny0gn5+OPT7P5VIqL2badMaraVrWe4S3rc2OJiY36yf/ACFhwhh14r+XMeHRHUlPSZfA4g0pGTJM5LX+EgObnoDYHwwTKGbXDGxWYt2S25DldQHrbfExMdisfa1goD6PUznZi9xOvMcvJL8laaDLE+0J0ZwvaaxJqGgtpU38L7YYM6BmVmAKmRSL8FN3H+z1xMTGm1kgFrBbl9HqV7y4l2vh/CqctI+iHtXYKrEQ5clVYMLqTq+G43HjiYmJgfLIXvLim/D6ZlNTMiZqB1tfr0X/2Q=="/>
          <p:cNvSpPr>
            <a:spLocks noChangeAspect="1" noChangeArrowheads="1"/>
          </p:cNvSpPr>
          <p:nvPr/>
        </p:nvSpPr>
        <p:spPr bwMode="auto">
          <a:xfrm>
            <a:off x="79375" y="-715963"/>
            <a:ext cx="1466850" cy="149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AutoShape 11" descr="data:image/jpg;base64,/9j/4AAQSkZJRgABAQAAAQABAAD/2wBDAAkGBwgHBgkIBwgKCgkLDRYPDQwMDRsUFRAWIB0iIiAdHx8kKDQsJCYxJx8fLT0tMTU3Ojo6Iys/RD84QzQ5Ojf/2wBDAQoKCg0MDRoPDxo3JR8lNzc3Nzc3Nzc3Nzc3Nzc3Nzc3Nzc3Nzc3Nzc3Nzc3Nzc3Nzc3Nzc3Nzc3Nzc3Nzc3Nzf/wAARCACoAKUDASIAAhEBAxEB/8QAHAAAAgMBAQEBAAAAAAAAAAAABAUAAwYCAQcI/8QARhAAAgECBQEFBQYCBggHAQAAAQIDBBEABRIhMUETIlFhcQYUMoGRFSNCobHBB1IkM2Jy0fAlNIKistLh8RY1RFN0g8Li/8QAGwEAAgIDAQAAAAAAAAAAAAAABQYDBAABAgf/xAA3EQABAwIEAwQIBgIDAAAAAAABAAIDBBEFEiExE0FRImFxgQYUFTORobHhIzJCctHwNMEWJFL/2gAMAwEAAhEDEQA/APqmV5fRtl9NI1NGZCO0LuyyMXZdJJcbMSNiRzi58uy5AqCip76FVVKj4UN1HoD9MWZQunLKUEFLRL3TD2Ntv5Pw+nTHVTCGYsGmB02vHJptY36/rgbexVh8jsx1Qv2ZlwjEZpqeQWdGLrdn1jv32/FYX8cJxVU4SOX7CJldkclUuFIJTVq52W9tv1w/RpBUPGTMVBBBIAFjfa/XjjoCPHFdbUe6UU9VKZgkMJdvvE4G/Py5x1ey44jgN0iSqoZYXQezsgRYijK0Nhotr0jx35HjgmjlpK2sjDZOYu1LStJPEV3dFU3/ALTKbHwtY3wtpPamrlzWI1CCGhqGEaxlhrjLDuktxubC3S43OL/a/Mq+irKFKGZ43CPMVZhpkI0gK3l3jf6jgY44rbZgovWrtLg42CbHLqPudlFSJYIbBNQIjPc8+7wN9vA8YUxZp7ON26VK0aqjzJcwuFdCe/Y2sbkbi+/PUYWZz7StmBp4aF80pW1d7cIHXbWCfiUrcWI53HnhbEoiRUjBCIAoF+gFgMQS1IZtqq8te9ps03TiT2gpmlaSmyGG+tZFkml0MX06dRUA27uw3vbbE9n6lKmu9zr6XLRHJTkRKkDKBoYMEvqNwBcjbexPTCnpbf6jHLoHFmvsdQsbWPIII3B9MVxVPzC+ygFdPmuXaLb19ENcTUNDl8n3rNMJSQSJBZ7bfEwvz4AHnYWkoa9pQ/2ZlSR2hICsSQY9l38gWA9PPbP0+bZvSrpgzGRl6CoUS/mbH88aX2dzirzCnqJa5UhhpTpaVSSsp5Nr7rbi2/Nrm2Lkc7X6BXY6ziGwJR9JldM9FGtbl1JHK0RSSNAGUBjdlB8Cd8ENl9ArmVqWEN2naFtAvr06b+unb0xWstI8ZZcwbSEO/bAWBPO/gdsdwzUPbao6iJpGOnUZQxueg32+HgeGJVPnd1QC5fRmSBny6OOlskcaBALBd0LjmwN7Dpyd/hszU5JlcKy5hFDEkjuoJiJuXB18A8gb4ZVETTBAkzRgMGaw3a3A9L2v42tjHfxODrk1FrIb+kDUw2udB4B+fXEcry1hIUcsz2MLgUZ9v+yKuHElOpRkcH3drgoLKfh5AuBh6uUZc0IRaKDszH2YGgW0E6tPpffHwx/gf+6f0x+gqf8AqI/7o/TGUbzPfNyUFPVyyXuUgzqt9nsklibNFghklZpEJhLamtpY7DmxA9MLqb2g9jJpoYKeSm7RjFHGPd3Hwn7scdCdvDCH+NG1RlP9yX9Vxgsjv9tZfv8A+pi/4xjUryyTINk6UODxVFCKhz3Xseeml+5fW/aymo4DSosFKinW2lsteo3JBJ7vw3P1xMXe2U6xSUuqdIrq3xZw1FfjoB3v2xMTCyG0zn8Ib/EK6sqXpfZajmpKlYDaILJCTItjtYFrkg+J3wrGaZjNNGprqZlUoHTse8w7pYHbYlb2HUEnj4dHHTR1WTUkVfGziyErUMFbV56dr+Q2wP8AYuVAN/RKfe7N9+dyDyfS3PTGAhCJPzkrL5xnOax+0c0UUUtJCvcSZ6XuTEKDsWFjYmTcdD1AwNWV1fWwGnqqpXha2pFgVNQBuASOl+mOszzSuzXs0qkhp+wmLdmoZnVrFdJLHz6Cx2xm46zOCTTRxU0k8cKNJ94hYMVBsQG23uOP1xSne6R5yGwQqeUvecpsE6ljEsbISLMCCRz6+vngXOcyeiVKyqNRWSuRFqJAKgBm2AAAFwenUeGL6M1LU6mrjWOW5uqnbk2/K2Kvd637VFR75aj7LT7toHxfzasVGXBLSdFUaQDYlK6f2ppZFXVSzqSbBFAPRfT+b8sPVIdVcDZgCL4rNZEJzC0pEgtsb9eN/mPri8g9fzxy/L+ltljiOQsqHqaaOTRJLGrXtZjY8X64nvVPewniv4a13xVV5XR1kplqoQ7lQhOojYG+FGbZXTUlNJ9n5XLU1c0ZjEcTtfTZQSd+BZPy88dxxtkIaL3Ky7LalaJSrLqVgVO4INxh37H1kMM8+U1ZBjrGZ6dXbusbd9APHlvO54thHR5QqQotUUlCRhY4zH3U8SRc3PnfANNeKuy2eT2ZSSaGRTHLEzRmKQhbHbYi7abEHjrgxHhE8I4jj5KrQ4nC+oytOnVfU2ybK3XS+X0zL4GIEcEfucVyZTl6ACnoqVZ0AeLugEMt9J4PBY777k+OM/Qe1Oa/aMNNnGVJSQSa9cuphoAUEE38SWA9L41dPTJCGI1M7G7O7XZj6+HkNh0tjTmObumYPa4kA7K2JOzRRfU1t2ta58cY7+KW2TUlr/6z/wDlsa+XtCo7HSTflibDffj54R+1OQVWfUcUAqooTHMZL9mTtYgDnnfEErS5hAXEzS6MgL4+47jehx+goP6iP+6P0x82b+G1UVYfacO4t/UN/wA2PpCd2NV8ABjMPBizZ+dlWpYXsvmC+Y/xp/1jKf7kv6pjBZF/53l//wAmL/jGPsHtz7Jze08tG8NXHTinVwdcZa+q3gfLGeoP4YVVLXU9Q2ZwMIZUkKiE72IPj5YydpdKXDZegYdilJDhwhe+zrHSx5k9y1PtV7xrpvd/fT3W1e60sUw6c6+PliYC9uHpUloxUtl4OltPvjSg8jjR++JiYIHTe6GnyT7KgBk1CIgoXs0sIoSi2t0Vt1Hkd8X2fSf67g8Rr8v+n54XU+aUtNRUkFWJj/R1k7QEzjYEi7jk2RjfyxUc/wAqEQk7dAjLdWMMtiGIseODf54yxQt/5ispmtVDmObVFbSoOwkVFV9Nu103Be3huAL7kKOnAUNHTxVElRHDGk81u0cCzN64cZrkdVQ1Mj0ELVVLJIWVYSC8RPe02Nrre9iOBt0vhUJUMAlLAR6dWo7bfPAyfM1xPVApw8PJdogK3OYKKoaKaOTYCxQXLE24HhvzfnYA4oHtNQ6C5Spso1EdmL82tz5j/vg6rpa/MaKRMvl9zLDuVEg73PIXwI6mx3xfJDWUkYeoZKmMAB3ijKstvxFbm49OPA4ttw6fhcQxm3jr8FR9eow7IXC6EMWYqhBellk1lld4ztbi1uuwGAm9oo6Yyw1UDmWIlT2Q7rG7DrxuPPbfobOlIIV1IKsLhuR9ceg7EAjFEPH6grYDeYSY+09ACO5UG66gOyH8urx8P8OdsFw1qZiqtRLN26yOsZXu6SALkncabOvnvxcbWUkM6zTy1ckUpaQ9gUj0skZ4Unk48rq6moewrKieKNI3uSxsSp7pt47kHbwxZp8nHaNhca/0KKpZeJ3Dbc2T2BWSFEkfWyqAW/mI64Ip5Wp50nTdkNwL2BNjsfLA6zRMoZJEYEgAhhYk8fXANPV1jSRh46cxsATIso3F7bD53+VsPjg0tyHYpFh4rZOI02IN02q5zNPLU6AjudZERsdVgOT125xtoHEkKOOGUHx5xhLgi4O2HWTZpNAy01bfsjvHO8gNgbkAm+42a299uLC+BWJwDhtLeSavRqse+eVsmpdrdO6cNFO8DKoUkvGw5I6387nnzHngrC6XNKMrJHFX06zKt7lgQtztf1tgn3pRTtNIREqg69e2i3OAhCckRiYRV+ZSSyQy5ZmdAIgrB1lcd47W9MVCvzOVX7DMcoaSzdmAxsedFzfg3T/HGZVtaLEwHTV9PUBFjqoHkYfCrX6An9cF32uTjRWLM+18lQklL7vJWICrX92roae/HPac/LEwN7XlKn3OQRh1s4BbKjV33G4/lH684mJAdETgZeMH+VosqH+jaYMpDdkoIeHsiNuqfh9MFaF27q/Tj/NsYelrJ1p0Wnqm7HQqr2M7slgbjSW3+Z3I5wYM4zARsnbg3AsxjW4sd/LcbcYv+zJiAQRqk2X0lo2zPY8EEE8unmnOd14pKOVoJNdQQRHGGFtdjbVzYX5x8yy2pomz2bKJVrHmpReNZUvHo5V7rsdrDvYevmNIF7aSoRVYsS7m3BsSSfPqcLKlo46xqlc1p4g50hSiljwoseTYq1vU4vxYayOziLn+7IDV4tLWlzS0tbY23379D8E8Hmb4mE8VRJJMY4s2pXdyezUIL7cjnfg/Q/JxgkD1CW5ojGRcpVmFJDSqKyniSMo333Zrp1Idje3NiQfkcKqzNailqnjNDNLEr6AyA79wNfji5t6/lp5oxNE8TAFXUqQfAjCSjlWSkp2Z1LtGpO+5Nt8KeOwRxSNkA3/0mjAp3yRua7WyUvmtSK6KZaXMREsKhoFQFSWsQ3F7ji3jfwNyAafOr0tdl0kkUcSlDUDUqg/hUndbeXW/huxqRM1PKtO6xzGMhHdLhWtsSOvTCt87ShdaXMbvOgVWkjXZ2K3JC9BcW3P02uHaS4dgW80wAk/lTEU8dOrRrT9rSSEF4BYWN76l/wAPp5k0NJlcqslNEAVI1I2oFfUHjrbCyjzujq544Iu0EkhNgyW2C6r9emGlExTMmVifvYNr+Kt//eDGFVsombTy6g7X3QHFaPLE6ZhIPyTCCFIIhHEtkHAvfBEEoik1PDFKttJWRA3d6jfyJHzxXiYaXMa9uVw0StDUSwycRjrOR+TrQT1MlNWZfTOajiTsF3/sNZeLcE+nhfTVZSOF3mjQxE/fah0ta5/K9+gOMXHIYZVlU2ZDqBONNR5jK9F71mEccMTBRGNy0hP9nz2sOTgFX0ojcHN2PJPmAYo6qjMcurm8+7vRAynLrMfcKXvtqa0K9477nbfk/U45jyTLYtfZ0MFnFiGXUALWsAeB5Dbc4Kp0EaAD+rtdQb3Hlv8A56Yvv4YGG4TIhUy6jjmSWOkgWSMHQ4jAK35semJM0ck5piXLMmohTwLjkji/TxsfPBEjhFLHgAknFcGpkEkiaHfcqeQOgPy/O+M8VizXti0UUlIrSU8Y0tYS5kaTbbgDn9sTF/tXFVPJTe6pXsAravdKWCYdOTJx8sTHQCLUz2iIAn5lJAZNu17Uv+LtWVnv5ldifTHpxxBp7GMR6AgUWEcRjW3kp3A8jjvDdF7tvgvDa82qpf3H6lKa7JaWallS8ybs6sshJUkhjp1XAuRhLBXZKsYkmpZVkZC5AkJACk7XJUXuzcC1z5jGwxzpAFgBbEt1LBXlrS19z52S+ioMvi7Kpp4yC5EiEsxYkg9LnezHbDWejmpyklRE8RYWUP15vYDqLC9/EYuyupeCd/dqij7Y7BJyVsNr+vPIIG9rE2x57R1mYGKPXNQFFc6THNYbKD3hfxJ9LeeBb6xxqBEBoj7cIaaE1cjruLdOgul1fJPHTlqaETMTYrccWN/XGMykNDmWYy+6qDDqJUG5i71tvEDra22NpG7y0d5HCyaLM0O+lutr+eM37PwSLndXLNDUrHKxMbNEwDG5+La3HjiDEqcTvja69j8lb9Gak02H11rAho579oXHwuq3ra+KupaWR4A0yBmIQ90m/HeseOcH9tJBQGarVO0RW1aTsbE2/bbC7MKU0meU8kcdS1JBZSzRkhOQADbcbj64MzXVPJT0q61DyBnkCXC23A8LkgYVZ4HQycN3JN7vV6ltMWNaA5uZ1txa5I07uXgucjrmr6YtMQJkezW2uOn+fLA9bX1lPnMEadmwXvrZCW0kEEc7m1/nbFVHFPQ53N93NJTzHvOsRAud/pe+OqrtP/EENQsE5ijAUusRIvY8fXHMbzHIHt5K3JQ0r6uUANMb2EjbQkbeIKfZxV1cWX++ZY0UqKutgVLalPUWI4wPT5tPW5fSmkkiatmezIYzZbfESL8AW363HjiulmkjR6qOnkRTIxlp227VepCnhuvnwfHAnsbH2dVWEwSIJGtGxjNgATcX6dNsM0FeamVoaSL6EdO8JPjw2Cmw2czxtL4SC06dq+mV3W2+nJatW0lSSpa+1+pHliytq3r2BqmVzpKEDjcd4D16jC2ty8VdXTTmeSM051IiWsTte/yFvnhH9n0NJJPDNmkqSRAl5JFsBrBG5vYk6lPy+h7hsJzHdKFPd0ZY2Qi+pAB38l9Cos9aOJo61WlKjusgGtvUbC/G+2GlPm9FI5RqhFIGoF+7t53+nnj5pQ5PTsHNNmLyaJAHI3uygXDb78A+tjvjQHcG+B82GRPN26Iuz0iqKWzCQ8d4sVtalXfs1hYL3gzeJUdPnsD5Xwtmz9YCiTUNYssnCBB4EjqLmw46WPhhRllaKMvFIzrFKujtVBZorfDpHgLnYDa9/HDaPJg8WmLNq8xMhQ2lUht2JNyOdyL+WAs9M6B2V3xTZQYhDWxCSM+I5hKPbB6SoFDJUxUS3RtK19NKzDccaOPn8sTFntDBVUggSKrr5SzSOWWvigIBa4XvDcDpiYhygpnpnkRAX+YS6NtUaEtqJF7+8dvf/wCz8XrjrHihwoDhw34tcYja/mo2HoMe4b4vdt8F4VX/AOVL+4/VTExMD1Ms8b0/Yxo6PLpkLvpKrY7jxPljomwuq8bS42CZZHFAM1tNFCyTKQ3aC51i2m1/IHb0PTFOfZblwrBSx5fHFFDGEXu2DaiWO3lfnfcnAFdVpS6F77TsR2ccblWJBG9xxbx/7YClr8wFV71UzRMksqiVCuyAkC6n573+VuMBqianhrGl7tTyTNTzVEuFGBgOh37t7JtHGsa6VFluTb1wBmElfDdoHpwhNh2t7ja/7f5thjjiWKOZdMqhh4EYMkXGiW45MrruF0td6urGhY6CeE31BrsNjtt8vl+qbN6CpirIkgeSGnRrxkzHQTc2UE/AbG1jtt8saiCmhgZzEgXVzb5n9z9cWSIsiMkihlYWIIuCMUayhbUx5SdeRRnDMbkw2o4sDQR0I6pBKlWkg93KtHYW1m5v4nHiNX61EqwBSe9Y722/64O+z5o+7S1IKLsI5l1aR4XBB+t8VyLUU8kPvPZGKRwmqIsCpPF7+P628cKU2FVUIJLdBzumiDHaaazABc9RqvbgbXHOODF94ZIZXhkb4mjt3/UG4PrzhL9s5lFGDPk8xYsBdWIFjpAPBPJP0xfSZnXyyKk+UzRDtAhYtwCTva3gB1/LFRjZIzmYbeakfCHizhcI+qVkhcmoqmlItH98wJY/CAFsOfLB8mV0lUDJVwK8zoodtR5FuLHbcDjwGB3RJEKSorKfwsLjHkT1NMbQyrLH/wC3MxuPRtz8iDgthWJtgc7juJvz3QbEKGV4Bp9LdNExpaSCkV1p49Ady7C5O59fQbYvwhmzsVE0uW0siw5pGUYxFgwKEgnSTYHu32NjiykbPu3QVaU4hVl1MpFyNr/v0H5btUdQyQBzNQl6SjmF3SusehOqdWxdS1tRROZKcg/zIx7r+tt7+B6YpxNsSSRtkblcFXp6iWnkEkZsQivaWohzJKOaOHWdLakfKfe2Q3Gx37v6HkYmFdaYQUE5pBsbCor5ac/IJz88TC5NTCOQtbsF6/hNe+ooo5XDUj/aup+zMEZhMRjK90wszIR5FtyPXFmPLubGQyF7d4yurvfzZdifTbHuGOL3bfBeR4h/lS/uP1KmFmeRhkp2kVmiSXvkH4SRZW+RI36YZ4Dzk2yqq43jIuel9v3xFVszwOF7aLmifknabX1SmsdqOmmqIiJJ7AXnLPtfrybDc7fvjuiZ6qghaqRdcqDtFA236YH9pCfsup7ge5AI22Gob7kdbfnjmkLfYVPsULRopAXSVBIB2HBsTb64QgC9oJOpO69BIayK4CfZS7SZZSO9yTEu5N77c/PnBeOURY0VEFlUAADoB0wPmUlTHTFqMK0upQAyF9iwB2BHAN+emPQmNLWgFedn8WWzdLlFYmEpzWvcutPQLIUleJm1m3dZVuLA86if9k+GOVzXNQkCtlDNI4GtlZgqkhT4E/iP064kUwoJTzHxCctEDIr6mBW+wbZr7bjrgfNVZ6CWNITMXsuhWsbX5v5c/LAAzTMbqDlb3YkfisvdFiTp4uSPl64aUkjzU0UksRjkZbshPwnHD2BzS3qsdFJBle62nf8AwsotImU5lmU9PVzV0lSpYrfV2LgbL3RYXv5WA4xYuapFSQJV27R41DshVhc7XO/iCfL541aRJHr7NFXWdTaVA1HxPicJ6v8AotXUSPFJ2L2k1qhIG1mJI44/PC1ieHCNhkjF9dvJMmHYzxjwZB5nfwSGhrIKYKUq2kBABV0BNvXWbbYc0dfBWmTsDcIQL2G/pucWxyxTBjE4cLzuf8/PHkhctHFAR2sraVbnSOS3yA48bYXwDK7I0do6IzJKxrC87BdPBFJq1xIxYC5IFzY7b87HjFb5kMp7I1cpakkkWIO9yYmN7XPVfM7jxPQ45TSGIKilZFNxOp+81eN+vodvLA9XBLRL23bSTRcSalW6D+bugbDr5Hy3NsoK2gPFjNwNwgZrqOtPDkFun2Komn9oFqansaaKSG94SSouLm3XqLY8er9ohOLZfAYwDcBxvvseb8dMMcnRVoQE+HtJNIHAAdgAPKwwdhjhvJG197X1QWadkbyzhtNtOf8AKGpBmMtLGzw5gs2/aLRQwyAG+1y/lbjExVmMdJIY/eo8vawOn3uknmI9Oz4+eJgTVD8Z2q9KwHtYdEQLb8u8ouIKIlChVFtgkJiHyT8PpjvHERvGpFiCORN23+/+L1x3g5F7tvgvLsQP/bl/cfqVMBZyf9GTx9ZQIh/tEL+5wbgLNoppaZOwjEjpKraSwW4HmcR1RdwH5Rc2KjpA3jszGwuEk9oHhhymRJGMUZKop06gu9xtcdBtvzbHuX6pcqoFZyzStGpY9e9c8n+yfXBfba44WgRWecjs0bbkXufQXJ9MEUtJUirjepWEJECVMbHdiABsRtYX8ecJtBSSzFtm6B2pTrXVsUMLmk9qxsmmJiYmHlIS8I7pA2vhBHQZ9HGiJXR7B9Wti7Eng6iP2xoMTG1YiqXRAgAG/UXVdMJRTxCoIaUKA5HBa25+uLMTExpQOdmJKmIRfExCbYwrQ3SzMUMdZDP+GUdk3kRcqfT4h8ximRGLxujlJI2urWBA2sQR1uDg/M4WmoZUT+sA1R3/AJgbj8x+eAY3WREdN1YAiw8cJ+NxGCqbKzS/1Cb8GlE1MYn6208ijaCsFShWQCOoQfeR348x4g9D++CiAQQQCDsQcLKB1bMXVXB0wbgEG3exRLW5yjyBMuRwHcKSwGoA93r13+nnhiw6d9TTNe/dBauiDKhzIzYDqbJzHGkSLHEioiiyqosB6DHWFVHV5pJV9nU5esUA216tzz0v5D64a4u2toqMsbo3WJufG6rkeUEdk9Qvj2WaCk+oPxftiY5mjdyNMcjAdVyv3v8AP8Pp1xMAav3zl6n6PkezYteR69SrVDBQHEgf8QliWNr+arsD5DbCmT2hoYqxqWQyLIKgQG6iwJW+q9/h5F/EYZUxiMCdiYTGBZexvoHkL729d8BzZJl89Q08lODI0msksdz9eMHISMjb9AvOp+AKyYTg/mO3iVTJ7R5YkcbrP2ms7BFNwPE3tYbdcSP2jyx1Ouo7I62S0ikXK8/LcY9Hs5lgVFWBgEFhaRhfnnffk/XAObUWSUEtPHU0krNO76BGSdzbVyR5Gw352xL2V1HHRSHIwOJ8u9FxZlklP2lRE0cQXSGfsmFte4F7bXFj9MXtnuWxqxarUBW0m4Pn5bjutv5HC2oT2cqY5IJZo2XtkRgJH+ML2a7+gt4XGGM2Q5dOPvKcncHdz4sfH+2319MctYxugFlkjKYWMucHvsvXz3LUMitVKGjbS40num1/Di3XjbDIb/8ATCoez2WgzHsGvPq7T7xt9QIPXbYnDUbYw25KlUCnAHBv5qYmPHJCMVXUwBst7XPhhVWZjK1Q1FBHJDMEDvKVDBFtvbxNyB+eIKioZAwvfsFzT00lQ/IzdX5pmCUimJZY0qZIyYe1Vil+Be3S5GOIM8y6RB/ToCwG9jYEgG5HlsflhbmFHUV9K8UlSBKYDErpGQdxyxuSd+g/PFGVpSpGlMaWhqplXSzx/dlj3lN136lhfzwMZjMD3GxsO9HfYwbCMwJd3W/2tBBmVFPKsUVTE8jXsoO5ti5Zo5JpIUkJkiszqBwDe31scZ6Ouo2l7WmhoqeTcmZmLMt97gEDoeb9fXHs7KyVBkqJqmSNR3JH21EbbCw322/yclxiJujRmPdsuG4G913WLQOv25JnmcrO8VNG5VXDPIVax0iwtcbjci/ocCGGOQw0MadwspZBwIwd7+APHnfrvjySAZbIishMXYKisiEgsCb7DqSb+fywyyuBooWlmXTNM2tgeVH4V+Q/MnxxTNPLWV95AQ1qkbURUdD+Gbudf++SIhhjiQLFGiL4IthgLOKSOeMTy1TUqwAsZQbaR1O5sOOT+WGOBc0NOuW1LVhAp1iYym9u6Bc4ZPyt0QGB7hMHd6oyqjFPrdK2SpUqI+8dlKkg/O9x8sMcLfZyakqMlpZ8vUrTyKXVSxJQkkld/AkjDLGwcwut1WbjODuRt8EHXyU8ZT3iWgS4On3rMJ6Yn0EY3+eJgu9WD/RGzFf5vc3hUH17T9sTAKr985enYBb2bFryP1Kdy5S9XQU1RCWWpEY7RJGVjLttqYbauN+P1CU3BKsCrDYhhYg+YO4xqMvrKWjy6giqJY4WeIBEMJh8Bsh+Ebjbpiit+xqstJ77SrMUP3izLtYXuQDaw8fz4xxR1xi7D9R9EPxzAm1jzLDo/n0P3WewJX5bTZgIxVIzqhuFDsAdwbEA7jYbHDqbJ6uFU0vDOzg6VjYgtxYgEcb7m9htuceR5RmD7mn0jUB3nUbePPGC4rID+pKAwjEoXXbGb932Wbf2dyxmZvd2BMhl7sjCxJv9L74bwI86aqdGkUarsikgWFzcjYbeONFk2TdgRUVqo043RV3Ee3N+p5328PMutI0gW2HA8MUZ8WAdZguOqPU3o5LPGHVchv0+6wQOJfBq5ZVz1TrFFKU7Rh2swK7Brddz5eOCK7LKXL4meeolkkkQrGikKAbbtwT897XxcNbF2RuT0QQYHVdtxGVrb6nTZKsD1lJHVoA11dfgkT4kPl/h1x3UzpTwtLJq0La+lbn6YtHjiy9rZAWuF0JYXxkPabd6TP29MyrVImknSs0bHST0uPw38OPPjCitqqSgr0genfU6doJFmYbkn/lJ/wAd7a6SJJUKSIroRYqwuD8sASZPTfFAZIGAIHZm4+jXGF6owKzi6E6dEyUmPtAy1APiFlpa3JwgDU0hgZRqOomyksBcA+XHIvuORhvSUcH2lCyIUM5E0hZySxQAqvPO/wDu4trIVh1Q5gEeFztMVAVt72bwP5H8sVyVnZ5xSRvE6wqjzvUsQEAAK29TqGBsEb46tsTm2118EXnqRNSPdCdwVohcHn6Y8xUKuAorCeMhl1DvDcdTj01EIv8AfRd02PfG2HS4SJw3jcJPRZ5UT1EyS5dMEhRiTHdi5VtNlHXcN8gMEZVm0Wb0Imky+oRGZkaGWG/BtuOMM1dZQSrhhwSDfHFVK8FNNNFF20iIWWPVbWQL2v0xzZwF7q06WJzrNjsbi2qRzZvDkmRU08dBUOlox2cUWknUNyPP9cFnOSayhgFLLGKtWb7/ALjpY8aep8r4t9nqiSqyWinmgMDPEp7MtcgdOg5G/wA8MbDGmgkA30XUr4mOLXMu4E3N/wC7IStWmdl97Whaw7vvVJLMfOxTj54mLKmV4yumeWK/8mbrR3+RHe9emJgNVn8Zy9L9Hr+zIt9jz7ytLTNk02WUorGpGZKdCGaXtCqk6QQ53N22v1OAc+gpFyqakyH7OWtmdozJO62GkfeFiQxJ03B2Y9656nExMCwUckpmZibncpVJXe0K9o0dXQNCHR4KcGIFNaHslBDWsGAI51b9OWlFm9fUvVLW1tLTUrUSPBMkketZBtIxszbBjbqAQdzteYmO3dLKNtM3TU/0I16rMGldI82y5XLmKOPQT3tFwDvueWt4W9cEUGZKpkeszOilhZYnhaPYhWJUE78FthiYmOCF0KVnU8vmjmzOgAa9XDtrB74/B8X064yPtDWNUVk0tEiyyr2cMQMlw+rdbeF97Ac2xMTFikeY5Mw3QzFcPimgyOJtf6HwSeHMKowNK9LGBZnBWWwCB9N/MX2v4/lb71Xk6BQfehtDAyD4wNTKB4gb4mJgn65Ilw+j9H3/AB+y5FdUldfuRKtEjqFkBuXNk38CbgHxx7JW1aiRhRWVBKe9KBtHs5+R2PhiYmM9clXX/HKK/Pfr3eC9FVO5lhNCS6yRxdnrFmZ11ADbe4sR5HpiiCGmdZ2ko4aeKWDUzLILGPUFOw2A1beZG/TExMaNU4m5ANlz7BpWt7JcL9/2VaezeWRNPGUYtIXha8huNIUsny0gn5+OPT7P5VIqL2badMaraVrWe4S3rc2OJiY36yf/ACFhwhh14r+XMeHRHUlPSZfA4g0pGTJM5LX+EgObnoDYHwwTKGbXDGxWYt2S25DldQHrbfExMdisfa1goD6PUznZi9xOvMcvJL8laaDLE+0J0ZwvaaxJqGgtpU38L7YYM6BmVmAKmRSL8FN3H+z1xMTGm1kgFrBbl9HqV7y4l2vh/CqctI+iHtXYKrEQ5clVYMLqTq+G43HjiYmJgfLIXvLim/D6ZlNTMiZqB1tfr0X/2Q=="/>
          <p:cNvSpPr>
            <a:spLocks noChangeAspect="1" noChangeArrowheads="1"/>
          </p:cNvSpPr>
          <p:nvPr/>
        </p:nvSpPr>
        <p:spPr bwMode="auto">
          <a:xfrm>
            <a:off x="79375" y="-715963"/>
            <a:ext cx="1466850" cy="149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3" name="Rectangle 4"/>
          <p:cNvSpPr>
            <a:spLocks noChangeArrowheads="1"/>
          </p:cNvSpPr>
          <p:nvPr/>
        </p:nvSpPr>
        <p:spPr bwMode="auto">
          <a:xfrm>
            <a:off x="3505200" y="4876800"/>
            <a:ext cx="47625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7.Italy.</a:t>
            </a:r>
            <a:endParaRPr lang="ru-RU" sz="35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She  comes from Italy.</a:t>
            </a:r>
            <a:endParaRPr lang="ru-RU" sz="35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She  is  Italiane  </a:t>
            </a:r>
          </a:p>
        </p:txBody>
      </p:sp>
      <p:pic>
        <p:nvPicPr>
          <p:cNvPr id="10" name="Рисунок 9" descr="италян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2286000"/>
            <a:ext cx="3824698" cy="2943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94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5563"/>
            <a:ext cx="6286500" cy="665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81000" y="4267200"/>
            <a:ext cx="55610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000" b="1">
                <a:latin typeface="Times New Roman" pitchFamily="18" charset="0"/>
                <a:cs typeface="Times New Roman" pitchFamily="18" charset="0"/>
              </a:rPr>
              <a:t>8.Great  Britain</a:t>
            </a:r>
            <a:endParaRPr lang="ru-RU" sz="30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>
                <a:latin typeface="Times New Roman" pitchFamily="18" charset="0"/>
                <a:cs typeface="Times New Roman" pitchFamily="18" charset="0"/>
              </a:rPr>
              <a:t>  He  comes  from Great  Britain.</a:t>
            </a:r>
            <a:endParaRPr lang="ru-RU" sz="30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>
                <a:latin typeface="Times New Roman" pitchFamily="18" charset="0"/>
                <a:cs typeface="Times New Roman" pitchFamily="18" charset="0"/>
              </a:rPr>
              <a:t>  He is  English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0"/>
            <a:ext cx="2895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0300" y="4572000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04800" y="457200"/>
            <a:ext cx="5565775" cy="4778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</a:rPr>
              <a:t>The outline of the lesson</a:t>
            </a:r>
            <a:endParaRPr lang="ru-RU" sz="25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657600" y="1143000"/>
            <a:ext cx="4776788" cy="4778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500" b="1" dirty="0">
                <a:solidFill>
                  <a:srgbClr val="000099"/>
                </a:solidFill>
              </a:rPr>
              <a:t>I. Organization moment</a:t>
            </a:r>
            <a:endParaRPr lang="ru-RU" sz="2500" b="1" dirty="0">
              <a:solidFill>
                <a:srgbClr val="000099"/>
              </a:solidFill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38163" y="2159000"/>
            <a:ext cx="3568700" cy="4778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500" b="1" dirty="0">
                <a:solidFill>
                  <a:srgbClr val="000099"/>
                </a:solidFill>
              </a:rPr>
              <a:t>- Good afternoon!</a:t>
            </a:r>
            <a:endParaRPr lang="ru-RU" sz="2500" b="1" dirty="0">
              <a:solidFill>
                <a:srgbClr val="000099"/>
              </a:solidFill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217613" y="2768600"/>
            <a:ext cx="3568700" cy="4778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500" b="1" dirty="0">
                <a:solidFill>
                  <a:srgbClr val="000099"/>
                </a:solidFill>
              </a:rPr>
              <a:t>- Take your seats </a:t>
            </a:r>
            <a:endParaRPr lang="ru-RU" sz="2500" b="1" dirty="0">
              <a:solidFill>
                <a:srgbClr val="000099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539875" y="3403600"/>
            <a:ext cx="4970463" cy="4778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500" b="1" dirty="0">
                <a:solidFill>
                  <a:srgbClr val="000099"/>
                </a:solidFill>
              </a:rPr>
              <a:t>- Who is on duty today ? </a:t>
            </a:r>
            <a:endParaRPr lang="ru-RU" sz="2500" b="1" dirty="0">
              <a:solidFill>
                <a:srgbClr val="000099"/>
              </a:solidFill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667000" y="4038600"/>
            <a:ext cx="3282950" cy="4778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500" b="1" dirty="0">
                <a:solidFill>
                  <a:srgbClr val="000099"/>
                </a:solidFill>
              </a:rPr>
              <a:t>- Who is absent?</a:t>
            </a:r>
            <a:endParaRPr lang="ru-RU" sz="2500" b="1" dirty="0">
              <a:solidFill>
                <a:srgbClr val="000099"/>
              </a:solidFill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094038" y="4699000"/>
            <a:ext cx="4770437" cy="4778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500" b="1" dirty="0">
                <a:solidFill>
                  <a:srgbClr val="000099"/>
                </a:solidFill>
              </a:rPr>
              <a:t>- What is the weather like?</a:t>
            </a:r>
            <a:endParaRPr lang="ru-RU" sz="2500" b="1" dirty="0">
              <a:solidFill>
                <a:srgbClr val="000099"/>
              </a:solidFill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267200" y="5384800"/>
            <a:ext cx="4572000" cy="4778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500" b="1" dirty="0">
                <a:solidFill>
                  <a:srgbClr val="000099"/>
                </a:solidFill>
              </a:rPr>
              <a:t>- What’s your home task?</a:t>
            </a:r>
            <a:endParaRPr lang="ru-RU" sz="2500" b="1" dirty="0">
              <a:solidFill>
                <a:srgbClr val="000099"/>
              </a:solidFill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69875" y="1574800"/>
            <a:ext cx="3286125" cy="4778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500" b="1" dirty="0">
                <a:solidFill>
                  <a:srgbClr val="000099"/>
                </a:solidFill>
              </a:rPr>
              <a:t>1. greeting</a:t>
            </a:r>
            <a:endParaRPr lang="ru-RU" sz="25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45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45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245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45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245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245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245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245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 autoUpdateAnimBg="0"/>
      <p:bldP spid="24580" grpId="0" animBg="1"/>
      <p:bldP spid="24581" grpId="0" animBg="1"/>
      <p:bldP spid="24582" grpId="0" animBg="1"/>
      <p:bldP spid="24583" grpId="0" animBg="1"/>
      <p:bldP spid="24585" grpId="0" animBg="1"/>
      <p:bldP spid="24586" grpId="0" animBg="1"/>
      <p:bldP spid="24587" grpId="0" animBg="1"/>
      <p:bldP spid="2458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152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04800" y="4648200"/>
            <a:ext cx="55753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9.The  USA.</a:t>
            </a:r>
            <a:endParaRPr lang="ru-RU" sz="35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  comes from  the USA.</a:t>
            </a:r>
            <a:endParaRPr lang="ru-RU" sz="35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  is  American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743200"/>
            <a:ext cx="29146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168997"/>
            <a:ext cx="2133600" cy="2345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http://t1.gstatic.com/images?q=tbn:ANd9GcSGgcdJu2Osbil1KAQ8Fj4cxcW7IDo3SGzMcHfaNdrUePMf-TV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34591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5" descr="германия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3138" y="0"/>
            <a:ext cx="56308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 descr="http://t3.gstatic.com/images?q=tbn:ANd9GcTDb5-6Yzoi_q1N3Qvw0L7oo7UMD3naBnZGJtBbGg_j3o77L7wWk1ROUeISE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338" y="2895600"/>
            <a:ext cx="3573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09600" y="5149840"/>
            <a:ext cx="7386317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3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10Germany.</a:t>
            </a:r>
            <a:endParaRPr lang="ru-RU" sz="3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They  comes  from Germany</a:t>
            </a:r>
            <a:endParaRPr lang="ru-RU" sz="3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They are  German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5486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0" y="228600"/>
            <a:ext cx="53530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500" b="1" i="1">
                <a:solidFill>
                  <a:srgbClr val="FF0000"/>
                </a:solidFill>
              </a:rPr>
              <a:t>11. JAPAN.</a:t>
            </a:r>
            <a:endParaRPr lang="ru-RU" sz="3500" b="1" i="1">
              <a:solidFill>
                <a:srgbClr val="FF0000"/>
              </a:solidFill>
            </a:endParaRPr>
          </a:p>
          <a:p>
            <a:pPr algn="ctr"/>
            <a:r>
              <a:rPr lang="en-US" sz="3500" b="1" i="1">
                <a:solidFill>
                  <a:srgbClr val="FF0000"/>
                </a:solidFill>
              </a:rPr>
              <a:t>She comes  from Japan.</a:t>
            </a:r>
            <a:endParaRPr lang="ru-RU" sz="3500" b="1" i="1">
              <a:solidFill>
                <a:srgbClr val="FF0000"/>
              </a:solidFill>
            </a:endParaRPr>
          </a:p>
          <a:p>
            <a:pPr algn="ctr"/>
            <a:r>
              <a:rPr lang="en-US" sz="3500" b="1" i="1">
                <a:solidFill>
                  <a:srgbClr val="FF0000"/>
                </a:solidFill>
              </a:rPr>
              <a:t>She  is  Japanese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76200"/>
            <a:ext cx="3048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581400"/>
            <a:ext cx="38703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38" y="152400"/>
            <a:ext cx="6837362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371600" y="838200"/>
            <a:ext cx="52197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/>
            <a:r>
              <a:rPr lang="en-US" sz="35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12.Spain.</a:t>
            </a:r>
            <a:endParaRPr lang="ru-RU" sz="35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28600"/>
            <a:r>
              <a:rPr lang="en-US" sz="35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She  comes  from  Spain.</a:t>
            </a:r>
            <a:endParaRPr lang="ru-RU" sz="35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28600"/>
            <a:r>
              <a:rPr lang="en-US" sz="35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She  is  Spanish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52400"/>
            <a:ext cx="2514600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962400"/>
            <a:ext cx="38100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810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 rot="188271">
            <a:off x="4724400" y="1447800"/>
            <a:ext cx="2971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</a:rPr>
              <a:t>IV.TRAINING  EXERCISE</a:t>
            </a:r>
          </a:p>
        </p:txBody>
      </p:sp>
      <p:sp>
        <p:nvSpPr>
          <p:cNvPr id="25604" name="Прямоугольник 10"/>
          <p:cNvSpPr>
            <a:spLocks noChangeArrowheads="1"/>
          </p:cNvSpPr>
          <p:nvPr/>
        </p:nvSpPr>
        <p:spPr bwMode="auto">
          <a:xfrm rot="491045">
            <a:off x="4443413" y="3259138"/>
            <a:ext cx="3000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</a:rPr>
              <a:t>IF YOU  HAPPY</a:t>
            </a:r>
            <a:endParaRPr lang="ru-RU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2971800" cy="223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28600"/>
            <a:ext cx="3505200" cy="29619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124200"/>
            <a:ext cx="2514600" cy="296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6308" y="3581400"/>
            <a:ext cx="3901986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533400" y="2514600"/>
            <a:ext cx="1447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Zebra</a:t>
            </a:r>
            <a:r>
              <a:rPr lang="ru-RU" sz="3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5943600" y="5943600"/>
            <a:ext cx="16573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500" b="1" i="1"/>
              <a:t>Camel</a:t>
            </a:r>
            <a:r>
              <a:rPr lang="ru-RU" sz="3500" b="1" i="1"/>
              <a:t> </a:t>
            </a: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7696200" y="3048000"/>
            <a:ext cx="10652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000" b="1" i="1">
                <a:latin typeface="Times New Roman" pitchFamily="18" charset="0"/>
                <a:cs typeface="Times New Roman" pitchFamily="18" charset="0"/>
              </a:rPr>
              <a:t>Bear</a:t>
            </a:r>
            <a:r>
              <a:rPr lang="ru-RU" sz="3000" b="1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838200" y="5943600"/>
            <a:ext cx="17446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000" b="1" i="1"/>
              <a:t>Giraffes</a:t>
            </a:r>
            <a:r>
              <a:rPr lang="ru-RU" sz="3000" b="1" i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2" grpId="0"/>
      <p:bldP spid="26633" grpId="0"/>
      <p:bldP spid="266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4114800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038600"/>
            <a:ext cx="396240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57200"/>
            <a:ext cx="3659188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4343400" y="5867400"/>
            <a:ext cx="151288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 </a:t>
            </a:r>
            <a:r>
              <a:rPr lang="en-US" sz="3500" b="1"/>
              <a:t>Tiger</a:t>
            </a: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6172200" y="2895600"/>
            <a:ext cx="2303463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 </a:t>
            </a:r>
            <a:r>
              <a:rPr lang="en-US" sz="3500" b="1">
                <a:solidFill>
                  <a:schemeClr val="bg1"/>
                </a:solidFill>
              </a:rPr>
              <a:t>Panda</a:t>
            </a:r>
            <a:r>
              <a:rPr lang="ru-RU" sz="35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838199" y="3352799"/>
            <a:ext cx="290876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Monkeys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228600" y="228600"/>
            <a:ext cx="6586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/>
              <a:t>V.</a:t>
            </a:r>
            <a:r>
              <a:rPr lang="ru-RU" sz="3200" b="1"/>
              <a:t> </a:t>
            </a:r>
            <a:r>
              <a:rPr lang="en-US" sz="3200" b="1"/>
              <a:t>Consolidation  of  the  lesson</a:t>
            </a:r>
            <a:r>
              <a:rPr lang="en-US" sz="3200"/>
              <a:t>. </a:t>
            </a: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0"/>
            <a:ext cx="2133600" cy="21441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886200"/>
            <a:ext cx="1828800" cy="2514600"/>
          </a:xfrm>
          <a:prstGeom prst="roundRect">
            <a:avLst>
              <a:gd name="adj" fmla="val 152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152400"/>
            <a:ext cx="2176463" cy="2894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9" name="Rectangle 11"/>
          <p:cNvSpPr>
            <a:spLocks noChangeArrowheads="1"/>
          </p:cNvSpPr>
          <p:nvPr/>
        </p:nvSpPr>
        <p:spPr bwMode="auto">
          <a:xfrm>
            <a:off x="2438400" y="2895600"/>
            <a:ext cx="6400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–Where  does  Yury  Gagarin   come  from?</a:t>
            </a:r>
            <a:endParaRPr lang="ru-RU" sz="24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 He  comes  from …………….</a:t>
            </a:r>
          </a:p>
        </p:txBody>
      </p:sp>
      <p:sp>
        <p:nvSpPr>
          <p:cNvPr id="28680" name="Rectangle 12"/>
          <p:cNvSpPr>
            <a:spLocks noChangeArrowheads="1"/>
          </p:cNvSpPr>
          <p:nvPr/>
        </p:nvSpPr>
        <p:spPr bwMode="auto">
          <a:xfrm>
            <a:off x="533400" y="990600"/>
            <a:ext cx="6248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CARD 1.</a:t>
            </a:r>
            <a:endParaRPr lang="ru-RU" sz="2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a.    -Where  does   Michael  Jackson   come  from?</a:t>
            </a:r>
            <a:endParaRPr lang="ru-RU" sz="2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-  …….comes  from  ……………..</a:t>
            </a:r>
          </a:p>
        </p:txBody>
      </p:sp>
      <p:sp>
        <p:nvSpPr>
          <p:cNvPr id="28681" name="Rectangle 13"/>
          <p:cNvSpPr>
            <a:spLocks noChangeArrowheads="1"/>
          </p:cNvSpPr>
          <p:nvPr/>
        </p:nvSpPr>
        <p:spPr bwMode="auto">
          <a:xfrm>
            <a:off x="381000" y="4876800"/>
            <a:ext cx="5791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 –Where   does  Go Jun Pyo  come  from? </a:t>
            </a:r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-  He   comes    from ……………..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80" grpId="0"/>
      <p:bldP spid="2868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457200" y="304800"/>
            <a:ext cx="7002463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5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Write  countries   and  nationalities</a:t>
            </a:r>
            <a:r>
              <a:rPr lang="en-US" sz="2500" b="1"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Прямоугольник 5"/>
          <p:cNvSpPr>
            <a:spLocks noChangeArrowheads="1"/>
          </p:cNvSpPr>
          <p:nvPr/>
        </p:nvSpPr>
        <p:spPr bwMode="auto">
          <a:xfrm>
            <a:off x="838200" y="1828800"/>
            <a:ext cx="24765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500" b="1">
                <a:latin typeface="Times New Roman" pitchFamily="18" charset="0"/>
                <a:cs typeface="Times New Roman" pitchFamily="18" charset="0"/>
              </a:rPr>
              <a:t>a.    The   USA---</a:t>
            </a:r>
            <a:endParaRPr lang="ru-RU" sz="25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Прямоугольник 6"/>
          <p:cNvSpPr>
            <a:spLocks noChangeArrowheads="1"/>
          </p:cNvSpPr>
          <p:nvPr/>
        </p:nvSpPr>
        <p:spPr bwMode="auto">
          <a:xfrm>
            <a:off x="6096000" y="762000"/>
            <a:ext cx="215106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500" b="1">
                <a:latin typeface="Times New Roman" pitchFamily="18" charset="0"/>
                <a:cs typeface="Times New Roman" pitchFamily="18" charset="0"/>
              </a:rPr>
              <a:t>b.  Korea----`1</a:t>
            </a:r>
            <a:endParaRPr lang="ru-RU" sz="25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2" name="Прямоугольник 7"/>
          <p:cNvSpPr>
            <a:spLocks noChangeArrowheads="1"/>
          </p:cNvSpPr>
          <p:nvPr/>
        </p:nvSpPr>
        <p:spPr bwMode="auto">
          <a:xfrm>
            <a:off x="1143000" y="5334000"/>
            <a:ext cx="15938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500" b="1">
                <a:latin typeface="Times New Roman" pitchFamily="18" charset="0"/>
                <a:cs typeface="Times New Roman" pitchFamily="18" charset="0"/>
              </a:rPr>
              <a:t>c. Spain---</a:t>
            </a:r>
            <a:endParaRPr lang="ru-RU" sz="25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3" name="Прямоугольник 8"/>
          <p:cNvSpPr>
            <a:spLocks noChangeArrowheads="1"/>
          </p:cNvSpPr>
          <p:nvPr/>
        </p:nvSpPr>
        <p:spPr bwMode="auto">
          <a:xfrm>
            <a:off x="3733800" y="5791200"/>
            <a:ext cx="18065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500" b="1">
                <a:latin typeface="Times New Roman" pitchFamily="18" charset="0"/>
                <a:cs typeface="Times New Roman" pitchFamily="18" charset="0"/>
              </a:rPr>
              <a:t>d. France---</a:t>
            </a:r>
            <a:endParaRPr lang="kk-KZ" sz="25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4" name="Прямоугольник 9"/>
          <p:cNvSpPr>
            <a:spLocks noChangeArrowheads="1"/>
          </p:cNvSpPr>
          <p:nvPr/>
        </p:nvSpPr>
        <p:spPr bwMode="auto">
          <a:xfrm>
            <a:off x="6553200" y="5638800"/>
            <a:ext cx="17351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500" b="1">
                <a:latin typeface="Times New Roman" pitchFamily="18" charset="0"/>
                <a:cs typeface="Times New Roman" pitchFamily="18" charset="0"/>
              </a:rPr>
              <a:t>e. Turkey - </a:t>
            </a:r>
            <a:endParaRPr lang="kk-KZ" sz="25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371600"/>
            <a:ext cx="15255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219200"/>
            <a:ext cx="17240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2514600"/>
            <a:ext cx="19050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3581400"/>
            <a:ext cx="17526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35814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97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297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297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297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297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297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297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297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297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70" decel="100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770" decel="100000"/>
                                        <p:tgtEl>
                                          <p:spTgt spid="297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2" grpId="0"/>
      <p:bldP spid="29703" grpId="0"/>
      <p:bldP spid="2970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90678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4"/>
          <p:cNvSpPr>
            <a:spLocks noChangeArrowheads="1"/>
          </p:cNvSpPr>
          <p:nvPr/>
        </p:nvSpPr>
        <p:spPr bwMode="auto">
          <a:xfrm rot="1081390">
            <a:off x="5692775" y="1282700"/>
            <a:ext cx="3198813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577975" algn="l"/>
              </a:tabLst>
            </a:pPr>
            <a:r>
              <a:rPr lang="en-US" sz="2500" b="1">
                <a:latin typeface="Times New Roman" pitchFamily="18" charset="0"/>
                <a:cs typeface="Times New Roman" pitchFamily="18" charset="0"/>
              </a:rPr>
              <a:t>c.-  Where  do  kangaroos  live?</a:t>
            </a:r>
            <a:endParaRPr lang="ru-RU" sz="2500" b="1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1577975" algn="l"/>
              </a:tabLst>
            </a:pPr>
            <a:r>
              <a:rPr lang="en-US" sz="2500" b="1">
                <a:latin typeface="Times New Roman" pitchFamily="18" charset="0"/>
                <a:cs typeface="Times New Roman" pitchFamily="18" charset="0"/>
              </a:rPr>
              <a:t>       -   They live  in  …………</a:t>
            </a:r>
            <a:endParaRPr lang="kk-KZ" sz="25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 rot="-1343208">
            <a:off x="381000" y="628650"/>
            <a:ext cx="3048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1577975" algn="l"/>
              </a:tabLst>
            </a:pPr>
            <a:r>
              <a:rPr lang="en-US" sz="2500" b="1">
                <a:latin typeface="Times New Roman" pitchFamily="18" charset="0"/>
                <a:cs typeface="Times New Roman" pitchFamily="18" charset="0"/>
              </a:rPr>
              <a:t>CARD 3. </a:t>
            </a:r>
            <a:endParaRPr lang="ru-RU" sz="2500" b="1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1577975" algn="l"/>
              </a:tabLst>
            </a:pPr>
            <a:r>
              <a:rPr lang="en-US" sz="2500" b="1">
                <a:latin typeface="Times New Roman" pitchFamily="18" charset="0"/>
                <a:cs typeface="Times New Roman" pitchFamily="18" charset="0"/>
              </a:rPr>
              <a:t>a.-Where do  elephants live?</a:t>
            </a:r>
            <a:endParaRPr lang="ru-RU" sz="2500" b="1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1577975" algn="l"/>
              </a:tabLst>
            </a:pPr>
            <a:r>
              <a:rPr lang="en-US" sz="2500" b="1">
                <a:latin typeface="Times New Roman" pitchFamily="18" charset="0"/>
                <a:cs typeface="Times New Roman" pitchFamily="18" charset="0"/>
              </a:rPr>
              <a:t>They  live  in ………… </a:t>
            </a:r>
            <a:endParaRPr lang="ru-RU" sz="2500" b="1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1577975" algn="l"/>
              </a:tabLst>
            </a:pPr>
            <a:r>
              <a:rPr lang="en-US" sz="2500" b="1">
                <a:latin typeface="Times New Roman" pitchFamily="18" charset="0"/>
                <a:cs typeface="Times New Roman" pitchFamily="18" charset="0"/>
              </a:rPr>
              <a:t>  .</a:t>
            </a:r>
            <a:endParaRPr lang="ru-RU" sz="25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Прямоугольник 5"/>
          <p:cNvSpPr>
            <a:spLocks noChangeArrowheads="1"/>
          </p:cNvSpPr>
          <p:nvPr/>
        </p:nvSpPr>
        <p:spPr bwMode="auto">
          <a:xfrm rot="-1279260">
            <a:off x="587375" y="2608263"/>
            <a:ext cx="33512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1577975" algn="l"/>
              </a:tabLst>
            </a:pPr>
            <a:r>
              <a:rPr lang="en-US" sz="25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b="1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1577975" algn="l"/>
              </a:tabLst>
            </a:pPr>
            <a:r>
              <a:rPr lang="en-US" sz="2500" b="1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5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b.- Where  do  camels  live?</a:t>
            </a:r>
            <a:endParaRPr lang="ru-RU" sz="25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1577975" algn="l"/>
              </a:tabLst>
            </a:pPr>
            <a:r>
              <a:rPr lang="en-US" sz="25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- They   live  in  ………..</a:t>
            </a:r>
            <a:endParaRPr lang="ru-RU" sz="25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/>
      <p:bldP spid="307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81000" y="1143000"/>
            <a:ext cx="1676400" cy="739775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</a:rPr>
              <a:t>Aims of knowledge:</a:t>
            </a:r>
            <a:endParaRPr lang="ru-RU" sz="2000" b="1">
              <a:solidFill>
                <a:srgbClr val="0000FF"/>
              </a:solidFill>
              <a:latin typeface="KZ Vivaldi" pitchFamily="66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86000" y="838200"/>
            <a:ext cx="6400800" cy="213995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200" b="1" i="1"/>
              <a:t>а) </a:t>
            </a:r>
            <a:r>
              <a:rPr lang="en-US" sz="2200" b="1" i="1"/>
              <a:t>To  get acquainted  pupils  with new  theme.</a:t>
            </a:r>
            <a:endParaRPr lang="kk-KZ" sz="2200" b="1" i="1"/>
          </a:p>
          <a:p>
            <a:r>
              <a:rPr lang="kk-KZ" sz="2200" b="1" i="1"/>
              <a:t>в) </a:t>
            </a:r>
            <a:r>
              <a:rPr lang="en-US" sz="2200" b="1" i="1"/>
              <a:t>T</a:t>
            </a:r>
            <a:r>
              <a:rPr lang="kk-KZ" sz="2200" b="1" i="1"/>
              <a:t>о</a:t>
            </a:r>
            <a:r>
              <a:rPr lang="en-US" sz="2200" b="1" i="1"/>
              <a:t>  enlarge  pupils outlook with the variety of  people in the  world. </a:t>
            </a:r>
            <a:endParaRPr lang="kk-KZ" sz="2200" b="1" i="1"/>
          </a:p>
          <a:p>
            <a:r>
              <a:rPr lang="kk-KZ" sz="2200" b="1" i="1"/>
              <a:t>с) </a:t>
            </a:r>
            <a:r>
              <a:rPr lang="en-US" sz="2200" b="1" i="1"/>
              <a:t>To  develop pupils speaking ,listening  skills.</a:t>
            </a:r>
            <a:endParaRPr lang="ru-RU" sz="2200" b="1" i="1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62000" y="228600"/>
            <a:ext cx="7543800" cy="406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00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Aims of the lesson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3252788"/>
            <a:ext cx="2209800" cy="67945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type of the lesson: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71800" y="3314700"/>
            <a:ext cx="5721350" cy="4953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/>
              <a:t>different</a:t>
            </a:r>
            <a:r>
              <a:rPr lang="ru-RU" sz="2400"/>
              <a:t>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8600" y="4114800"/>
            <a:ext cx="2209800" cy="67945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Metods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the lesson: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971800" y="4191000"/>
            <a:ext cx="5721350" cy="4953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/>
              <a:t>answer –question</a:t>
            </a:r>
            <a:r>
              <a:rPr lang="en-US" sz="2400"/>
              <a:t> </a:t>
            </a:r>
            <a:endParaRPr lang="ru-RU" sz="240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5029200"/>
            <a:ext cx="2266950" cy="404813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Connectional lesson: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971800" y="4914900"/>
            <a:ext cx="5721350" cy="4953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/>
              <a:t>kazakh,  geography,  music.</a:t>
            </a:r>
            <a:endParaRPr lang="ru-RU" sz="2400" b="1" i="1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8600" y="5813425"/>
            <a:ext cx="2286000" cy="434975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Visual aids: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971800" y="5676900"/>
            <a:ext cx="5721350" cy="4953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/>
              <a:t>interactive-board,card,map.</a:t>
            </a:r>
            <a:endParaRPr lang="ru-RU" sz="2400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75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7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25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25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7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475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975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7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4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9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7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725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 autoUpdateAnimBg="0"/>
      <p:bldP spid="23555" grpId="0" animBg="1" autoUpdateAnimBg="0"/>
      <p:bldP spid="23558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85800" y="457200"/>
            <a:ext cx="771878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VII.Giving</a:t>
            </a:r>
            <a:r>
              <a:rPr lang="en-US" sz="4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the  homework.  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96091" y="2057400"/>
            <a:ext cx="8443109" cy="315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sz="35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Ex-15 Write  about  famous  people.</a:t>
            </a:r>
            <a:endParaRPr lang="ru-RU" sz="35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200000"/>
              </a:lnSpc>
              <a:defRPr/>
            </a:pPr>
            <a:r>
              <a:rPr lang="en-US" sz="35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Ex-16.write  countries  and nationalities.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524000" y="381000"/>
            <a:ext cx="585929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685800" algn="l"/>
              </a:tabLst>
              <a:defRPr/>
            </a:pPr>
            <a:r>
              <a:rPr lang="en-US" sz="4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VIII.  Putting  marks. 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57200" y="1371600"/>
            <a:ext cx="85042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accent4"/>
                </a:solidFill>
              </a:rPr>
              <a:t>  </a:t>
            </a:r>
            <a:r>
              <a:rPr lang="en-US" sz="30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That’s all  for  today .Thank  you for  your  work. </a:t>
            </a:r>
          </a:p>
          <a:p>
            <a:pPr>
              <a:defRPr/>
            </a:pPr>
            <a:r>
              <a:rPr lang="en-US" sz="30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You  were  active  and  friendly  today</a:t>
            </a:r>
            <a:r>
              <a:rPr lang="ru-RU" sz="30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209800" y="3048000"/>
            <a:ext cx="54260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500" b="1">
                <a:solidFill>
                  <a:srgbClr val="002060"/>
                </a:solidFill>
                <a:latin typeface="Times New Roman" pitchFamily="18" charset="0"/>
              </a:rPr>
              <a:t>Together, together.</a:t>
            </a:r>
            <a:endParaRPr lang="ru-RU" sz="4500" b="1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4500" b="1">
                <a:solidFill>
                  <a:srgbClr val="002060"/>
                </a:solidFill>
                <a:latin typeface="Times New Roman" pitchFamily="18" charset="0"/>
              </a:rPr>
              <a:t>Together  every  day.</a:t>
            </a:r>
            <a:endParaRPr lang="ru-RU" sz="4500" b="1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4500" b="1">
                <a:solidFill>
                  <a:srgbClr val="002060"/>
                </a:solidFill>
                <a:latin typeface="Times New Roman" pitchFamily="18" charset="0"/>
              </a:rPr>
              <a:t>Together, together</a:t>
            </a:r>
          </a:p>
          <a:p>
            <a:r>
              <a:rPr lang="en-US" sz="4500" b="1">
                <a:solidFill>
                  <a:srgbClr val="002060"/>
                </a:solidFill>
                <a:latin typeface="Times New Roman" pitchFamily="18" charset="0"/>
              </a:rPr>
              <a:t>We  work   and  play</a:t>
            </a:r>
            <a:r>
              <a:rPr lang="ru-RU" sz="4500" b="1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447800" y="1524000"/>
            <a:ext cx="62166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5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 lesson is  over.  </a:t>
            </a:r>
          </a:p>
          <a:p>
            <a:pPr algn="ctr">
              <a:lnSpc>
                <a:spcPct val="150000"/>
              </a:lnSpc>
            </a:pPr>
            <a:r>
              <a:rPr lang="en-US" sz="55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  are  free  .  </a:t>
            </a:r>
          </a:p>
          <a:p>
            <a:pPr algn="ctr">
              <a:lnSpc>
                <a:spcPct val="150000"/>
              </a:lnSpc>
            </a:pPr>
            <a:r>
              <a:rPr lang="en-US" sz="55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Good- bye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85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 rot="21367958">
            <a:off x="1106488" y="1389063"/>
            <a:ext cx="2895600" cy="3535362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00000"/>
                </a:solidFill>
              </a:rPr>
              <a:t>III.  Checking-up homework</a:t>
            </a:r>
            <a:endParaRPr lang="ru-RU" sz="4000" b="1" smtClean="0">
              <a:solidFill>
                <a:srgbClr val="C00000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 rot="-245276">
            <a:off x="5345113" y="1349375"/>
            <a:ext cx="283368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latin typeface="Times New Roman" pitchFamily="18" charset="0"/>
              </a:rPr>
              <a:t>Do you want some Pepsy</a:t>
            </a:r>
            <a:r>
              <a:rPr lang="kk-KZ" sz="3600" b="1">
                <a:latin typeface="Times New Roman" pitchFamily="18" charset="0"/>
              </a:rPr>
              <a:t>?</a:t>
            </a:r>
            <a:endParaRPr lang="ru-RU" sz="36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7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457200" y="231775"/>
            <a:ext cx="44799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500" b="1">
                <a:solidFill>
                  <a:schemeClr val="hlink"/>
                </a:solidFill>
              </a:rPr>
              <a:t>II. Phonetic drill</a:t>
            </a:r>
            <a:endParaRPr lang="ru-RU" sz="4500" b="1">
              <a:solidFill>
                <a:schemeClr val="hlink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712788" y="1447800"/>
            <a:ext cx="7983537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Where are  you from?</a:t>
            </a:r>
            <a:endParaRPr lang="ru-RU" sz="3200" b="1">
              <a:latin typeface="Times New Roman" pitchFamily="18" charset="0"/>
            </a:endParaRPr>
          </a:p>
          <a:p>
            <a:r>
              <a:rPr lang="en-US" sz="3200" b="1">
                <a:latin typeface="Times New Roman" pitchFamily="18" charset="0"/>
              </a:rPr>
              <a:t>Where  are  you from?</a:t>
            </a:r>
            <a:endParaRPr lang="ru-RU" sz="3200" b="1">
              <a:latin typeface="Times New Roman" pitchFamily="18" charset="0"/>
            </a:endParaRPr>
          </a:p>
          <a:p>
            <a:r>
              <a:rPr lang="en-US" sz="3200" b="1">
                <a:latin typeface="Times New Roman" pitchFamily="18" charset="0"/>
              </a:rPr>
              <a:t>Can  you tell  me ,please.?</a:t>
            </a:r>
            <a:endParaRPr lang="ru-RU" sz="3200" b="1">
              <a:latin typeface="Times New Roman" pitchFamily="18" charset="0"/>
            </a:endParaRPr>
          </a:p>
          <a:p>
            <a:r>
              <a:rPr lang="en-US" sz="3200" b="1">
                <a:latin typeface="Times New Roman" pitchFamily="18" charset="0"/>
              </a:rPr>
              <a:t>Where  are you  from?</a:t>
            </a:r>
            <a:endParaRPr lang="ru-RU" sz="3200" b="1">
              <a:latin typeface="Times New Roman" pitchFamily="18" charset="0"/>
            </a:endParaRPr>
          </a:p>
          <a:p>
            <a:r>
              <a:rPr lang="en-US" sz="3200" b="1">
                <a:latin typeface="Times New Roman" pitchFamily="18" charset="0"/>
              </a:rPr>
              <a:t>                                 I   am   from London</a:t>
            </a:r>
            <a:endParaRPr lang="ru-RU" sz="3200" b="1">
              <a:latin typeface="Times New Roman" pitchFamily="18" charset="0"/>
            </a:endParaRPr>
          </a:p>
          <a:p>
            <a:r>
              <a:rPr lang="en-US" sz="3200" b="1">
                <a:latin typeface="Times New Roman" pitchFamily="18" charset="0"/>
              </a:rPr>
              <a:t>                                 I   am  from  China</a:t>
            </a:r>
            <a:endParaRPr lang="ru-RU" sz="3200" b="1">
              <a:latin typeface="Times New Roman" pitchFamily="18" charset="0"/>
            </a:endParaRPr>
          </a:p>
          <a:p>
            <a:r>
              <a:rPr lang="ru-RU" sz="3200" b="1">
                <a:latin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</a:rPr>
              <a:t>                                I   am   from Kazakhstan.</a:t>
            </a:r>
            <a:endParaRPr lang="ru-RU" sz="3200" b="1">
              <a:latin typeface="Times New Roman" pitchFamily="18" charset="0"/>
            </a:endParaRPr>
          </a:p>
          <a:p>
            <a:r>
              <a:rPr lang="en-US" sz="3200" b="1">
                <a:latin typeface="Times New Roman" pitchFamily="18" charset="0"/>
              </a:rPr>
              <a:t>                          </a:t>
            </a:r>
            <a:r>
              <a:rPr lang="ru-RU" sz="3200" b="1">
                <a:latin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</a:rPr>
              <a:t>      I    live   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71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3" name="Picture 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2514600" y="381000"/>
            <a:ext cx="6324600" cy="6172200"/>
            <a:chOff x="960" y="144"/>
            <a:chExt cx="3552" cy="3504"/>
          </a:xfrm>
        </p:grpSpPr>
        <p:sp>
          <p:nvSpPr>
            <p:cNvPr id="7182" name="Rectangle 5"/>
            <p:cNvSpPr>
              <a:spLocks noChangeArrowheads="1"/>
            </p:cNvSpPr>
            <p:nvPr/>
          </p:nvSpPr>
          <p:spPr bwMode="auto">
            <a:xfrm>
              <a:off x="2053" y="144"/>
              <a:ext cx="273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3" name="Rectangle 6"/>
            <p:cNvSpPr>
              <a:spLocks noChangeArrowheads="1"/>
            </p:cNvSpPr>
            <p:nvPr/>
          </p:nvSpPr>
          <p:spPr bwMode="auto">
            <a:xfrm>
              <a:off x="2326" y="144"/>
              <a:ext cx="273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4" name="Rectangle 7"/>
            <p:cNvSpPr>
              <a:spLocks noChangeArrowheads="1"/>
            </p:cNvSpPr>
            <p:nvPr/>
          </p:nvSpPr>
          <p:spPr bwMode="auto">
            <a:xfrm>
              <a:off x="2599" y="144"/>
              <a:ext cx="274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5" name="Rectangle 8"/>
            <p:cNvSpPr>
              <a:spLocks noChangeArrowheads="1"/>
            </p:cNvSpPr>
            <p:nvPr/>
          </p:nvSpPr>
          <p:spPr bwMode="auto">
            <a:xfrm>
              <a:off x="2873" y="144"/>
              <a:ext cx="273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6" name="Rectangle 9"/>
            <p:cNvSpPr>
              <a:spLocks noChangeArrowheads="1"/>
            </p:cNvSpPr>
            <p:nvPr/>
          </p:nvSpPr>
          <p:spPr bwMode="auto">
            <a:xfrm>
              <a:off x="3146" y="144"/>
              <a:ext cx="273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7" name="Rectangle 10"/>
            <p:cNvSpPr>
              <a:spLocks noChangeArrowheads="1"/>
            </p:cNvSpPr>
            <p:nvPr/>
          </p:nvSpPr>
          <p:spPr bwMode="auto">
            <a:xfrm>
              <a:off x="3419" y="144"/>
              <a:ext cx="273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Rectangle 11"/>
            <p:cNvSpPr>
              <a:spLocks noChangeArrowheads="1"/>
            </p:cNvSpPr>
            <p:nvPr/>
          </p:nvSpPr>
          <p:spPr bwMode="auto">
            <a:xfrm>
              <a:off x="3692" y="144"/>
              <a:ext cx="274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9" name="Rectangle 12"/>
            <p:cNvSpPr>
              <a:spLocks noChangeArrowheads="1"/>
            </p:cNvSpPr>
            <p:nvPr/>
          </p:nvSpPr>
          <p:spPr bwMode="auto">
            <a:xfrm>
              <a:off x="3966" y="144"/>
              <a:ext cx="273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0" name="Rectangle 13"/>
            <p:cNvSpPr>
              <a:spLocks noChangeArrowheads="1"/>
            </p:cNvSpPr>
            <p:nvPr/>
          </p:nvSpPr>
          <p:spPr bwMode="auto">
            <a:xfrm>
              <a:off x="4239" y="144"/>
              <a:ext cx="273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1" name="Rectangle 14"/>
            <p:cNvSpPr>
              <a:spLocks noChangeArrowheads="1"/>
            </p:cNvSpPr>
            <p:nvPr/>
          </p:nvSpPr>
          <p:spPr bwMode="auto">
            <a:xfrm>
              <a:off x="1233" y="431"/>
              <a:ext cx="273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2" name="Rectangle 15"/>
            <p:cNvSpPr>
              <a:spLocks noChangeArrowheads="1"/>
            </p:cNvSpPr>
            <p:nvPr/>
          </p:nvSpPr>
          <p:spPr bwMode="auto">
            <a:xfrm>
              <a:off x="1506" y="431"/>
              <a:ext cx="274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3" name="Rectangle 16"/>
            <p:cNvSpPr>
              <a:spLocks noChangeArrowheads="1"/>
            </p:cNvSpPr>
            <p:nvPr/>
          </p:nvSpPr>
          <p:spPr bwMode="auto">
            <a:xfrm>
              <a:off x="1780" y="431"/>
              <a:ext cx="273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4" name="Rectangle 17"/>
            <p:cNvSpPr>
              <a:spLocks noChangeArrowheads="1"/>
            </p:cNvSpPr>
            <p:nvPr/>
          </p:nvSpPr>
          <p:spPr bwMode="auto">
            <a:xfrm>
              <a:off x="2053" y="431"/>
              <a:ext cx="273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5" name="Rectangle 18"/>
            <p:cNvSpPr>
              <a:spLocks noChangeArrowheads="1"/>
            </p:cNvSpPr>
            <p:nvPr/>
          </p:nvSpPr>
          <p:spPr bwMode="auto">
            <a:xfrm>
              <a:off x="2053" y="816"/>
              <a:ext cx="273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/>
                <a:t>i</a:t>
              </a:r>
              <a:endParaRPr lang="ru-RU" b="1"/>
            </a:p>
          </p:txBody>
        </p:sp>
        <p:sp>
          <p:nvSpPr>
            <p:cNvPr id="7196" name="Rectangle 19"/>
            <p:cNvSpPr>
              <a:spLocks noChangeArrowheads="1"/>
            </p:cNvSpPr>
            <p:nvPr/>
          </p:nvSpPr>
          <p:spPr bwMode="auto">
            <a:xfrm>
              <a:off x="2053" y="1104"/>
              <a:ext cx="273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/>
                <a:t>s</a:t>
              </a:r>
              <a:endParaRPr lang="ru-RU" b="1"/>
            </a:p>
          </p:txBody>
        </p:sp>
        <p:sp>
          <p:nvSpPr>
            <p:cNvPr id="7197" name="Rectangle 20"/>
            <p:cNvSpPr>
              <a:spLocks noChangeArrowheads="1"/>
            </p:cNvSpPr>
            <p:nvPr/>
          </p:nvSpPr>
          <p:spPr bwMode="auto">
            <a:xfrm>
              <a:off x="1780" y="1505"/>
              <a:ext cx="273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8" name="Rectangle 21"/>
            <p:cNvSpPr>
              <a:spLocks noChangeArrowheads="1"/>
            </p:cNvSpPr>
            <p:nvPr/>
          </p:nvSpPr>
          <p:spPr bwMode="auto">
            <a:xfrm>
              <a:off x="2053" y="1505"/>
              <a:ext cx="273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9" name="Rectangle 22"/>
            <p:cNvSpPr>
              <a:spLocks noChangeArrowheads="1"/>
            </p:cNvSpPr>
            <p:nvPr/>
          </p:nvSpPr>
          <p:spPr bwMode="auto">
            <a:xfrm>
              <a:off x="2326" y="1505"/>
              <a:ext cx="273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0" name="Rectangle 23"/>
            <p:cNvSpPr>
              <a:spLocks noChangeArrowheads="1"/>
            </p:cNvSpPr>
            <p:nvPr/>
          </p:nvSpPr>
          <p:spPr bwMode="auto">
            <a:xfrm>
              <a:off x="2599" y="1505"/>
              <a:ext cx="274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1" name="Rectangle 24"/>
            <p:cNvSpPr>
              <a:spLocks noChangeArrowheads="1"/>
            </p:cNvSpPr>
            <p:nvPr/>
          </p:nvSpPr>
          <p:spPr bwMode="auto">
            <a:xfrm>
              <a:off x="2873" y="1505"/>
              <a:ext cx="273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2" name="Rectangle 25"/>
            <p:cNvSpPr>
              <a:spLocks noChangeArrowheads="1"/>
            </p:cNvSpPr>
            <p:nvPr/>
          </p:nvSpPr>
          <p:spPr bwMode="auto">
            <a:xfrm>
              <a:off x="1780" y="1836"/>
              <a:ext cx="273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3" name="Rectangle 26"/>
            <p:cNvSpPr>
              <a:spLocks noChangeArrowheads="1"/>
            </p:cNvSpPr>
            <p:nvPr/>
          </p:nvSpPr>
          <p:spPr bwMode="auto">
            <a:xfrm>
              <a:off x="2053" y="1836"/>
              <a:ext cx="273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4" name="Rectangle 27"/>
            <p:cNvSpPr>
              <a:spLocks noChangeArrowheads="1"/>
            </p:cNvSpPr>
            <p:nvPr/>
          </p:nvSpPr>
          <p:spPr bwMode="auto">
            <a:xfrm>
              <a:off x="2326" y="1836"/>
              <a:ext cx="273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5" name="Rectangle 28"/>
            <p:cNvSpPr>
              <a:spLocks noChangeArrowheads="1"/>
            </p:cNvSpPr>
            <p:nvPr/>
          </p:nvSpPr>
          <p:spPr bwMode="auto">
            <a:xfrm>
              <a:off x="2599" y="1836"/>
              <a:ext cx="274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6" name="Rectangle 29"/>
            <p:cNvSpPr>
              <a:spLocks noChangeArrowheads="1"/>
            </p:cNvSpPr>
            <p:nvPr/>
          </p:nvSpPr>
          <p:spPr bwMode="auto">
            <a:xfrm>
              <a:off x="1488" y="2124"/>
              <a:ext cx="274" cy="2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7" name="Rectangle 30"/>
            <p:cNvSpPr>
              <a:spLocks noChangeArrowheads="1"/>
            </p:cNvSpPr>
            <p:nvPr/>
          </p:nvSpPr>
          <p:spPr bwMode="auto">
            <a:xfrm>
              <a:off x="2054" y="2124"/>
              <a:ext cx="273" cy="2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8" name="Rectangle 31"/>
            <p:cNvSpPr>
              <a:spLocks noChangeArrowheads="1"/>
            </p:cNvSpPr>
            <p:nvPr/>
          </p:nvSpPr>
          <p:spPr bwMode="auto">
            <a:xfrm>
              <a:off x="2327" y="2124"/>
              <a:ext cx="273" cy="2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9" name="Rectangle 32"/>
            <p:cNvSpPr>
              <a:spLocks noChangeArrowheads="1"/>
            </p:cNvSpPr>
            <p:nvPr/>
          </p:nvSpPr>
          <p:spPr bwMode="auto">
            <a:xfrm>
              <a:off x="2600" y="2124"/>
              <a:ext cx="273" cy="2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0" name="Rectangle 33"/>
            <p:cNvSpPr>
              <a:spLocks noChangeArrowheads="1"/>
            </p:cNvSpPr>
            <p:nvPr/>
          </p:nvSpPr>
          <p:spPr bwMode="auto">
            <a:xfrm>
              <a:off x="2873" y="2124"/>
              <a:ext cx="274" cy="2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1" name="Rectangle 34"/>
            <p:cNvSpPr>
              <a:spLocks noChangeArrowheads="1"/>
            </p:cNvSpPr>
            <p:nvPr/>
          </p:nvSpPr>
          <p:spPr bwMode="auto">
            <a:xfrm>
              <a:off x="3147" y="2124"/>
              <a:ext cx="273" cy="2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2" name="Rectangle 35"/>
            <p:cNvSpPr>
              <a:spLocks noChangeArrowheads="1"/>
            </p:cNvSpPr>
            <p:nvPr/>
          </p:nvSpPr>
          <p:spPr bwMode="auto">
            <a:xfrm>
              <a:off x="1242" y="2455"/>
              <a:ext cx="273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3" name="Rectangle 36"/>
            <p:cNvSpPr>
              <a:spLocks noChangeArrowheads="1"/>
            </p:cNvSpPr>
            <p:nvPr/>
          </p:nvSpPr>
          <p:spPr bwMode="auto">
            <a:xfrm>
              <a:off x="1515" y="2455"/>
              <a:ext cx="273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4" name="Rectangle 37"/>
            <p:cNvSpPr>
              <a:spLocks noChangeArrowheads="1"/>
            </p:cNvSpPr>
            <p:nvPr/>
          </p:nvSpPr>
          <p:spPr bwMode="auto">
            <a:xfrm>
              <a:off x="1788" y="2455"/>
              <a:ext cx="274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5" name="Rectangle 38"/>
            <p:cNvSpPr>
              <a:spLocks noChangeArrowheads="1"/>
            </p:cNvSpPr>
            <p:nvPr/>
          </p:nvSpPr>
          <p:spPr bwMode="auto">
            <a:xfrm>
              <a:off x="2062" y="2455"/>
              <a:ext cx="273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6" name="Rectangle 39"/>
            <p:cNvSpPr>
              <a:spLocks noChangeArrowheads="1"/>
            </p:cNvSpPr>
            <p:nvPr/>
          </p:nvSpPr>
          <p:spPr bwMode="auto">
            <a:xfrm>
              <a:off x="1780" y="2742"/>
              <a:ext cx="273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7" name="Rectangle 40"/>
            <p:cNvSpPr>
              <a:spLocks noChangeArrowheads="1"/>
            </p:cNvSpPr>
            <p:nvPr/>
          </p:nvSpPr>
          <p:spPr bwMode="auto">
            <a:xfrm>
              <a:off x="2053" y="2742"/>
              <a:ext cx="273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8" name="Rectangle 41"/>
            <p:cNvSpPr>
              <a:spLocks noChangeArrowheads="1"/>
            </p:cNvSpPr>
            <p:nvPr/>
          </p:nvSpPr>
          <p:spPr bwMode="auto">
            <a:xfrm>
              <a:off x="2326" y="2742"/>
              <a:ext cx="273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9" name="Rectangle 42"/>
            <p:cNvSpPr>
              <a:spLocks noChangeArrowheads="1"/>
            </p:cNvSpPr>
            <p:nvPr/>
          </p:nvSpPr>
          <p:spPr bwMode="auto">
            <a:xfrm>
              <a:off x="2599" y="2742"/>
              <a:ext cx="274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0" name="Rectangle 43"/>
            <p:cNvSpPr>
              <a:spLocks noChangeArrowheads="1"/>
            </p:cNvSpPr>
            <p:nvPr/>
          </p:nvSpPr>
          <p:spPr bwMode="auto">
            <a:xfrm>
              <a:off x="2044" y="3073"/>
              <a:ext cx="273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1" name="Rectangle 44"/>
            <p:cNvSpPr>
              <a:spLocks noChangeArrowheads="1"/>
            </p:cNvSpPr>
            <p:nvPr/>
          </p:nvSpPr>
          <p:spPr bwMode="auto">
            <a:xfrm>
              <a:off x="2317" y="3073"/>
              <a:ext cx="273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2" name="Rectangle 45"/>
            <p:cNvSpPr>
              <a:spLocks noChangeArrowheads="1"/>
            </p:cNvSpPr>
            <p:nvPr/>
          </p:nvSpPr>
          <p:spPr bwMode="auto">
            <a:xfrm>
              <a:off x="2590" y="3073"/>
              <a:ext cx="274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3" name="Rectangle 46"/>
            <p:cNvSpPr>
              <a:spLocks noChangeArrowheads="1"/>
            </p:cNvSpPr>
            <p:nvPr/>
          </p:nvSpPr>
          <p:spPr bwMode="auto">
            <a:xfrm>
              <a:off x="960" y="3361"/>
              <a:ext cx="273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4" name="Rectangle 47"/>
            <p:cNvSpPr>
              <a:spLocks noChangeArrowheads="1"/>
            </p:cNvSpPr>
            <p:nvPr/>
          </p:nvSpPr>
          <p:spPr bwMode="auto">
            <a:xfrm>
              <a:off x="1233" y="3361"/>
              <a:ext cx="273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5" name="Rectangle 48"/>
            <p:cNvSpPr>
              <a:spLocks noChangeArrowheads="1"/>
            </p:cNvSpPr>
            <p:nvPr/>
          </p:nvSpPr>
          <p:spPr bwMode="auto">
            <a:xfrm>
              <a:off x="1506" y="3361"/>
              <a:ext cx="274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6" name="Rectangle 49"/>
            <p:cNvSpPr>
              <a:spLocks noChangeArrowheads="1"/>
            </p:cNvSpPr>
            <p:nvPr/>
          </p:nvSpPr>
          <p:spPr bwMode="auto">
            <a:xfrm>
              <a:off x="1780" y="3361"/>
              <a:ext cx="273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7" name="Rectangle 50"/>
            <p:cNvSpPr>
              <a:spLocks noChangeArrowheads="1"/>
            </p:cNvSpPr>
            <p:nvPr/>
          </p:nvSpPr>
          <p:spPr bwMode="auto">
            <a:xfrm>
              <a:off x="2053" y="3361"/>
              <a:ext cx="273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8" name="Rectangle 51"/>
            <p:cNvSpPr>
              <a:spLocks noChangeArrowheads="1"/>
            </p:cNvSpPr>
            <p:nvPr/>
          </p:nvSpPr>
          <p:spPr bwMode="auto">
            <a:xfrm>
              <a:off x="2326" y="3361"/>
              <a:ext cx="273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9" name="Rectangle 52"/>
            <p:cNvSpPr>
              <a:spLocks noChangeArrowheads="1"/>
            </p:cNvSpPr>
            <p:nvPr/>
          </p:nvSpPr>
          <p:spPr bwMode="auto">
            <a:xfrm>
              <a:off x="2599" y="3361"/>
              <a:ext cx="274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0" name="Rectangle 53"/>
            <p:cNvSpPr>
              <a:spLocks noChangeArrowheads="1"/>
            </p:cNvSpPr>
            <p:nvPr/>
          </p:nvSpPr>
          <p:spPr bwMode="auto">
            <a:xfrm>
              <a:off x="2873" y="3361"/>
              <a:ext cx="273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1" name="Rectangle 54"/>
            <p:cNvSpPr>
              <a:spLocks noChangeArrowheads="1"/>
            </p:cNvSpPr>
            <p:nvPr/>
          </p:nvSpPr>
          <p:spPr bwMode="auto">
            <a:xfrm>
              <a:off x="3137" y="1505"/>
              <a:ext cx="273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2" name="Rectangle 55"/>
            <p:cNvSpPr>
              <a:spLocks noChangeArrowheads="1"/>
            </p:cNvSpPr>
            <p:nvPr/>
          </p:nvSpPr>
          <p:spPr bwMode="auto">
            <a:xfrm>
              <a:off x="2863" y="1836"/>
              <a:ext cx="274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3" name="Rectangle 56"/>
            <p:cNvSpPr>
              <a:spLocks noChangeArrowheads="1"/>
            </p:cNvSpPr>
            <p:nvPr/>
          </p:nvSpPr>
          <p:spPr bwMode="auto">
            <a:xfrm>
              <a:off x="1762" y="2124"/>
              <a:ext cx="274" cy="2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4" name="Rectangle 57"/>
            <p:cNvSpPr>
              <a:spLocks noChangeArrowheads="1"/>
            </p:cNvSpPr>
            <p:nvPr/>
          </p:nvSpPr>
          <p:spPr bwMode="auto">
            <a:xfrm>
              <a:off x="969" y="2455"/>
              <a:ext cx="273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5" name="Rectangle 58"/>
            <p:cNvSpPr>
              <a:spLocks noChangeArrowheads="1"/>
            </p:cNvSpPr>
            <p:nvPr/>
          </p:nvSpPr>
          <p:spPr bwMode="auto">
            <a:xfrm>
              <a:off x="2335" y="2455"/>
              <a:ext cx="273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6" name="Rectangle 59"/>
            <p:cNvSpPr>
              <a:spLocks noChangeArrowheads="1"/>
            </p:cNvSpPr>
            <p:nvPr/>
          </p:nvSpPr>
          <p:spPr bwMode="auto">
            <a:xfrm>
              <a:off x="1533" y="2742"/>
              <a:ext cx="273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7" name="Rectangle 60"/>
            <p:cNvSpPr>
              <a:spLocks noChangeArrowheads="1"/>
            </p:cNvSpPr>
            <p:nvPr/>
          </p:nvSpPr>
          <p:spPr bwMode="auto">
            <a:xfrm>
              <a:off x="1762" y="3073"/>
              <a:ext cx="273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02" name="Rectangle 62"/>
          <p:cNvSpPr>
            <a:spLocks noChangeArrowheads="1"/>
          </p:cNvSpPr>
          <p:nvPr/>
        </p:nvSpPr>
        <p:spPr bwMode="auto">
          <a:xfrm rot="-1788189">
            <a:off x="-9525" y="584200"/>
            <a:ext cx="251618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AutoNum type="romanUcPeriod"/>
              <a:tabLst>
                <a:tab pos="1009650" algn="l"/>
              </a:tabLst>
            </a:pPr>
            <a:r>
              <a:rPr lang="en-US" sz="3500" b="1" i="1">
                <a:solidFill>
                  <a:srgbClr val="FF0000"/>
                </a:solidFill>
                <a:latin typeface="Times New Roman" pitchFamily="18" charset="0"/>
              </a:rPr>
              <a:t>SHOPIHG</a:t>
            </a:r>
          </a:p>
        </p:txBody>
      </p:sp>
      <p:pic>
        <p:nvPicPr>
          <p:cNvPr id="10303" name="Picture 63" descr="12CA2U15M0CAE9JOCSCAY5ZO42CAP5NF3OCA1GWAI1CAFQ5W6BCALZ7HPACAIPUEJQCACUY2LKCAVRIN1ICA2HFYOECA0AX2YYCARGF63VCA8ZU9TECAWGKA77CA1BGI6XCA4Z27R7CARYJ0AYCAYO729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28600"/>
            <a:ext cx="76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4" name="Picture 64" descr="ZJCAPMZRUTCA3Y66VPCACABDD5CA5BGP2UCAQS0V9JCAKTWSTJCAE12U13CA6WR5BRCAMPOAA1CA1XK565CAD1E9FICA0IRBP5CAB0NXKPCA62X8URCAUC0M86CA98EAPACA6XRUD0CACTC9FWCA2B9NU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857250"/>
            <a:ext cx="838200" cy="66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5" name="Picture 65" descr="J2CAXAA11BCAX5R5F0CAH1R569CA2TZRLICAU36BHQCA6NTTWRCAXPGHEWCA8B080SCAO97UW0CA2Q6G3ICAYOVUJCCAGFVT7UCAMMVHHRCAGBXOT2CAUULTOBCA731JKTCA4BCHDTCAUWP7DUCA7JRT9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2630488"/>
            <a:ext cx="68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6" name="Picture 66" descr="6RCAR764B3CAEGYN3ICA4TGV7DCAZAMSEOCAAPNGDWCA5U0TJ0CAV9K6ELCAOFXEUCCA2VUALGCA1OJ1O3CAG0GH2ZCA2RVH2ACASYISX0CAYBKBZTCAUFKIZDCA1CAU7UCAW64L8YCATIJDI9CA7RZ1I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52788" y="3200400"/>
            <a:ext cx="5572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7" name="Picture 67" descr="XTCA8ONUOFCASIWNX2CAUF025SCA2AOV9OCA1Y82P5CAP6G2VRCA7JYYPNCAART91ECA3BN8WOCA59CB1LCAYW88NRCAQ77GO4CAJL46TBCA0OFFEXCARMT0YYCAR7K57XCAKM9V4ACA62OTFJCA5MD1F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3733800"/>
            <a:ext cx="6334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8" name="Picture 68" descr="RHCABNOSKRCAVDU9TQCASABZJDCA18ZISNCAMTIMBBCAWCNIL0CAZNB539CATBQB77CAYDCUPBCA08D1S0CAD8J8BYCAI040OUCA8VWAEDCAW3NLUSCAQ0I3SLCAPNN9YYCA2IUE4ICAUVYJPLCA2GLM1K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76400" y="4343400"/>
            <a:ext cx="762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9" name="Picture 69" descr="EBCA9WN0F8CA92MU3ZCA77BYWGCAC1DI0ZCAAKZ5ZRCA45ZJPWCABN8CLDCAJV0YYVCA75IS5OCAVIYOK6CAJTBV5HCA78TYIBCAHPU7CCCAHX7Z82CAFHCQ53CATM1UQMCACEUQORCA60999VCAZ1ITK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9800" y="4889500"/>
            <a:ext cx="6096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1" name="Picture 71" descr="3QCABZTQH1CA63N07DCAYQ863KCA0L86YGCA3O8CBACAXQSD6BCABGZUTPCAVNVUYLCAVWV2YKCAINQ6JNCAV09L42CAS78OFQCAJ6K275CAXHENBDCAC1NZTZCAYPLB7RCAK8LZT5CAH9CXGWCA6E54ZH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19400" y="5410200"/>
            <a:ext cx="6096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2" name="Picture 72" descr="KLCAL5VK6OCA7XHQKMCA7GFKHPCAADWHE2CAHLMJPGCA1A27JFCAQQOR1FCA1PP4XNCA4Q6TWYCAZQX1JGCA91UALYCAU9SBHSCAR53OECCA9BHZ3CCAAK2FRMCASWJSK2CAQF184LCAEMN9DQCAVYBXM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44650" y="5791200"/>
            <a:ext cx="717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71" name="Picture 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228600"/>
            <a:ext cx="7391400" cy="6324600"/>
            <a:chOff x="2520" y="11121"/>
            <a:chExt cx="5580" cy="5070"/>
          </a:xfrm>
        </p:grpSpPr>
        <p:sp>
          <p:nvSpPr>
            <p:cNvPr id="8196" name="Rectangle 3"/>
            <p:cNvSpPr>
              <a:spLocks noChangeArrowheads="1"/>
            </p:cNvSpPr>
            <p:nvPr/>
          </p:nvSpPr>
          <p:spPr bwMode="auto">
            <a:xfrm>
              <a:off x="4237" y="11121"/>
              <a:ext cx="429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 b="1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7" name="Rectangle 4"/>
            <p:cNvSpPr>
              <a:spLocks noChangeArrowheads="1"/>
            </p:cNvSpPr>
            <p:nvPr/>
          </p:nvSpPr>
          <p:spPr bwMode="auto">
            <a:xfrm>
              <a:off x="4666" y="11121"/>
              <a:ext cx="429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8" name="Rectangle 5"/>
            <p:cNvSpPr>
              <a:spLocks noChangeArrowheads="1"/>
            </p:cNvSpPr>
            <p:nvPr/>
          </p:nvSpPr>
          <p:spPr bwMode="auto">
            <a:xfrm>
              <a:off x="5095" y="11121"/>
              <a:ext cx="430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9" name="Rectangle 6"/>
            <p:cNvSpPr>
              <a:spLocks noChangeArrowheads="1"/>
            </p:cNvSpPr>
            <p:nvPr/>
          </p:nvSpPr>
          <p:spPr bwMode="auto">
            <a:xfrm>
              <a:off x="5525" y="11121"/>
              <a:ext cx="429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0" name="Rectangle 7"/>
            <p:cNvSpPr>
              <a:spLocks noChangeArrowheads="1"/>
            </p:cNvSpPr>
            <p:nvPr/>
          </p:nvSpPr>
          <p:spPr bwMode="auto">
            <a:xfrm>
              <a:off x="5954" y="11121"/>
              <a:ext cx="429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1" name="Rectangle 8"/>
            <p:cNvSpPr>
              <a:spLocks noChangeArrowheads="1"/>
            </p:cNvSpPr>
            <p:nvPr/>
          </p:nvSpPr>
          <p:spPr bwMode="auto">
            <a:xfrm>
              <a:off x="6383" y="11121"/>
              <a:ext cx="429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2" name="Rectangle 9"/>
            <p:cNvSpPr>
              <a:spLocks noChangeArrowheads="1"/>
            </p:cNvSpPr>
            <p:nvPr/>
          </p:nvSpPr>
          <p:spPr bwMode="auto">
            <a:xfrm>
              <a:off x="6812" y="11121"/>
              <a:ext cx="430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3" name="Rectangle 10"/>
            <p:cNvSpPr>
              <a:spLocks noChangeArrowheads="1"/>
            </p:cNvSpPr>
            <p:nvPr/>
          </p:nvSpPr>
          <p:spPr bwMode="auto">
            <a:xfrm>
              <a:off x="7242" y="11121"/>
              <a:ext cx="429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4" name="Rectangle 11"/>
            <p:cNvSpPr>
              <a:spLocks noChangeArrowheads="1"/>
            </p:cNvSpPr>
            <p:nvPr/>
          </p:nvSpPr>
          <p:spPr bwMode="auto">
            <a:xfrm>
              <a:off x="7671" y="11121"/>
              <a:ext cx="429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5" name="Rectangle 12"/>
            <p:cNvSpPr>
              <a:spLocks noChangeArrowheads="1"/>
            </p:cNvSpPr>
            <p:nvPr/>
          </p:nvSpPr>
          <p:spPr bwMode="auto">
            <a:xfrm>
              <a:off x="2949" y="11549"/>
              <a:ext cx="429" cy="4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6" name="Rectangle 13"/>
            <p:cNvSpPr>
              <a:spLocks noChangeArrowheads="1"/>
            </p:cNvSpPr>
            <p:nvPr/>
          </p:nvSpPr>
          <p:spPr bwMode="auto">
            <a:xfrm>
              <a:off x="3378" y="11549"/>
              <a:ext cx="430" cy="4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7" name="Rectangle 14"/>
            <p:cNvSpPr>
              <a:spLocks noChangeArrowheads="1"/>
            </p:cNvSpPr>
            <p:nvPr/>
          </p:nvSpPr>
          <p:spPr bwMode="auto">
            <a:xfrm>
              <a:off x="3808" y="11549"/>
              <a:ext cx="429" cy="4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k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8" name="Rectangle 15"/>
            <p:cNvSpPr>
              <a:spLocks noChangeArrowheads="1"/>
            </p:cNvSpPr>
            <p:nvPr/>
          </p:nvSpPr>
          <p:spPr bwMode="auto">
            <a:xfrm>
              <a:off x="4237" y="11549"/>
              <a:ext cx="429" cy="4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 b="1">
                  <a:latin typeface="Times New Roman" pitchFamily="18" charset="0"/>
                  <a:cs typeface="Times New Roman" pitchFamily="18" charset="0"/>
                </a:rPr>
                <a:t>e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9" name="Rectangle 16"/>
            <p:cNvSpPr>
              <a:spLocks noChangeArrowheads="1"/>
            </p:cNvSpPr>
            <p:nvPr/>
          </p:nvSpPr>
          <p:spPr bwMode="auto">
            <a:xfrm>
              <a:off x="4237" y="12168"/>
              <a:ext cx="429" cy="4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 b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0" name="Rectangle 17"/>
            <p:cNvSpPr>
              <a:spLocks noChangeArrowheads="1"/>
            </p:cNvSpPr>
            <p:nvPr/>
          </p:nvSpPr>
          <p:spPr bwMode="auto">
            <a:xfrm>
              <a:off x="4237" y="12536"/>
              <a:ext cx="429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 b="1"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1" name="Rectangle 18"/>
            <p:cNvSpPr>
              <a:spLocks noChangeArrowheads="1"/>
            </p:cNvSpPr>
            <p:nvPr/>
          </p:nvSpPr>
          <p:spPr bwMode="auto">
            <a:xfrm>
              <a:off x="3808" y="13133"/>
              <a:ext cx="429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2" name="Rectangle 19"/>
            <p:cNvSpPr>
              <a:spLocks noChangeArrowheads="1"/>
            </p:cNvSpPr>
            <p:nvPr/>
          </p:nvSpPr>
          <p:spPr bwMode="auto">
            <a:xfrm>
              <a:off x="4237" y="13133"/>
              <a:ext cx="429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 b="1"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3" name="Rectangle 20"/>
            <p:cNvSpPr>
              <a:spLocks noChangeArrowheads="1"/>
            </p:cNvSpPr>
            <p:nvPr/>
          </p:nvSpPr>
          <p:spPr bwMode="auto">
            <a:xfrm>
              <a:off x="4666" y="13133"/>
              <a:ext cx="429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4" name="Rectangle 21"/>
            <p:cNvSpPr>
              <a:spLocks noChangeArrowheads="1"/>
            </p:cNvSpPr>
            <p:nvPr/>
          </p:nvSpPr>
          <p:spPr bwMode="auto">
            <a:xfrm>
              <a:off x="5095" y="13133"/>
              <a:ext cx="430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5" name="Rectangle 22"/>
            <p:cNvSpPr>
              <a:spLocks noChangeArrowheads="1"/>
            </p:cNvSpPr>
            <p:nvPr/>
          </p:nvSpPr>
          <p:spPr bwMode="auto">
            <a:xfrm>
              <a:off x="5525" y="13133"/>
              <a:ext cx="429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6" name="Rectangle 23"/>
            <p:cNvSpPr>
              <a:spLocks noChangeArrowheads="1"/>
            </p:cNvSpPr>
            <p:nvPr/>
          </p:nvSpPr>
          <p:spPr bwMode="auto">
            <a:xfrm>
              <a:off x="3808" y="13582"/>
              <a:ext cx="429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7" name="Rectangle 24"/>
            <p:cNvSpPr>
              <a:spLocks noChangeArrowheads="1"/>
            </p:cNvSpPr>
            <p:nvPr/>
          </p:nvSpPr>
          <p:spPr bwMode="auto">
            <a:xfrm>
              <a:off x="4237" y="13582"/>
              <a:ext cx="429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 b="1"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8" name="Rectangle 25"/>
            <p:cNvSpPr>
              <a:spLocks noChangeArrowheads="1"/>
            </p:cNvSpPr>
            <p:nvPr/>
          </p:nvSpPr>
          <p:spPr bwMode="auto">
            <a:xfrm>
              <a:off x="4666" y="13582"/>
              <a:ext cx="429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9" name="Rectangle 26"/>
            <p:cNvSpPr>
              <a:spLocks noChangeArrowheads="1"/>
            </p:cNvSpPr>
            <p:nvPr/>
          </p:nvSpPr>
          <p:spPr bwMode="auto">
            <a:xfrm>
              <a:off x="5095" y="13582"/>
              <a:ext cx="430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0" name="Rectangle 27"/>
            <p:cNvSpPr>
              <a:spLocks noChangeArrowheads="1"/>
            </p:cNvSpPr>
            <p:nvPr/>
          </p:nvSpPr>
          <p:spPr bwMode="auto">
            <a:xfrm>
              <a:off x="3350" y="14025"/>
              <a:ext cx="430" cy="4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1" name="Rectangle 28"/>
            <p:cNvSpPr>
              <a:spLocks noChangeArrowheads="1"/>
            </p:cNvSpPr>
            <p:nvPr/>
          </p:nvSpPr>
          <p:spPr bwMode="auto">
            <a:xfrm>
              <a:off x="4238" y="14025"/>
              <a:ext cx="429" cy="4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 b="1"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2" name="Rectangle 29"/>
            <p:cNvSpPr>
              <a:spLocks noChangeArrowheads="1"/>
            </p:cNvSpPr>
            <p:nvPr/>
          </p:nvSpPr>
          <p:spPr bwMode="auto">
            <a:xfrm>
              <a:off x="4667" y="14025"/>
              <a:ext cx="429" cy="4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3" name="Rectangle 30"/>
            <p:cNvSpPr>
              <a:spLocks noChangeArrowheads="1"/>
            </p:cNvSpPr>
            <p:nvPr/>
          </p:nvSpPr>
          <p:spPr bwMode="auto">
            <a:xfrm>
              <a:off x="5096" y="14025"/>
              <a:ext cx="429" cy="4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4" name="Rectangle 31"/>
            <p:cNvSpPr>
              <a:spLocks noChangeArrowheads="1"/>
            </p:cNvSpPr>
            <p:nvPr/>
          </p:nvSpPr>
          <p:spPr bwMode="auto">
            <a:xfrm>
              <a:off x="5525" y="14025"/>
              <a:ext cx="430" cy="4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5" name="Rectangle 32"/>
            <p:cNvSpPr>
              <a:spLocks noChangeArrowheads="1"/>
            </p:cNvSpPr>
            <p:nvPr/>
          </p:nvSpPr>
          <p:spPr bwMode="auto">
            <a:xfrm>
              <a:off x="5955" y="14025"/>
              <a:ext cx="429" cy="4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6" name="Rectangle 33"/>
            <p:cNvSpPr>
              <a:spLocks noChangeArrowheads="1"/>
            </p:cNvSpPr>
            <p:nvPr/>
          </p:nvSpPr>
          <p:spPr bwMode="auto">
            <a:xfrm>
              <a:off x="2963" y="14473"/>
              <a:ext cx="429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7" name="Rectangle 34"/>
            <p:cNvSpPr>
              <a:spLocks noChangeArrowheads="1"/>
            </p:cNvSpPr>
            <p:nvPr/>
          </p:nvSpPr>
          <p:spPr bwMode="auto">
            <a:xfrm>
              <a:off x="3392" y="14473"/>
              <a:ext cx="429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8" name="Rectangle 35"/>
            <p:cNvSpPr>
              <a:spLocks noChangeArrowheads="1"/>
            </p:cNvSpPr>
            <p:nvPr/>
          </p:nvSpPr>
          <p:spPr bwMode="auto">
            <a:xfrm>
              <a:off x="3821" y="14473"/>
              <a:ext cx="430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9" name="Rectangle 36"/>
            <p:cNvSpPr>
              <a:spLocks noChangeArrowheads="1"/>
            </p:cNvSpPr>
            <p:nvPr/>
          </p:nvSpPr>
          <p:spPr bwMode="auto">
            <a:xfrm>
              <a:off x="4251" y="14473"/>
              <a:ext cx="429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 b="1"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0" name="Rectangle 37"/>
            <p:cNvSpPr>
              <a:spLocks noChangeArrowheads="1"/>
            </p:cNvSpPr>
            <p:nvPr/>
          </p:nvSpPr>
          <p:spPr bwMode="auto">
            <a:xfrm>
              <a:off x="3808" y="14901"/>
              <a:ext cx="429" cy="4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1" name="Rectangle 38"/>
            <p:cNvSpPr>
              <a:spLocks noChangeArrowheads="1"/>
            </p:cNvSpPr>
            <p:nvPr/>
          </p:nvSpPr>
          <p:spPr bwMode="auto">
            <a:xfrm>
              <a:off x="4237" y="14901"/>
              <a:ext cx="429" cy="4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 b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2" name="Rectangle 39"/>
            <p:cNvSpPr>
              <a:spLocks noChangeArrowheads="1"/>
            </p:cNvSpPr>
            <p:nvPr/>
          </p:nvSpPr>
          <p:spPr bwMode="auto">
            <a:xfrm>
              <a:off x="4666" y="14901"/>
              <a:ext cx="429" cy="4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3" name="Rectangle 40"/>
            <p:cNvSpPr>
              <a:spLocks noChangeArrowheads="1"/>
            </p:cNvSpPr>
            <p:nvPr/>
          </p:nvSpPr>
          <p:spPr bwMode="auto">
            <a:xfrm>
              <a:off x="5095" y="14901"/>
              <a:ext cx="430" cy="4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4" name="Rectangle 41"/>
            <p:cNvSpPr>
              <a:spLocks noChangeArrowheads="1"/>
            </p:cNvSpPr>
            <p:nvPr/>
          </p:nvSpPr>
          <p:spPr bwMode="auto">
            <a:xfrm>
              <a:off x="4223" y="15335"/>
              <a:ext cx="429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 b="1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5" name="Rectangle 42"/>
            <p:cNvSpPr>
              <a:spLocks noChangeArrowheads="1"/>
            </p:cNvSpPr>
            <p:nvPr/>
          </p:nvSpPr>
          <p:spPr bwMode="auto">
            <a:xfrm>
              <a:off x="4652" y="15335"/>
              <a:ext cx="429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k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6" name="Rectangle 43"/>
            <p:cNvSpPr>
              <a:spLocks noChangeArrowheads="1"/>
            </p:cNvSpPr>
            <p:nvPr/>
          </p:nvSpPr>
          <p:spPr bwMode="auto">
            <a:xfrm>
              <a:off x="5081" y="15335"/>
              <a:ext cx="430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7" name="Rectangle 44"/>
            <p:cNvSpPr>
              <a:spLocks noChangeArrowheads="1"/>
            </p:cNvSpPr>
            <p:nvPr/>
          </p:nvSpPr>
          <p:spPr bwMode="auto">
            <a:xfrm>
              <a:off x="2520" y="15763"/>
              <a:ext cx="429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8" name="Rectangle 45"/>
            <p:cNvSpPr>
              <a:spLocks noChangeArrowheads="1"/>
            </p:cNvSpPr>
            <p:nvPr/>
          </p:nvSpPr>
          <p:spPr bwMode="auto">
            <a:xfrm>
              <a:off x="2949" y="15763"/>
              <a:ext cx="429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9" name="Rectangle 46"/>
            <p:cNvSpPr>
              <a:spLocks noChangeArrowheads="1"/>
            </p:cNvSpPr>
            <p:nvPr/>
          </p:nvSpPr>
          <p:spPr bwMode="auto">
            <a:xfrm>
              <a:off x="3378" y="15763"/>
              <a:ext cx="430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0" name="Rectangle 47"/>
            <p:cNvSpPr>
              <a:spLocks noChangeArrowheads="1"/>
            </p:cNvSpPr>
            <p:nvPr/>
          </p:nvSpPr>
          <p:spPr bwMode="auto">
            <a:xfrm>
              <a:off x="3808" y="15763"/>
              <a:ext cx="429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1" name="Rectangle 48"/>
            <p:cNvSpPr>
              <a:spLocks noChangeArrowheads="1"/>
            </p:cNvSpPr>
            <p:nvPr/>
          </p:nvSpPr>
          <p:spPr bwMode="auto">
            <a:xfrm>
              <a:off x="4237" y="15763"/>
              <a:ext cx="429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 b="1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2" name="Rectangle 49"/>
            <p:cNvSpPr>
              <a:spLocks noChangeArrowheads="1"/>
            </p:cNvSpPr>
            <p:nvPr/>
          </p:nvSpPr>
          <p:spPr bwMode="auto">
            <a:xfrm>
              <a:off x="4666" y="15763"/>
              <a:ext cx="429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3" name="Rectangle 50"/>
            <p:cNvSpPr>
              <a:spLocks noChangeArrowheads="1"/>
            </p:cNvSpPr>
            <p:nvPr/>
          </p:nvSpPr>
          <p:spPr bwMode="auto">
            <a:xfrm>
              <a:off x="5095" y="15763"/>
              <a:ext cx="430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4" name="Rectangle 51"/>
            <p:cNvSpPr>
              <a:spLocks noChangeArrowheads="1"/>
            </p:cNvSpPr>
            <p:nvPr/>
          </p:nvSpPr>
          <p:spPr bwMode="auto">
            <a:xfrm>
              <a:off x="5525" y="15763"/>
              <a:ext cx="429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5" name="Rectangle 52"/>
            <p:cNvSpPr>
              <a:spLocks noChangeArrowheads="1"/>
            </p:cNvSpPr>
            <p:nvPr/>
          </p:nvSpPr>
          <p:spPr bwMode="auto">
            <a:xfrm>
              <a:off x="5940" y="13133"/>
              <a:ext cx="429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6" name="Rectangle 53"/>
            <p:cNvSpPr>
              <a:spLocks noChangeArrowheads="1"/>
            </p:cNvSpPr>
            <p:nvPr/>
          </p:nvSpPr>
          <p:spPr bwMode="auto">
            <a:xfrm>
              <a:off x="5510" y="13582"/>
              <a:ext cx="430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7" name="Rectangle 54"/>
            <p:cNvSpPr>
              <a:spLocks noChangeArrowheads="1"/>
            </p:cNvSpPr>
            <p:nvPr/>
          </p:nvSpPr>
          <p:spPr bwMode="auto">
            <a:xfrm>
              <a:off x="3795" y="14025"/>
              <a:ext cx="430" cy="4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8" name="Rectangle 55"/>
            <p:cNvSpPr>
              <a:spLocks noChangeArrowheads="1"/>
            </p:cNvSpPr>
            <p:nvPr/>
          </p:nvSpPr>
          <p:spPr bwMode="auto">
            <a:xfrm>
              <a:off x="2534" y="14473"/>
              <a:ext cx="429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9" name="Rectangle 56"/>
            <p:cNvSpPr>
              <a:spLocks noChangeArrowheads="1"/>
            </p:cNvSpPr>
            <p:nvPr/>
          </p:nvSpPr>
          <p:spPr bwMode="auto">
            <a:xfrm>
              <a:off x="4680" y="14473"/>
              <a:ext cx="429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50" name="Rectangle 57"/>
            <p:cNvSpPr>
              <a:spLocks noChangeArrowheads="1"/>
            </p:cNvSpPr>
            <p:nvPr/>
          </p:nvSpPr>
          <p:spPr bwMode="auto">
            <a:xfrm>
              <a:off x="3420" y="14901"/>
              <a:ext cx="429" cy="4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51" name="Rectangle 58"/>
            <p:cNvSpPr>
              <a:spLocks noChangeArrowheads="1"/>
            </p:cNvSpPr>
            <p:nvPr/>
          </p:nvSpPr>
          <p:spPr bwMode="auto">
            <a:xfrm>
              <a:off x="3780" y="15335"/>
              <a:ext cx="429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world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0" y="609600"/>
            <a:ext cx="87566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962400" y="228600"/>
            <a:ext cx="449430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/>
              <a:t> </a:t>
            </a:r>
            <a:r>
              <a:rPr lang="en-US" sz="3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IV.  To  explain  the  </a:t>
            </a:r>
          </a:p>
          <a:p>
            <a:pPr algn="ctr">
              <a:defRPr/>
            </a:pPr>
            <a:r>
              <a:rPr lang="en-US" sz="3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new  material.</a:t>
            </a:r>
            <a:r>
              <a:rPr lang="ru-RU" sz="3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 rot="-1172002">
            <a:off x="179388" y="723900"/>
            <a:ext cx="29368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</a:rPr>
              <a:t>II.TRAVELLING</a:t>
            </a:r>
            <a:endParaRPr lang="ru-RU" sz="3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92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914400" y="457200"/>
            <a:ext cx="3702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 </a:t>
            </a:r>
            <a:r>
              <a:rPr lang="en-US" sz="3600" b="1" i="1">
                <a:solidFill>
                  <a:srgbClr val="00B050"/>
                </a:solidFill>
              </a:rPr>
              <a:t>NEW  WORDS.  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057400" y="1143000"/>
            <a:ext cx="44862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i="1">
                <a:latin typeface="Times New Roman" pitchFamily="18" charset="0"/>
              </a:rPr>
              <a:t>Nationality-</a:t>
            </a:r>
            <a:r>
              <a:rPr lang="kk-KZ" sz="3200" b="1" i="1">
                <a:latin typeface="Times New Roman" pitchFamily="18" charset="0"/>
              </a:rPr>
              <a:t>ұлт</a:t>
            </a:r>
            <a:endParaRPr lang="ru-RU" sz="3200" b="1" i="1">
              <a:latin typeface="Times New Roman" pitchFamily="18" charset="0"/>
            </a:endParaRPr>
          </a:p>
          <a:p>
            <a:r>
              <a:rPr lang="en-US" sz="3200" b="1" i="1">
                <a:latin typeface="Times New Roman" pitchFamily="18" charset="0"/>
              </a:rPr>
              <a:t>American-</a:t>
            </a:r>
            <a:r>
              <a:rPr lang="kk-KZ" sz="3200" b="1" i="1">
                <a:latin typeface="Times New Roman" pitchFamily="18" charset="0"/>
              </a:rPr>
              <a:t> американдық</a:t>
            </a:r>
            <a:endParaRPr lang="ru-RU" sz="3200" b="1" i="1">
              <a:latin typeface="Times New Roman" pitchFamily="18" charset="0"/>
            </a:endParaRPr>
          </a:p>
          <a:p>
            <a:r>
              <a:rPr lang="kk-KZ" sz="3200" b="1" i="1">
                <a:latin typeface="Times New Roman" pitchFamily="18" charset="0"/>
              </a:rPr>
              <a:t>English- ағылшын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048000" y="2971800"/>
            <a:ext cx="39147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kk-KZ" sz="3200" b="1" i="1">
                <a:latin typeface="Times New Roman" pitchFamily="18" charset="0"/>
              </a:rPr>
              <a:t>Chinese </a:t>
            </a:r>
            <a:r>
              <a:rPr lang="en-US" sz="3200" b="1" i="1">
                <a:latin typeface="Times New Roman" pitchFamily="18" charset="0"/>
              </a:rPr>
              <a:t>-</a:t>
            </a:r>
            <a:r>
              <a:rPr lang="kk-KZ" sz="3200" b="1" i="1">
                <a:latin typeface="Times New Roman" pitchFamily="18" charset="0"/>
              </a:rPr>
              <a:t>қытайлық</a:t>
            </a:r>
            <a:endParaRPr lang="ru-RU" sz="3200" b="1" i="1">
              <a:latin typeface="Times New Roman" pitchFamily="18" charset="0"/>
            </a:endParaRPr>
          </a:p>
          <a:p>
            <a:r>
              <a:rPr lang="kk-KZ" sz="3200" b="1" i="1">
                <a:latin typeface="Times New Roman" pitchFamily="18" charset="0"/>
              </a:rPr>
              <a:t>Japanese </a:t>
            </a:r>
            <a:r>
              <a:rPr lang="en-US" sz="3200" b="1" i="1">
                <a:latin typeface="Times New Roman" pitchFamily="18" charset="0"/>
              </a:rPr>
              <a:t>-</a:t>
            </a:r>
            <a:r>
              <a:rPr lang="kk-KZ" sz="3200" b="1" i="1">
                <a:latin typeface="Times New Roman" pitchFamily="18" charset="0"/>
              </a:rPr>
              <a:t>жапондық</a:t>
            </a:r>
            <a:endParaRPr lang="ru-RU" sz="3200" b="1" i="1">
              <a:latin typeface="Times New Roman" pitchFamily="18" charset="0"/>
            </a:endParaRPr>
          </a:p>
          <a:p>
            <a:r>
              <a:rPr lang="kk-KZ" sz="3200" b="1" i="1">
                <a:latin typeface="Times New Roman" pitchFamily="18" charset="0"/>
              </a:rPr>
              <a:t>Italian  </a:t>
            </a:r>
            <a:r>
              <a:rPr lang="en-US" sz="3200" b="1" i="1">
                <a:latin typeface="Times New Roman" pitchFamily="18" charset="0"/>
              </a:rPr>
              <a:t>-</a:t>
            </a:r>
            <a:r>
              <a:rPr lang="kk-KZ" sz="3200" b="1" i="1">
                <a:latin typeface="Times New Roman" pitchFamily="18" charset="0"/>
              </a:rPr>
              <a:t>итальяндық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114800" y="5029200"/>
            <a:ext cx="358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k-KZ" sz="3200" b="1" i="1">
                <a:latin typeface="Times New Roman" pitchFamily="18" charset="0"/>
              </a:rPr>
              <a:t>Russian </a:t>
            </a:r>
            <a:r>
              <a:rPr lang="en-US" sz="3200" b="1" i="1">
                <a:latin typeface="Times New Roman" pitchFamily="18" charset="0"/>
              </a:rPr>
              <a:t>-</a:t>
            </a:r>
            <a:r>
              <a:rPr lang="kk-KZ" sz="3200" b="1" i="1">
                <a:latin typeface="Times New Roman" pitchFamily="18" charset="0"/>
              </a:rPr>
              <a:t>орыс</a:t>
            </a:r>
            <a:endParaRPr lang="ru-RU" sz="3200" b="1" i="1">
              <a:latin typeface="Times New Roman" pitchFamily="18" charset="0"/>
            </a:endParaRPr>
          </a:p>
          <a:p>
            <a:pPr algn="ctr"/>
            <a:r>
              <a:rPr lang="kk-KZ" sz="3200" b="1" i="1">
                <a:latin typeface="Times New Roman" pitchFamily="18" charset="0"/>
              </a:rPr>
              <a:t>   Kazakh- қазақ.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615</Words>
  <Application>Microsoft Office PowerPoint</Application>
  <PresentationFormat>Экран (4:3)</PresentationFormat>
  <Paragraphs>186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III.  Checking-up homework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Ереке</dc:creator>
  <cp:lastModifiedBy>Ереке</cp:lastModifiedBy>
  <cp:revision>2</cp:revision>
  <dcterms:created xsi:type="dcterms:W3CDTF">2014-01-31T16:34:12Z</dcterms:created>
  <dcterms:modified xsi:type="dcterms:W3CDTF">2014-01-31T16:45:27Z</dcterms:modified>
</cp:coreProperties>
</file>