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8" r:id="rId4"/>
    <p:sldId id="259" r:id="rId5"/>
    <p:sldId id="260" r:id="rId6"/>
    <p:sldId id="263" r:id="rId7"/>
    <p:sldId id="273" r:id="rId8"/>
    <p:sldId id="264" r:id="rId9"/>
    <p:sldId id="269" r:id="rId10"/>
    <p:sldId id="270" r:id="rId11"/>
    <p:sldId id="262" r:id="rId12"/>
    <p:sldId id="282" r:id="rId13"/>
    <p:sldId id="271" r:id="rId14"/>
    <p:sldId id="265" r:id="rId15"/>
    <p:sldId id="274" r:id="rId16"/>
    <p:sldId id="275" r:id="rId17"/>
    <p:sldId id="276" r:id="rId18"/>
    <p:sldId id="279" r:id="rId19"/>
    <p:sldId id="284" r:id="rId20"/>
    <p:sldId id="280" r:id="rId21"/>
    <p:sldId id="283" r:id="rId22"/>
    <p:sldId id="285" r:id="rId23"/>
    <p:sldId id="286" r:id="rId24"/>
    <p:sldId id="281" r:id="rId25"/>
    <p:sldId id="306" r:id="rId26"/>
    <p:sldId id="290" r:id="rId27"/>
    <p:sldId id="295" r:id="rId28"/>
    <p:sldId id="288" r:id="rId29"/>
    <p:sldId id="291" r:id="rId30"/>
    <p:sldId id="289" r:id="rId31"/>
    <p:sldId id="294" r:id="rId32"/>
    <p:sldId id="292" r:id="rId33"/>
    <p:sldId id="297" r:id="rId34"/>
    <p:sldId id="298" r:id="rId35"/>
    <p:sldId id="293" r:id="rId36"/>
    <p:sldId id="299" r:id="rId37"/>
    <p:sldId id="300" r:id="rId38"/>
    <p:sldId id="305" r:id="rId39"/>
    <p:sldId id="301" r:id="rId40"/>
    <p:sldId id="302" r:id="rId41"/>
    <p:sldId id="30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69EC6E-69D6-45F6-B6B4-74AB8992A8D9}">
          <p14:sldIdLst>
            <p14:sldId id="287"/>
            <p14:sldId id="256"/>
            <p14:sldId id="258"/>
            <p14:sldId id="259"/>
            <p14:sldId id="260"/>
            <p14:sldId id="263"/>
            <p14:sldId id="273"/>
            <p14:sldId id="264"/>
            <p14:sldId id="269"/>
            <p14:sldId id="270"/>
            <p14:sldId id="262"/>
            <p14:sldId id="282"/>
            <p14:sldId id="271"/>
            <p14:sldId id="265"/>
            <p14:sldId id="274"/>
            <p14:sldId id="275"/>
            <p14:sldId id="276"/>
            <p14:sldId id="279"/>
            <p14:sldId id="284"/>
            <p14:sldId id="280"/>
            <p14:sldId id="283"/>
            <p14:sldId id="285"/>
            <p14:sldId id="286"/>
            <p14:sldId id="281"/>
            <p14:sldId id="306"/>
            <p14:sldId id="290"/>
            <p14:sldId id="295"/>
            <p14:sldId id="288"/>
            <p14:sldId id="291"/>
            <p14:sldId id="289"/>
            <p14:sldId id="294"/>
            <p14:sldId id="292"/>
            <p14:sldId id="297"/>
            <p14:sldId id="298"/>
            <p14:sldId id="293"/>
            <p14:sldId id="299"/>
            <p14:sldId id="300"/>
            <p14:sldId id="305"/>
            <p14:sldId id="301"/>
            <p14:sldId id="302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15&amp;text=%D0%B0%D0%BD%D0%B8%D0%BC%D0%B0%D1%86%D0%B8%D0%B8%20%D1%81%D0%BC%D0%B0%D0%B9%D0%BB%D0%B8%D0%BA%D0%B8&amp;fp=15&amp;pos=453&amp;uinfo=ww-1263-wh-929-fw-1038-fh-598-pd-1&amp;rpt=simage&amp;img_url=http://mirgif.com/mal/jemocii/jemocii_92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15&amp;text=%D0%B0%D0%BD%D0%B8%D0%BC%D0%B0%D1%86%D0%B8%D0%B8%20%D1%81%D0%BC%D0%B0%D0%B9%D0%BB%D0%B8%D0%BA%D0%B8&amp;fp=15&amp;pos=453&amp;uinfo=ww-1263-wh-929-fw-1038-fh-598-pd-1&amp;rpt=simage&amp;img_url=http://mirgif.com/mal/jemocii/jemocii_92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7&amp;text=%D0%B0%D0%BD%D0%B8%D0%BC%D0%B0%D1%86%D0%B8%D0%B8%20%D1%81%D0%BC%D0%B0%D0%B9%D0%BB%D0%B8%D0%BA%D0%B8&amp;fp=7&amp;pos=216&amp;uinfo=ww-1263-wh-929-fw-1038-fh-598-pd-1&amp;rpt=simage&amp;img_url=http://www.yoursmileys.ru/tsmile/watermelon/t1705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ext=%D0%B5%D2%A3%20%D0%B0%D0%BB%D2%93%D0%B0%D1%88%D2%9B%D1%8B%20%D0%BF%D1%80%D0%BE%D0%B3%D1%80%D0%B0%D0%BC%D0%BC%D0%B8%D1%81%D1%82%20%D1%84%D0%BE%D1%82%D0%BE&amp;fp=0&amp;pos=2&amp;uinfo=ww-1263-wh-929-fw-1038-fh-598-pd-1&amp;rpt=simage&amp;img_url=http://file.podfm.ru/1/11/111/1111/images/pod_938.jpg?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yandex.kz/yandsearch?text=%D1%81%D1%83%D0%B0%D0%BD-%D0%BF%D0%B0%D0%BD&amp;fp=0&amp;pos=11&amp;uinfo=ww-1263-wh-929-fw-1038-fh-598-pd-1&amp;rpt=simage&amp;img_url=http://budil.ru/tw_files2/urls_1/493/d-492056/492056_html_3459acf8.jpg" TargetMode="External"/><Relationship Id="rId7" Type="http://schemas.openxmlformats.org/officeDocument/2006/relationships/hyperlink" Target="http://images.yandex.kz/yandsearch?text=%D0%B0%D0%B1%D0%B0%D0%BA&amp;img_url=http://www.una.gan-shabai.edusite.ru/images/image001.gif&amp;pos=2&amp;rpt=simage&amp;lr=162&amp;noreask=1&amp;source=wi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kz/yandsearch?source=wiz&amp;fp=0&amp;text=%D1%81%D0%B5%D1%80%D0%BE%D0%B1%D1%8F%D0%BD&amp;noreask=1&amp;pos=0&amp;lr=162&amp;rpt=simage&amp;uinfo=ww-1263-wh-929-fw-1038-fh-598-pd-1&amp;img_url=http://img-fotki.yandex.ru/get/4213/mylove-japan.64/0_213fc_bde3526d_L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3%99%D0%BB-%20%D0%A5%D0%BE%D1%80%D0%B5%D0%B7%D0%BC%D0%B8&amp;noreask=1&amp;pos=5&amp;lr=162&amp;rpt=simage&amp;uinfo=ww-1263-wh-929-fw-1038-fh-598-pd-1&amp;img_url=http://walbar.kau.edu.sa/Files/0007631/Galleries/433/image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ext=%D0%B1%D0%BB%D0%B5%D0%B7%20%D0%BF%D0%B0%D1%81%D0%BA%D0%B0%D0%BB%D1%8C%20%D1%84%D0%BE%D1%82%D0%BE&amp;fp=0&amp;pos=4&amp;uinfo=ww-1263-wh-929-fw-1038-fh-598-pd-1&amp;rpt=simage&amp;img_url=http://lichnosti.net/photos/2647/1290791080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0%B1%D0%B8%D0%BB%D0%BB%20%D0%B3%D0%B5%D0%B9%D1%82%D1%81&amp;noreask=1&amp;pos=8&amp;lr=162&amp;rpt=simage&amp;uinfo=ww-1263-wh-929-fw-1038-fh-598-pd-1&amp;img_url=http://www.infozoom.ru/wp-content/uploads/2008/08/bill_gate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ext=%D1%87%D0%B0%D1%80%D0%BB%D0%B7%20%D0%B1%D1%8D%D0%B1%D0%B1%D0%B8%D0%B4%D0%B6%20%D1%84%D0%BE%D1%82%D0%BE&amp;fp=0&amp;pos=8&amp;uinfo=ww-1263-wh-929-fw-1038-fh-598-pd-1&amp;rpt=simage&amp;img_url=http://www.cbi.umn.edu/graphics/cbportraitlarg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51&amp;uinfo=ww-1263-wh-929-fw-1038-fh-598-pd-1&amp;tld=kz&amp;p=51&amp;text=%D0%B0%D0%BD%D0%B8%D0%BC%D0%B0%D1%86%D0%B8%D0%B8%20%D1%88%D0%BA%D0%BE%D0%BB%D0%B0&amp;noreask=1&amp;pos=1544&amp;rpt=simage&amp;lr=29575&amp;img_url=http://s14.rimg.info/02d973b277e0413fbbee81f50a0b2e3e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7&amp;text=%D0%B0%D0%BD%D0%B8%D0%BC%D0%B0%D1%86%D0%B8%D0%B8%20%D1%81%D0%BC%D0%B0%D0%B9%D0%BB%D0%B8%D0%BA%D0%B8&amp;fp=7&amp;pos=232&amp;uinfo=ww-1263-wh-929-fw-1038-fh-598-pd-1&amp;rpt=simage&amp;img_url=http://s16.rimg.info/4b3329232d38bacc3b73ed34246fd79b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4&amp;text=%D0%B0%D0%BD%D0%B8%D0%BC%D0%B0%D1%86%D0%B8%D0%B8%20%D1%81%D0%BC%D0%B0%D0%B9%D0%BB%D0%B8%D0%BA%D0%B8&amp;fp=4&amp;pos=132&amp;uinfo=ww-1263-wh-929-fw-1038-fh-598-pd-1&amp;rpt=simage&amp;img_url=http://s19.rimg.info/80e2c767d381e35e12b524fcc7b138b0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hyperlink" Target="http://images.yandex.kz/yandsearch?tld=kz&amp;p=4&amp;text=%D0%B0%D0%BD%D0%B8%D0%BC%D0%B0%D1%86%D0%B8%D0%B8%20%D1%81%D0%BC%D0%B0%D0%B9%D0%BB%D0%B8%D0%BA%D0%B8&amp;fp=4&amp;pos=125&amp;uinfo=ww-1263-wh-929-fw-1038-fh-598-pd-1&amp;rpt=simage&amp;img_url=http://s16.rimg.info/b625aaecd4b1a9101d7a34fe61c4f99b.gif" TargetMode="External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3&amp;uinfo=ww-1263-wh-929-fw-1038-fh-598-pd-1&amp;tld=kz&amp;p=3&amp;text=%D0%BA%D1%96%D1%82%D0%B0%D0%BF&amp;noreask=1&amp;pos=98&amp;rpt=simage&amp;lr=162&amp;img_url=http://rpp.nashaucheba.ru/pars_docs/refs/46/45107/img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4&amp;uinfo=ww-1263-wh-929-fw-1038-fh-598-pd-1&amp;tld=kz&amp;p=4&amp;text=%D0%BA%D0%BE%D0%BC%D0%BF%D1%8C%D1%8E%D1%82%D0%B5%D1%80&amp;noreask=1&amp;pos=134&amp;rpt=simage&amp;lr=162&amp;img_url=http://i.technoportal.ua/img/keyboardcomplects/pre/genius_traveler_355_laser_black_usb_1300885745484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ext=%D0%BA%D0%B0%D0%BA%D1%82%D1%83%D1%81&amp;img_url=http://forum.smeha.net/files/807140_732.jpg&amp;pos=5&amp;rpt=simage&amp;lr=162&amp;noreask=1&amp;source=wi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4&amp;uinfo=ww-1263-wh-929-fw-1038-fh-598-pd-1&amp;tld=kz&amp;p=4&amp;text=%D0%BA%D0%BE%D0%BC%D0%BF%D1%8C%D1%8E%D1%82%D0%B5%D1%80&amp;noreask=1&amp;pos=132&amp;rpt=simage&amp;lr=162&amp;img_url=http://i.technoportal.ua/img/corpus/pre/enermax_eca3120_blacksilver_1294139911645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0%BA%D0%B0%D0%BB%D1%8C%D0%BA%D1%83%D0%BB%D1%8F%D1%82%D0%BE%D1%80%20%D1%84%D0%BE%D1%82%D0%BE&amp;noreask=1&amp;pos=17&amp;lr=162&amp;rpt=simage&amp;uinfo=ww-1263-wh-929-fw-1038-fh-598-pd-1&amp;img_url=http://img.4pk.ru/368887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0%B4%D0%B8%D1%81%D0%BA&amp;noreask=1&amp;pos=5&amp;lr=162&amp;rpt=simage&amp;uinfo=ww-1263-wh-929-fw-1038-fh-598-pd-1&amp;img_url=http://www.foroffice.ru/upload/iblock/3df/xerox_colotech_cd_labe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0%BD%D0%BE%D1%83%D1%82%D0%B1%D1%83%D0%BA%20%D1%84%D0%BE%D1%82%D0%BE&amp;noreask=1&amp;pos=0&amp;lr=162&amp;rpt=simage&amp;uinfo=ww-1263-wh-929-fw-1038-fh-598-pd-1&amp;img_url=http://www.nbprice.ru/image/news/emE525-07_new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ext=%D1%87%D0%B0%D1%81%D1%8B%20%D1%84%D0%BE%D1%82%D0%BE&amp;img_url=http://newsprom.ru/photo/133145043531664.jpg&amp;pos=5&amp;rpt=simage&amp;lr=162&amp;noreask=1&amp;source=wi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1%82%D0%B5%D0%BB%D0%B5%D1%84%D0%BE%D0%BD&amp;noreask=1&amp;pos=7&amp;lr=162&amp;rpt=simage&amp;uinfo=ww-1263-wh-929-fw-1038-fh-598-pd-1&amp;img_url=http://deshevshe.net.ua/img/upload/Panasonic_KX-TS2350UAT_Tita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1&amp;uinfo=ww-1263-wh-929-fw-1038-fh-598-pd-1&amp;tld=kz&amp;p=1&amp;text=%D0%BF%D1%80%D0%B8%D0%BD%D1%82%D0%B5%D1%80&amp;noreask=1&amp;pos=41&amp;rpt=simage&amp;lr=162&amp;img_url=http://mdata.yandex.net/i?path=b1226124324_img_id2220814066207058653.jpg&amp;size=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0%BA%D0%BE%D0%BB%D0%BE%D0%BD%D0%BA%D0%B0%20%D1%84%D0%BE%D1%82%D0%BE&amp;noreask=1&amp;pos=6&amp;lr=29575&amp;rpt=simage&amp;uinfo=ww-1263-wh-929-fw-1038-fh-598-pd-1&amp;img_url=http://mdata.yandex.net/i?path=b0415204851_img_id886942680997499456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%D0%BD%D0%B0%D1%83%D1%88%D0%BD%D0%B8%D0%BA%D0%B8&amp;noreask=1&amp;pos=2&amp;lr=29575&amp;rpt=simage&amp;uinfo=ww-1263-wh-929-fw-1038-fh-598-pd-1&amp;img_url=http://techguru.ru/f/image/1/9/3/5/4/19354350_defender_hn-899_thumb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10%20%D0%B5%D0%B2%D1%80%D0%BE%20%D1%84%D0%BE%D1%82%D0%BE&amp;noreask=1&amp;pos=22&amp;lr=162&amp;rpt=simage&amp;uinfo=ww-1263-wh-929-fw-1038-fh-598-pd-1&amp;img_url=http://milliony.ru/wp-content/uploads/2009/01/euro-biljetten-300x29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0&amp;text=10%20%D0%B5%D0%B2%D1%80%D0%BE%20%D1%84%D0%BE%D1%82%D0%BE&amp;noreask=1&amp;pos=22&amp;lr=162&amp;rpt=simage&amp;uinfo=ww-1263-wh-929-fw-1038-fh-598-pd-1&amp;img_url=http://milliony.ru/wp-content/uploads/2009/01/euro-biljetten-300x29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hyperlink" Target="http://images.yandex.kz/yandsearch?tld=kz&amp;p=7&amp;text=%D0%B0%D0%BD%D0%B8%D0%BC%D0%B0%D1%86%D0%B8%D0%B8%20%D1%81%D0%BC%D0%B0%D0%B9%D0%BB%D0%B8%D0%BA%D0%B8&amp;fp=7&amp;pos=238&amp;uinfo=ww-1263-wh-929-fw-1038-fh-598-pd-1&amp;rpt=simage&amp;img_url=http://s14.rimg.info/fb312c4742e0624974ac2a773f61a7b3.gif" TargetMode="Externa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source=wiz&amp;fp=16&amp;uinfo=ww-1263-wh-929-fw-1038-fh-598-pd-1&amp;tld=kz&amp;p=16&amp;text=%D0%B0%D0%BD%D0%B8%D0%BC%D0%B0%D1%86%D0%B8%D0%B8%20%D1%88%D0%BA%D0%BE%D0%BB%D0%B0&amp;noreask=1&amp;pos=492&amp;rpt=simage&amp;lr=29575&amp;img_url=http://s19.rimg.info/e6bec8ead6c870dcbdd919fd3ece2525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hyperlink" Target="http://images.yandex.kz/yandsearch?source=wiz&amp;fp=23&amp;uinfo=ww-1263-wh-929-fw-1038-fh-598-pd-1&amp;tld=kz&amp;p=23&amp;text=%D0%B0%D0%BD%D0%B8%D0%BC%D0%B0%D1%86%D0%B8%D0%B8%20%D1%88%D0%BA%D0%BE%D0%BB%D0%B0&amp;noreask=1&amp;pos=706&amp;rpt=simage&amp;lr=29575&amp;img_url=http://cvetys.narod.ru/bleskfon3/cvety20.gif" TargetMode="External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5&amp;text=%D0%B0%D0%BD%D0%B8%D0%BC%D0%B0%D1%86%D0%B8%D0%B8%20%D1%81%D0%BC%D0%B0%D0%B9%D0%BB%D0%B8%D0%BA%D0%B8&amp;fp=5&amp;pos=172&amp;uinfo=ww-1263-wh-929-fw-1038-fh-598-pd-1&amp;rpt=simage&amp;img_url=http://s4.rimg.info/867b47e77b001ea367601cad8901040b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15&amp;text=%D0%B0%D0%BD%D0%B8%D0%BC%D0%B0%D1%86%D0%B8%D0%B8%20%D1%81%D0%BC%D0%B0%D0%B9%D0%BB%D0%B8%D0%BA%D0%B8&amp;fp=15&amp;pos=453&amp;uinfo=ww-1263-wh-929-fw-1038-fh-598-pd-1&amp;rpt=simage&amp;img_url=http://mirgif.com/mal/jemocii/jemocii_92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15&amp;text=%D0%B0%D0%BD%D0%B8%D0%BC%D0%B0%D1%86%D0%B8%D0%B8%20%D1%81%D0%BC%D0%B0%D0%B9%D0%BB%D0%B8%D0%BA%D0%B8&amp;fp=15&amp;pos=453&amp;uinfo=ww-1263-wh-929-fw-1038-fh-598-pd-1&amp;rpt=simage&amp;img_url=http://mirgif.com/mal/jemocii/jemocii_92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kz/yandsearch?tld=kz&amp;p=15&amp;text=%D0%B0%D0%BD%D0%B8%D0%BC%D0%B0%D1%86%D0%B8%D0%B8%20%D1%81%D0%BC%D0%B0%D0%B9%D0%BB%D0%B8%D0%BA%D0%B8&amp;fp=15&amp;pos=453&amp;uinfo=ww-1263-wh-929-fw-1038-fh-598-pd-1&amp;rpt=simage&amp;img_url=http://mirgif.com/mal/jemocii/jemocii_92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фоный\ab2a7cb7b7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87374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96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биржасы</a:t>
            </a:r>
          </a:p>
          <a:p>
            <a:pPr algn="ctr"/>
            <a:r>
              <a:rPr lang="kk-KZ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(сайыс сабақ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kk-KZ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692696"/>
            <a:ext cx="9252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914501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мен компьютер арасындағы қарым – қатынас тілі</a:t>
            </a: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Интерфейс 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reiki-unlimited.org/_fr/0/26551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16561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8680"/>
            <a:ext cx="9116425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Архивтеуші программаларды ата?</a:t>
            </a:r>
          </a:p>
          <a:p>
            <a:pPr algn="ctr"/>
            <a:endParaRPr lang="kk-KZ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6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WinRaR,</a:t>
            </a:r>
            <a:r>
              <a:rPr lang="kk-KZ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WinZiP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reiki-unlimited.org/_fr/0/26551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115212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9036497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дұрыс жауап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құны-10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эвро. Сұрақтың жауабын білмеген жағдайда «келесі» деп айту сұралады.Сайысымызды капиталы көп топтан бастаймыз.</a:t>
            </a:r>
          </a:p>
          <a:p>
            <a:pPr algn="ctr"/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692696"/>
            <a:ext cx="9252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2696"/>
            <a:ext cx="914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92696"/>
            <a:ext cx="914400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</a:p>
          <a:p>
            <a:pPr algn="ctr"/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«Суреттер 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аукционы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bestsmileys.ru/arbm1500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672408" cy="25202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ewsimg.bbc.co.uk/media/images/45595000/jpg/_45595535_782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r="24502"/>
          <a:stretch/>
        </p:blipFill>
        <p:spPr bwMode="auto">
          <a:xfrm>
            <a:off x="107504" y="802060"/>
            <a:ext cx="3672408" cy="4953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476672"/>
            <a:ext cx="565212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1846 жылы Бэббидж машинасына бағдарлама жазған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программист кім?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4-tub-kz.yandex.net/i?id=631685859-13-72&amp;n=2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5884" r="4351" b="8605"/>
          <a:stretch/>
        </p:blipFill>
        <p:spPr bwMode="auto">
          <a:xfrm>
            <a:off x="179512" y="113053"/>
            <a:ext cx="3985825" cy="230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ito.vspu.net/SAIT/inst_kaf/kafedru/matem_fizuka_tex_osv/www/ENK/ENMK_histori/zmist/lek/l1.files/image00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05" y="113053"/>
            <a:ext cx="3798541" cy="230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img.whenintime.com/tli/yodomorin/_d0_98_d1_81_d1_82_d0_be_d1_80_d0_b8_d1_8f__d1_80_d0_b0_d0_b7_d0_b2_d0_b8_d1_82_d0_b8_d1_8f__d0_ba_d/80e718dd-a05a-425d-951f-4d529d67014c_12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7023" r="2307" b="13887"/>
          <a:stretch/>
        </p:blipFill>
        <p:spPr bwMode="auto">
          <a:xfrm>
            <a:off x="2411759" y="2492896"/>
            <a:ext cx="410445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07503" y="4437112"/>
            <a:ext cx="90364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Қытайлықтар «суанпан»,</a:t>
            </a:r>
          </a:p>
          <a:p>
            <a:pPr algn="ctr"/>
            <a:r>
              <a:rPr lang="kk-KZ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Жапониядықтар «серобян»</a:t>
            </a:r>
          </a:p>
          <a:p>
            <a:pPr algn="ctr"/>
            <a:r>
              <a:rPr lang="kk-KZ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Еуропалықтар «абак» деп атаған</a:t>
            </a:r>
          </a:p>
          <a:p>
            <a:pPr algn="ctr"/>
            <a:r>
              <a:rPr lang="kk-KZ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бұл не? 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-farabi4.siteedit.ru/images/ho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0"/>
          <a:stretch/>
        </p:blipFill>
        <p:spPr bwMode="auto">
          <a:xfrm>
            <a:off x="323528" y="548680"/>
            <a:ext cx="38884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836712"/>
            <a:ext cx="49320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Араб математигі, алгоритм ұғымын</a:t>
            </a:r>
          </a:p>
          <a:p>
            <a:pPr algn="ctr"/>
            <a:r>
              <a:rPr lang="kk-KZ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енгізген  бұл кім?</a:t>
            </a:r>
            <a:r>
              <a:rPr lang="kk-KZ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lglife.org/images/stories/Statyi/vzglyad_v_istoriyu/prevratniy_polet_reniy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5855"/>
            <a:ext cx="41044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696178"/>
            <a:ext cx="471601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1642 жылы француз математигі ,қосу машинасын </a:t>
            </a:r>
            <a:r>
              <a:rPr lang="kk-KZ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жасында</a:t>
            </a:r>
            <a:r>
              <a:rPr lang="kk-KZ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құрастырған бұл кім?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dn.thenextweb.com/wp-content/blogs.dir/1/files/2010/11/gate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7" y="548680"/>
            <a:ext cx="381642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 rot="10800000" flipV="1">
            <a:off x="3995936" y="789671"/>
            <a:ext cx="509091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АҚШ кәсіпкері әрі қоғам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қайраткері,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бағдарламалық қамсыздандыру саласының әлемдік көшбасшысы болып табылатын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Microsoft Corporation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компаниясының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негізін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қалаушы кім?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bi.umn.edu/graphics/cbportrait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9" y="476672"/>
            <a:ext cx="4305300" cy="5904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94485"/>
            <a:ext cx="51480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Қазіргі компьютердің атасы кім?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фоный\241517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96752"/>
            <a:ext cx="87849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Пәнге деген оқушылардың танымдық қызығушылығын,  белсенділігін арттыру,   шығармашылық тұрғыда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8680"/>
            <a:ext cx="87849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топқа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ұсынылған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қобдишаның ішінде сұрақ немесе евро бар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Сұрақ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құны – 50 эвро.Таңдауды капиталы аз топ бастайды.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terso1.ru/files/users/90/.gif_30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6336"/>
            <a:ext cx="37804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erso1.ru/files/users/90/.gif_30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68" y="3550332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1052736"/>
            <a:ext cx="9361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тур. </a:t>
            </a: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«Сыйлықтар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аукционы»</a:t>
            </a:r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dumajibogatej.ru/sml4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4644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620688"/>
            <a:ext cx="938287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kk-KZ" sz="5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Санау жүйесі нешеге бөлінеді</a:t>
            </a:r>
          </a:p>
          <a:p>
            <a:pPr algn="ctr"/>
            <a:r>
              <a:rPr lang="kk-KZ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әне оларды ата?</a:t>
            </a:r>
          </a:p>
          <a:p>
            <a:pPr algn="ctr"/>
            <a:r>
              <a:rPr lang="kk-KZ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9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764705"/>
            <a:ext cx="92964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kk-KZ" sz="6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kk-KZ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Операциялық жүйе дегеніміз не?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97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6409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Пікір дегеніміз не,</a:t>
            </a:r>
          </a:p>
          <a:p>
            <a:pPr algn="ctr"/>
            <a:r>
              <a:rPr lang="kk-KZ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қандай түрлері бар?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529" y="1628800"/>
            <a:ext cx="8778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kk-KZ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нің типтерін ата?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kk-KZ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«Тапқанға,табыс</a:t>
            </a:r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ms.mts.ru:8080/original/1211500/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584176" cy="15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2/74/183/74183040_0b573c67bf28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800200" cy="16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aqyl.kz/media/images/naqyl/naqyl-56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5760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.technoferma.com.ua/goods/118/11863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238750" cy="56166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russiafaq.ru/netcat_files/89/105/9c5e1026940cc7a7a569640ae5fa29d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64496" cy="5760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esktop\фоный\11_new_ye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90888"/>
            <a:ext cx="81369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  еліне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Батыл қадам жасайық,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Осылайша шабытпен,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Ойынымызды бастайық!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erver.kh.ua/content/shop/products/6923/photos/413rUYrC47L-428x500-5fe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64" y="476672"/>
            <a:ext cx="5544616" cy="61926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s405430.userapi.com/v405430433/1acf/CIYICQGpBA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8474"/>
            <a:ext cx="5760640" cy="58326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4-tub-kz.yandex.net/i?id=195199711-4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980728"/>
            <a:ext cx="7128792" cy="5040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tehnomaks.ru/images/reviews/buycheaper/eme7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696744" cy="54726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adavenue.ro/upload/details-images/photo/ceas-mare-de-perete_2110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912768" cy="60486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magazinov.net/_files/i/5/i5a5deb1ppe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457950" cy="50196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3.elmir.ua/img/190871/640/480/printer_struynyy_a4_epson_l110_c11cc603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32848" cy="59046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320-8080.ru/pic/big/144725/genius_sp_m200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610225" cy="53149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5-tub-kz.yandex.net/i?id=301197817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832648" cy="55496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3"/>
            <a:ext cx="903649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Әр топқа 10 сөз оқылады,</a:t>
            </a:r>
          </a:p>
          <a:p>
            <a:pPr algn="ctr"/>
            <a:r>
              <a:rPr lang="kk-KZ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 сөздерді  мұқият тыңдап </a:t>
            </a:r>
          </a:p>
          <a:p>
            <a:pPr algn="ctr"/>
            <a:r>
              <a:rPr lang="kk-KZ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айтадан қайталап айту керек.10 сөзге-20 евро беріледі.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9"/>
            <a:ext cx="88924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Бүгінгі аукционымызда сауда « эврика» сөзінен алынған «эвро» атты ақша бірлігімен жүргізіледі.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Бұл-бастапқы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капитал. Өз капиталыңызды көбейту — өз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қолыңызда.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6-tub-kz.yandex.net/i?id=85124920-1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0748"/>
            <a:ext cx="7848872" cy="32386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6-tub-kz.yandex.net/i?id=85124920-1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0748"/>
            <a:ext cx="7848872" cy="32386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7849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kk-K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</a:t>
            </a:r>
          </a:p>
          <a:p>
            <a:pPr algn="ctr"/>
            <a:r>
              <a:rPr lang="kk-KZ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«Қарыштаған евро»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gifportal.ru/data/smiles/emocii-1514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2" y="51748"/>
            <a:ext cx="1299914" cy="15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69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34181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</a:t>
            </a:r>
            <a:r>
              <a:rPr lang="kk-KZ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ңызға рахмет!</a:t>
            </a:r>
          </a:p>
          <a:p>
            <a:pPr algn="ctr"/>
            <a:endParaRPr lang="kk-KZ" sz="4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 де,білікті болыңыздар!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avon147.at.ua/_ph/1/2/62467735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641">
            <a:off x="211027" y="4473470"/>
            <a:ext cx="256123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von147.at.ua/_ph/1/2/62467735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0387">
            <a:off x="194027" y="97544"/>
            <a:ext cx="2023979" cy="16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von147.at.ua/_ph/1/2/62467735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0680">
            <a:off x="6952593" y="-135488"/>
            <a:ext cx="1744985" cy="21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von147.at.ua/_ph/1/2/62467735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2291">
            <a:off x="6635353" y="4484152"/>
            <a:ext cx="2105025" cy="20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0.liveinternet.ru/images/attach/c/5/89/97/89097018_1662195b7a95d7bf84b8cde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690758"/>
            <a:ext cx="3124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фоный\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1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 бойынша сұрақтың бастапқы бағасы- 5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эвро. Топ капитаны бағаны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эвродан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жоғарылата алады. Ең жоғары баға ұсынған соң сұрақ оқылады. Егер дұрыс жауап айтылса – баға құны сол топқа беріледі, ал қате жауап айтылса, онда  топ өз капиталынан сол ақшаны қайтарады.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Ескерту: егер топ қорында бар барлық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сомаға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сұрақ сатып алып қателессе, онда- банкрот, өкінішке орай , ол топ аукционға қатыса алмайды. Сонымен , «білім – біліктілікке жеткізер баспалдақ, ал біліктілік – сол білімді іске асыра білу дағдысы»-деген ұлы ұстаз Ахмет Байтұрсыновтың сөздеріне сүйеніп, «Білім аукционы» атты 1-турымызды бастайық.</a:t>
            </a:r>
          </a:p>
        </p:txBody>
      </p:sp>
    </p:spTree>
    <p:extLst>
      <p:ext uri="{BB962C8B-B14F-4D97-AF65-F5344CB8AC3E}">
        <p14:creationId xmlns:p14="http://schemas.microsoft.com/office/powerpoint/2010/main" val="28572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128349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тур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аукционы»</a:t>
            </a:r>
            <a:endParaRPr lang="kk-KZ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at17.privet.ru/lr/092bf1798347f1ac3d6d286887e5aa3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73448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87129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kk-KZ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дегеніміз не</a:t>
            </a:r>
            <a:r>
              <a:rPr lang="kk-KZ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kk-KZ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дегеніміз- </a:t>
            </a:r>
            <a:r>
              <a:rPr lang="kk-KZ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берілген есептің шығару жолын реттелген амалдар тізбегі түріне келтіру.</a:t>
            </a:r>
            <a:endParaRPr lang="kk-KZ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reiki-unlimited.org/_fr/0/26551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98047"/>
            <a:ext cx="1224136" cy="10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48680"/>
            <a:ext cx="896448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деген не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kk-KZ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 дегеніміз-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ақпараттық процестерді жүзеге асыратын құрал. 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reiki-unlimited.org/_fr/0/26551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28800"/>
            <a:ext cx="609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фоный\80157844_2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692696"/>
            <a:ext cx="9252521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dirty="0" smtClean="0"/>
              <a:t> 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Ақпарат» сөзі қай тілден шыққан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kk-KZ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«Ақпарат»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сөзі латын тілінен шыққан. </a:t>
            </a:r>
            <a:r>
              <a:rPr lang="kk-KZ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үсіндіру,баяндау,мәлімет</a:t>
            </a: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 деген ұғымдарды білдіреді.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reiki-unlimited.org/_fr/0/26551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00807"/>
            <a:ext cx="1080120" cy="10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397</Words>
  <Application>Microsoft Office PowerPoint</Application>
  <PresentationFormat>Экран (4:3)</PresentationFormat>
  <Paragraphs>112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</dc:creator>
  <cp:lastModifiedBy>Гл</cp:lastModifiedBy>
  <cp:revision>53</cp:revision>
  <dcterms:created xsi:type="dcterms:W3CDTF">2013-12-10T09:39:37Z</dcterms:created>
  <dcterms:modified xsi:type="dcterms:W3CDTF">2014-11-12T12:09:22Z</dcterms:modified>
</cp:coreProperties>
</file>