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692" r:id="rId2"/>
  </p:sldMasterIdLst>
  <p:notesMasterIdLst>
    <p:notesMasterId r:id="rId17"/>
  </p:notesMasterIdLst>
  <p:sldIdLst>
    <p:sldId id="278" r:id="rId3"/>
    <p:sldId id="289" r:id="rId4"/>
    <p:sldId id="288" r:id="rId5"/>
    <p:sldId id="263" r:id="rId6"/>
    <p:sldId id="331" r:id="rId7"/>
    <p:sldId id="313" r:id="rId8"/>
    <p:sldId id="261" r:id="rId9"/>
    <p:sldId id="317" r:id="rId10"/>
    <p:sldId id="325" r:id="rId11"/>
    <p:sldId id="318" r:id="rId12"/>
    <p:sldId id="326" r:id="rId13"/>
    <p:sldId id="299" r:id="rId14"/>
    <p:sldId id="304" r:id="rId15"/>
    <p:sldId id="332" r:id="rId16"/>
  </p:sldIdLst>
  <p:sldSz cx="9144000" cy="6858000" type="screen4x3"/>
  <p:notesSz cx="6858000" cy="9144000"/>
  <p:defaultTextStyle>
    <a:defPPr>
      <a:defRPr lang="kk-K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FFFF00"/>
    <a:srgbClr val="FF3399"/>
    <a:srgbClr val="FF3300"/>
    <a:srgbClr val="FF0000"/>
    <a:srgbClr val="0000FF"/>
    <a:srgbClr val="000000"/>
    <a:srgbClr val="FFFF66"/>
    <a:srgbClr val="FF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989" autoAdjust="0"/>
    <p:restoredTop sz="97821" autoAdjust="0"/>
  </p:normalViewPr>
  <p:slideViewPr>
    <p:cSldViewPr>
      <p:cViewPr varScale="1">
        <p:scale>
          <a:sx n="65" d="100"/>
          <a:sy n="65" d="100"/>
        </p:scale>
        <p:origin x="-168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</a:defRPr>
            </a:lvl1pPr>
          </a:lstStyle>
          <a:p>
            <a:endParaRPr lang="ru-RU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</a:defRPr>
            </a:lvl1pPr>
          </a:lstStyle>
          <a:p>
            <a:endParaRPr lang="ru-RU"/>
          </a:p>
        </p:txBody>
      </p:sp>
      <p:sp>
        <p:nvSpPr>
          <p:cNvPr id="144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</a:defRPr>
            </a:lvl1pPr>
          </a:lstStyle>
          <a:p>
            <a:endParaRPr lang="ru-RU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</a:defRPr>
            </a:lvl1pPr>
          </a:lstStyle>
          <a:p>
            <a:fld id="{06A353AB-791F-44F4-A2B2-FA815FF1017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1053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FFB307-5CB6-4040-89BC-1F78CAEC4CA6}" type="slidenum">
              <a:rPr lang="ru-RU"/>
              <a:pPr/>
              <a:t>12</a:t>
            </a:fld>
            <a:endParaRPr lang="ru-RU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pPr lvl="0"/>
            <a:r>
              <a:rPr lang="kk-KZ" noProof="0" smtClean="0"/>
              <a:t>Тақырып мәнері үлгісін өңдеу үшін нұқыңыз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kk-KZ" noProof="0" smtClean="0"/>
              <a:t>Тақырыпша мәнері үлгісін өңдеуді нұқыңыз</a:t>
            </a:r>
          </a:p>
        </p:txBody>
      </p:sp>
      <p:sp>
        <p:nvSpPr>
          <p:cNvPr id="9216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kk-KZ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1B8B4C1-43F5-420E-85E9-440918EE5065}" type="slidenum">
              <a:rPr lang="kk-KZ"/>
              <a:pPr/>
              <a:t>‹#›</a:t>
            </a:fld>
            <a:endParaRPr lang="kk-KZ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kk-KZ"/>
          </a:p>
        </p:txBody>
      </p:sp>
    </p:spTree>
  </p:cSld>
  <p:clrMapOvr>
    <a:masterClrMapping/>
  </p:clrMapOvr>
  <p:transition>
    <p:strips dir="ld"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46D89-766B-4DD6-962F-04314EB2AA1B}" type="slidenum">
              <a:rPr lang="kk-KZ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="" xmlns:p14="http://schemas.microsoft.com/office/powerpoint/2010/main" val="437309901"/>
      </p:ext>
    </p:extLst>
  </p:cSld>
  <p:clrMapOvr>
    <a:masterClrMapping/>
  </p:clrMapOvr>
  <p:transition>
    <p:strips dir="ld"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5E435-8513-4B4E-A3C0-2A9572482EF1}" type="slidenum">
              <a:rPr lang="kk-KZ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="" xmlns:p14="http://schemas.microsoft.com/office/powerpoint/2010/main" val="2233435427"/>
      </p:ext>
    </p:extLst>
  </p:cSld>
  <p:clrMapOvr>
    <a:masterClrMapping/>
  </p:clrMapOvr>
  <p:transition>
    <p:strips dir="ld"/>
    <p:sndAc>
      <p:endSnd/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2FAA44-7E92-418A-BBFB-80BE47F1613C}" type="slidenum">
              <a:rPr lang="kk-KZ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="" xmlns:p14="http://schemas.microsoft.com/office/powerpoint/2010/main" val="3458700105"/>
      </p:ext>
    </p:extLst>
  </p:cSld>
  <p:clrMapOvr>
    <a:masterClrMapping/>
  </p:clrMapOvr>
  <p:transition>
    <p:strips dir="ld"/>
    <p:sndAc>
      <p:endSnd/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8637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D7C024D-58F4-4CC1-9C42-EE6FAA1000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AFCCB-2C40-4DA0-8F1A-B6F87CAC08D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3480871"/>
      </p:ext>
    </p:extLst>
  </p:cSld>
  <p:clrMapOvr>
    <a:masterClrMapping/>
  </p:clrMapOvr>
  <p:transition>
    <p:strips dir="ld"/>
    <p:sndAc>
      <p:endSnd/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AC064-36BB-4317-958E-F68981970F6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3377859"/>
      </p:ext>
    </p:extLst>
  </p:cSld>
  <p:clrMapOvr>
    <a:masterClrMapping/>
  </p:clrMapOvr>
  <p:transition>
    <p:strips dir="ld"/>
    <p:sndAc>
      <p:endSnd/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B666A-A1F9-4BE6-8674-650E67683D5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2244887"/>
      </p:ext>
    </p:extLst>
  </p:cSld>
  <p:clrMapOvr>
    <a:masterClrMapping/>
  </p:clrMapOvr>
  <p:transition>
    <p:strips dir="ld"/>
    <p:sndAc>
      <p:endSnd/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6BA50-286B-4894-9C3A-CC1139C93C4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775746"/>
      </p:ext>
    </p:extLst>
  </p:cSld>
  <p:clrMapOvr>
    <a:masterClrMapping/>
  </p:clrMapOvr>
  <p:transition>
    <p:strips dir="ld"/>
    <p:sndAc>
      <p:endSnd/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B3AAB-F9BD-45ED-A41E-53C31A5223B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9800996"/>
      </p:ext>
    </p:extLst>
  </p:cSld>
  <p:clrMapOvr>
    <a:masterClrMapping/>
  </p:clrMapOvr>
  <p:transition>
    <p:strips dir="ld"/>
    <p:sndAc>
      <p:endSnd/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5F091-A698-41A5-87C4-C37E34FB9F8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8613312"/>
      </p:ext>
    </p:extLst>
  </p:cSld>
  <p:clrMapOvr>
    <a:masterClrMapping/>
  </p:clrMapOvr>
  <p:transition>
    <p:strips dir="ld"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7F976-8CC9-403D-8C06-AD1A6FDDBC29}" type="slidenum">
              <a:rPr lang="kk-KZ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="" xmlns:p14="http://schemas.microsoft.com/office/powerpoint/2010/main" val="3675533501"/>
      </p:ext>
    </p:extLst>
  </p:cSld>
  <p:clrMapOvr>
    <a:masterClrMapping/>
  </p:clrMapOvr>
  <p:transition>
    <p:strips dir="ld"/>
    <p:sndAc>
      <p:endSnd/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E5B43-ED5D-4C44-BCAF-60366A48F54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8069266"/>
      </p:ext>
    </p:extLst>
  </p:cSld>
  <p:clrMapOvr>
    <a:masterClrMapping/>
  </p:clrMapOvr>
  <p:transition>
    <p:strips dir="ld"/>
    <p:sndAc>
      <p:endSnd/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651A9-30B2-4276-865F-C114732D7C0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400954"/>
      </p:ext>
    </p:extLst>
  </p:cSld>
  <p:clrMapOvr>
    <a:masterClrMapping/>
  </p:clrMapOvr>
  <p:transition>
    <p:strips dir="ld"/>
    <p:sndAc>
      <p:endSnd/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B94BB-15AB-42B9-8737-FCA0EE935AB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7408737"/>
      </p:ext>
    </p:extLst>
  </p:cSld>
  <p:clrMapOvr>
    <a:masterClrMapping/>
  </p:clrMapOvr>
  <p:transition>
    <p:strips dir="ld"/>
    <p:sndAc>
      <p:endSnd/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913FF-D9B3-4539-88AE-57645C04D19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2489700"/>
      </p:ext>
    </p:extLst>
  </p:cSld>
  <p:clrMapOvr>
    <a:masterClrMapping/>
  </p:clrMapOvr>
  <p:transition>
    <p:strips dir="ld"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B0821-724D-40FC-AB0F-3C3629CD826C}" type="slidenum">
              <a:rPr lang="kk-KZ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="" xmlns:p14="http://schemas.microsoft.com/office/powerpoint/2010/main" val="1657382826"/>
      </p:ext>
    </p:extLst>
  </p:cSld>
  <p:clrMapOvr>
    <a:masterClrMapping/>
  </p:clrMapOvr>
  <p:transition>
    <p:strips dir="ld"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85E6A-781D-47F4-9352-286FEFC6A091}" type="slidenum">
              <a:rPr lang="kk-KZ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="" xmlns:p14="http://schemas.microsoft.com/office/powerpoint/2010/main" val="4146161222"/>
      </p:ext>
    </p:extLst>
  </p:cSld>
  <p:clrMapOvr>
    <a:masterClrMapping/>
  </p:clrMapOvr>
  <p:transition>
    <p:strips dir="ld"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k-KZ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k-KZ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536A4-B9B6-408C-8892-8C0C2BBBB1F1}" type="slidenum">
              <a:rPr lang="kk-KZ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="" xmlns:p14="http://schemas.microsoft.com/office/powerpoint/2010/main" val="397701131"/>
      </p:ext>
    </p:extLst>
  </p:cSld>
  <p:clrMapOvr>
    <a:masterClrMapping/>
  </p:clrMapOvr>
  <p:transition>
    <p:strips dir="ld"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k-K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k-K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6899E-61B6-4F72-9742-C5B18C0467C3}" type="slidenum">
              <a:rPr lang="kk-KZ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="" xmlns:p14="http://schemas.microsoft.com/office/powerpoint/2010/main" val="2567367427"/>
      </p:ext>
    </p:extLst>
  </p:cSld>
  <p:clrMapOvr>
    <a:masterClrMapping/>
  </p:clrMapOvr>
  <p:transition>
    <p:strips dir="ld"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k-K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9E163-520F-40E6-9380-008F4FA925BA}" type="slidenum">
              <a:rPr lang="kk-KZ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="" xmlns:p14="http://schemas.microsoft.com/office/powerpoint/2010/main" val="2393925314"/>
      </p:ext>
    </p:extLst>
  </p:cSld>
  <p:clrMapOvr>
    <a:masterClrMapping/>
  </p:clrMapOvr>
  <p:transition>
    <p:strips dir="ld"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182A1-49AF-4B8F-A9F8-07FD3E0B8B57}" type="slidenum">
              <a:rPr lang="kk-KZ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="" xmlns:p14="http://schemas.microsoft.com/office/powerpoint/2010/main" val="4243920328"/>
      </p:ext>
    </p:extLst>
  </p:cSld>
  <p:clrMapOvr>
    <a:masterClrMapping/>
  </p:clrMapOvr>
  <p:transition>
    <p:strips dir="ld"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F8EA1-3F8D-47F3-B998-F62B3D791BD9}" type="slidenum">
              <a:rPr lang="kk-KZ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="" xmlns:p14="http://schemas.microsoft.com/office/powerpoint/2010/main" val="1312018048"/>
      </p:ext>
    </p:extLst>
  </p:cSld>
  <p:clrMapOvr>
    <a:masterClrMapping/>
  </p:clrMapOvr>
  <p:transition>
    <p:strips dir="ld"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99FF66"/>
            </a:gs>
            <a:gs pos="100000">
              <a:srgbClr val="FF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k-KZ" smtClean="0"/>
              <a:t>Тақырып мәнері үлгісін өңдеу үшін нұқыңыз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k-KZ" smtClean="0"/>
              <a:t>Мәтін мәнері үлгісін өңдеу үшін нұқыңыз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kk-KZ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kk-KZ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658824E-F479-4B25-8261-677DB20D8FE9}" type="slidenum">
              <a:rPr lang="kk-KZ"/>
              <a:pPr/>
              <a:t>‹#›</a:t>
            </a:fld>
            <a:endParaRPr lang="kk-K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30" r:id="rId12"/>
  </p:sldLayoutIdLst>
  <p:transition>
    <p:strips dir="ld"/>
    <p:sndAc>
      <p:endSnd/>
    </p:sndAc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534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0A1A656-0BD6-43AA-851B-453AAE9FCD9D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strips dir="ld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107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132237" y="0"/>
            <a:ext cx="5011763" cy="592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110" name="WordArt 86"/>
          <p:cNvSpPr>
            <a:spLocks noChangeArrowheads="1" noChangeShapeType="1" noTextEdit="1"/>
          </p:cNvSpPr>
          <p:nvPr/>
        </p:nvSpPr>
        <p:spPr bwMode="auto">
          <a:xfrm>
            <a:off x="684213" y="2203450"/>
            <a:ext cx="8064500" cy="2162175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2000" b="1" i="1" kern="10" dirty="0" err="1" smtClean="0">
                <a:ln w="9525">
                  <a:round/>
                  <a:headEnd/>
                  <a:tailEnd/>
                </a:ln>
                <a:solidFill>
                  <a:srgbClr val="FF0000">
                    <a:alpha val="81000"/>
                  </a:srgbClr>
                </a:solidFill>
                <a:effectLst/>
                <a:latin typeface="Times New Roman"/>
                <a:cs typeface="Times New Roman"/>
              </a:rPr>
              <a:t>Бата-т</a:t>
            </a:r>
            <a:r>
              <a:rPr lang="kk-KZ" sz="2000" b="1" i="1" kern="10" dirty="0" smtClean="0">
                <a:ln w="9525">
                  <a:round/>
                  <a:headEnd/>
                  <a:tailEnd/>
                </a:ln>
                <a:solidFill>
                  <a:srgbClr val="FF0000">
                    <a:alpha val="81000"/>
                  </a:srgbClr>
                </a:solidFill>
                <a:effectLst/>
                <a:latin typeface="Times New Roman"/>
                <a:cs typeface="Times New Roman"/>
              </a:rPr>
              <a:t>ілек жырлары</a:t>
            </a:r>
          </a:p>
          <a:p>
            <a:pPr algn="ctr"/>
            <a:r>
              <a:rPr lang="kk-KZ" sz="2000" b="1" i="1" kern="10" dirty="0" smtClean="0">
                <a:ln w="9525">
                  <a:round/>
                  <a:headEnd/>
                  <a:tailEnd/>
                </a:ln>
                <a:solidFill>
                  <a:srgbClr val="FF0000">
                    <a:alpha val="81000"/>
                  </a:srgbClr>
                </a:solidFill>
                <a:effectLst/>
                <a:latin typeface="Times New Roman"/>
                <a:cs typeface="Times New Roman"/>
              </a:rPr>
              <a:t>9-сынып</a:t>
            </a:r>
            <a:endParaRPr lang="ru-RU" sz="2000" b="1" i="1" kern="10" dirty="0">
              <a:ln w="9525">
                <a:round/>
                <a:headEnd/>
                <a:tailEnd/>
              </a:ln>
              <a:solidFill>
                <a:srgbClr val="FF0000">
                  <a:alpha val="81000"/>
                </a:srgbClr>
              </a:solidFill>
              <a:effectLst/>
              <a:latin typeface="Times New Roman"/>
              <a:cs typeface="Times New Roman"/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785794"/>
            <a:ext cx="3857588" cy="6072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9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9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9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1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651" name="Picture 19" descr="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0825" cy="68818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7652" name="Picture 20" descr="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175" y="0"/>
            <a:ext cx="250825" cy="68818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7653" name="Picture 21" descr="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05313" y="2587625"/>
            <a:ext cx="260350" cy="8280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7654" name="Picture 22" descr="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78338" y="-4010025"/>
            <a:ext cx="260350" cy="8280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7655" name="Rectangle 23"/>
          <p:cNvSpPr>
            <a:spLocks noChangeArrowheads="1"/>
          </p:cNvSpPr>
          <p:nvPr/>
        </p:nvSpPr>
        <p:spPr bwMode="auto">
          <a:xfrm>
            <a:off x="323850" y="2135188"/>
            <a:ext cx="8212056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kk-KZ" sz="2700" b="1" i="1" dirty="0" smtClean="0">
                <a:solidFill>
                  <a:srgbClr val="FF0000"/>
                </a:solidFill>
                <a:effectLst/>
              </a:rPr>
              <a:t>1.Бата дегенімізне?</a:t>
            </a:r>
          </a:p>
          <a:p>
            <a:pPr eaLnBrk="1" hangingPunct="1"/>
            <a:r>
              <a:rPr lang="kk-KZ" sz="2700" b="1" i="1" dirty="0" smtClean="0">
                <a:solidFill>
                  <a:srgbClr val="FF0000"/>
                </a:solidFill>
                <a:effectLst/>
              </a:rPr>
              <a:t>2.Батаны қай кезде береді?</a:t>
            </a:r>
          </a:p>
          <a:p>
            <a:pPr eaLnBrk="1" hangingPunct="1"/>
            <a:r>
              <a:rPr lang="kk-KZ" sz="2700" b="1" i="1" dirty="0" smtClean="0">
                <a:solidFill>
                  <a:srgbClr val="FF0000"/>
                </a:solidFill>
                <a:effectLst/>
              </a:rPr>
              <a:t>3.Батаны беретін адамды кім деп атайды?</a:t>
            </a:r>
          </a:p>
          <a:p>
            <a:pPr eaLnBrk="1" hangingPunct="1"/>
            <a:r>
              <a:rPr lang="kk-KZ" sz="2700" b="1" i="1" dirty="0" smtClean="0">
                <a:solidFill>
                  <a:srgbClr val="FF0000"/>
                </a:solidFill>
                <a:effectLst/>
              </a:rPr>
              <a:t>4.Батаның неше түрі бар?</a:t>
            </a:r>
          </a:p>
          <a:p>
            <a:pPr eaLnBrk="1" hangingPunct="1"/>
            <a:r>
              <a:rPr lang="kk-KZ" sz="2700" b="1" i="1" dirty="0" smtClean="0">
                <a:solidFill>
                  <a:srgbClr val="FF0000"/>
                </a:solidFill>
                <a:effectLst/>
              </a:rPr>
              <a:t>5.Түрлерін түсіндіріңдер.</a:t>
            </a:r>
            <a:endParaRPr lang="kk-KZ" sz="2700" i="1" dirty="0">
              <a:solidFill>
                <a:srgbClr val="0000FF"/>
              </a:solidFill>
              <a:effectLst/>
            </a:endParaRPr>
          </a:p>
        </p:txBody>
      </p:sp>
      <p:sp>
        <p:nvSpPr>
          <p:cNvPr id="7" name="WordArt 100"/>
          <p:cNvSpPr>
            <a:spLocks noChangeArrowheads="1" noChangeShapeType="1" noTextEdit="1"/>
          </p:cNvSpPr>
          <p:nvPr/>
        </p:nvSpPr>
        <p:spPr bwMode="auto">
          <a:xfrm>
            <a:off x="1428728" y="928670"/>
            <a:ext cx="5214974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558"/>
              </a:avLst>
            </a:prstTxWarp>
          </a:bodyPr>
          <a:lstStyle/>
          <a:p>
            <a:pPr algn="ctr"/>
            <a:r>
              <a:rPr lang="ru-RU" sz="3600" b="1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Кітап</a:t>
            </a:r>
            <a:r>
              <a:rPr lang="ru-RU" sz="3600" b="1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- алтын </a:t>
            </a:r>
            <a:r>
              <a:rPr lang="ru-RU" sz="3600" b="1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қазына</a:t>
            </a:r>
            <a:endParaRPr lang="ru-RU" sz="3600" b="1" i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3108" y="214290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chemeClr val="bg1">
                    <a:lumMod val="75000"/>
                  </a:schemeClr>
                </a:solidFill>
              </a:rPr>
              <a:t>Жинақтау</a:t>
            </a:r>
            <a:endParaRPr lang="ru-RU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523" y="26988"/>
            <a:ext cx="8964090" cy="6858000"/>
            <a:chOff x="-94" y="0"/>
            <a:chExt cx="5854" cy="4320"/>
          </a:xfrm>
        </p:grpSpPr>
        <p:pic>
          <p:nvPicPr>
            <p:cNvPr id="10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4" y="4"/>
              <a:ext cx="63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77" y="2696"/>
              <a:ext cx="1547" cy="1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4166" y="111"/>
              <a:ext cx="1706" cy="1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5126" y="3686"/>
              <a:ext cx="63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17" y="2679"/>
              <a:ext cx="1547" cy="1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strips dir="ld"/>
    <p:sndAc>
      <p:endSnd/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018" name="Picture 2" descr="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0825" cy="68818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019" name="Picture 3" descr="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175" y="0"/>
            <a:ext cx="250825" cy="68818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020" name="Picture 4" descr="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05313" y="2587625"/>
            <a:ext cx="260350" cy="8280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021" name="Picture 5" descr="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78338" y="-4010025"/>
            <a:ext cx="260350" cy="8280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WordArt 100"/>
          <p:cNvSpPr>
            <a:spLocks noChangeArrowheads="1" noChangeShapeType="1" noTextEdit="1"/>
          </p:cNvSpPr>
          <p:nvPr/>
        </p:nvSpPr>
        <p:spPr bwMode="auto">
          <a:xfrm>
            <a:off x="642910" y="2143116"/>
            <a:ext cx="7286676" cy="21431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607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Бата – </a:t>
            </a:r>
            <a:r>
              <a:rPr lang="ru-RU" sz="3600" b="1" i="1" kern="10" dirty="0" err="1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тілек</a:t>
            </a:r>
            <a:r>
              <a:rPr lang="ru-RU" sz="36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туралы</a:t>
            </a:r>
            <a:r>
              <a:rPr lang="ru-RU" sz="36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постер</a:t>
            </a:r>
            <a:endParaRPr lang="ru-RU" sz="3600" b="1" i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28860" y="500042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chemeClr val="bg1">
                    <a:lumMod val="75000"/>
                  </a:schemeClr>
                </a:solidFill>
              </a:rPr>
              <a:t>Бағалау</a:t>
            </a:r>
            <a:endParaRPr lang="ru-RU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214282" y="500042"/>
            <a:ext cx="8749808" cy="6116656"/>
            <a:chOff x="-94" y="0"/>
            <a:chExt cx="5854" cy="4320"/>
          </a:xfrm>
        </p:grpSpPr>
        <p:pic>
          <p:nvPicPr>
            <p:cNvPr id="12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4" y="4"/>
              <a:ext cx="63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77" y="2696"/>
              <a:ext cx="1547" cy="1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4166" y="111"/>
              <a:ext cx="1706" cy="1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5126" y="3686"/>
              <a:ext cx="63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17" y="2679"/>
              <a:ext cx="1547" cy="1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strips dir="ld"/>
    <p:sndAc>
      <p:endSnd/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AutoShape 2"/>
          <p:cNvSpPr>
            <a:spLocks noChangeArrowheads="1"/>
          </p:cNvSpPr>
          <p:nvPr/>
        </p:nvSpPr>
        <p:spPr bwMode="auto">
          <a:xfrm>
            <a:off x="468313" y="1628775"/>
            <a:ext cx="8353425" cy="4824413"/>
          </a:xfrm>
          <a:prstGeom prst="roundRect">
            <a:avLst>
              <a:gd name="adj" fmla="val 5889"/>
            </a:avLst>
          </a:prstGeom>
          <a:gradFill rotWithShape="1">
            <a:gsLst>
              <a:gs pos="0">
                <a:srgbClr val="FEFEBA"/>
              </a:gs>
              <a:gs pos="100000">
                <a:srgbClr val="FEFEBA">
                  <a:gamma/>
                  <a:tint val="60392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endParaRPr kumimoji="1" lang="ru-RU" sz="1200" b="1">
              <a:effectLst>
                <a:outerShdw blurRad="38100" dist="38100" dir="2700000" algn="tl">
                  <a:srgbClr val="000000"/>
                </a:outerShdw>
              </a:effectLst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59747" name="AutoShape 3"/>
          <p:cNvSpPr>
            <a:spLocks noChangeArrowheads="1"/>
          </p:cNvSpPr>
          <p:nvPr/>
        </p:nvSpPr>
        <p:spPr bwMode="auto">
          <a:xfrm rot="10800000">
            <a:off x="3181350" y="6270625"/>
            <a:ext cx="2757488" cy="5492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15686"/>
                  <a:invGamma/>
                  <a:alpha val="3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175" algn="ctr">
                <a:solidFill>
                  <a:srgbClr val="C0C0C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159748" name="Group 4"/>
          <p:cNvGrpSpPr>
            <a:grpSpLocks/>
          </p:cNvGrpSpPr>
          <p:nvPr/>
        </p:nvGrpSpPr>
        <p:grpSpPr bwMode="auto">
          <a:xfrm>
            <a:off x="971550" y="620713"/>
            <a:ext cx="7345363" cy="863600"/>
            <a:chOff x="612" y="562"/>
            <a:chExt cx="3175" cy="373"/>
          </a:xfrm>
        </p:grpSpPr>
        <p:sp>
          <p:nvSpPr>
            <p:cNvPr id="159749" name="AutoShape 5"/>
            <p:cNvSpPr>
              <a:spLocks noChangeArrowheads="1"/>
            </p:cNvSpPr>
            <p:nvPr/>
          </p:nvSpPr>
          <p:spPr bwMode="auto">
            <a:xfrm>
              <a:off x="631" y="753"/>
              <a:ext cx="3156" cy="1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46275"/>
                    <a:invGamma/>
                    <a:alpha val="30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175" algn="ctr">
                  <a:solidFill>
                    <a:srgbClr val="C0C0C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159750" name="Group 6"/>
            <p:cNvGrpSpPr>
              <a:grpSpLocks/>
            </p:cNvGrpSpPr>
            <p:nvPr/>
          </p:nvGrpSpPr>
          <p:grpSpPr bwMode="auto">
            <a:xfrm>
              <a:off x="612" y="562"/>
              <a:ext cx="3169" cy="317"/>
              <a:chOff x="612" y="562"/>
              <a:chExt cx="3169" cy="317"/>
            </a:xfrm>
          </p:grpSpPr>
          <p:sp>
            <p:nvSpPr>
              <p:cNvPr id="159751" name="AutoShape 7"/>
              <p:cNvSpPr>
                <a:spLocks noChangeArrowheads="1"/>
              </p:cNvSpPr>
              <p:nvPr/>
            </p:nvSpPr>
            <p:spPr bwMode="auto">
              <a:xfrm>
                <a:off x="612" y="578"/>
                <a:ext cx="3169" cy="3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3399FF"/>
                  </a:gs>
                  <a:gs pos="100000">
                    <a:schemeClr val="bg1"/>
                  </a:gs>
                </a:gsLst>
                <a:lin ang="5400000" scaled="1"/>
              </a:gradFill>
              <a:ln w="3175" algn="ctr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12700" dir="54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latinLnBrk="1" hangingPunct="1"/>
                <a:endParaRPr kumimoji="1" lang="ru-RU" sz="12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휴먼모음T" pitchFamily="18" charset="-127"/>
                  <a:ea typeface="휴먼모음T" pitchFamily="18" charset="-127"/>
                </a:endParaRPr>
              </a:p>
            </p:txBody>
          </p:sp>
          <p:sp>
            <p:nvSpPr>
              <p:cNvPr id="159752" name="AutoShape 8"/>
              <p:cNvSpPr>
                <a:spLocks noChangeArrowheads="1"/>
              </p:cNvSpPr>
              <p:nvPr/>
            </p:nvSpPr>
            <p:spPr bwMode="auto">
              <a:xfrm flipV="1">
                <a:off x="760" y="562"/>
                <a:ext cx="2909" cy="1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0"/>
                      <a:invGamma/>
                      <a:alpha val="0"/>
                    </a:schemeClr>
                  </a:gs>
                  <a:gs pos="50000">
                    <a:schemeClr val="bg1">
                      <a:alpha val="41000"/>
                    </a:schemeClr>
                  </a:gs>
                  <a:gs pos="100000">
                    <a:schemeClr val="bg1">
                      <a:gamma/>
                      <a:shade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1" hangingPunct="1"/>
                <a:endParaRPr lang="ru-RU" b="1">
                  <a:effectLst/>
                </a:endParaRPr>
              </a:p>
            </p:txBody>
          </p:sp>
        </p:grpSp>
      </p:grpSp>
      <p:sp>
        <p:nvSpPr>
          <p:cNvPr id="159753" name="Rectangle 9"/>
          <p:cNvSpPr>
            <a:spLocks noChangeArrowheads="1"/>
          </p:cNvSpPr>
          <p:nvPr/>
        </p:nvSpPr>
        <p:spPr bwMode="auto">
          <a:xfrm rot="16200000" flipH="1">
            <a:off x="4441825" y="2182813"/>
            <a:ext cx="260350" cy="9144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33333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9109075" y="0"/>
            <a:ext cx="36513" cy="6858000"/>
          </a:xfrm>
          <a:prstGeom prst="rect">
            <a:avLst/>
          </a:prstGeom>
          <a:solidFill>
            <a:srgbClr val="968DD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8902700" y="0"/>
            <a:ext cx="258763" cy="6858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33333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 flipH="1">
            <a:off x="0" y="0"/>
            <a:ext cx="258763" cy="6858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33333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 rot="5400000" flipH="1" flipV="1">
            <a:off x="4441825" y="-4441825"/>
            <a:ext cx="260350" cy="9144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33333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0" y="6821488"/>
            <a:ext cx="9144000" cy="36512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9759" name="Rectangle 15"/>
          <p:cNvSpPr>
            <a:spLocks noChangeArrowheads="1"/>
          </p:cNvSpPr>
          <p:nvPr/>
        </p:nvSpPr>
        <p:spPr bwMode="auto">
          <a:xfrm>
            <a:off x="0" y="0"/>
            <a:ext cx="9144000" cy="36513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9760" name="Rectangle 16"/>
          <p:cNvSpPr>
            <a:spLocks noChangeArrowheads="1"/>
          </p:cNvSpPr>
          <p:nvPr/>
        </p:nvSpPr>
        <p:spPr bwMode="auto">
          <a:xfrm>
            <a:off x="0" y="0"/>
            <a:ext cx="36513" cy="6858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9761" name="Rectangle 17"/>
          <p:cNvSpPr>
            <a:spLocks noChangeArrowheads="1"/>
          </p:cNvSpPr>
          <p:nvPr/>
        </p:nvSpPr>
        <p:spPr bwMode="auto">
          <a:xfrm>
            <a:off x="9107488" y="0"/>
            <a:ext cx="36512" cy="6858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9762" name="AutoShape 18"/>
          <p:cNvSpPr>
            <a:spLocks noChangeArrowheads="1"/>
          </p:cNvSpPr>
          <p:nvPr/>
        </p:nvSpPr>
        <p:spPr bwMode="auto">
          <a:xfrm flipV="1">
            <a:off x="431800" y="1268413"/>
            <a:ext cx="1079500" cy="287337"/>
          </a:xfrm>
          <a:custGeom>
            <a:avLst/>
            <a:gdLst>
              <a:gd name="G0" fmla="+- 9457 0 0"/>
              <a:gd name="G1" fmla="+- 6458568 0 0"/>
              <a:gd name="G2" fmla="+- 0 0 6458568"/>
              <a:gd name="T0" fmla="*/ 0 256 1"/>
              <a:gd name="T1" fmla="*/ 180 256 1"/>
              <a:gd name="G3" fmla="+- 6458568 T0 T1"/>
              <a:gd name="T2" fmla="*/ 0 256 1"/>
              <a:gd name="T3" fmla="*/ 90 256 1"/>
              <a:gd name="G4" fmla="+- 6458568 T2 T3"/>
              <a:gd name="G5" fmla="*/ G4 2 1"/>
              <a:gd name="T4" fmla="*/ 90 256 1"/>
              <a:gd name="T5" fmla="*/ 0 256 1"/>
              <a:gd name="G6" fmla="+- 6458568 T4 T5"/>
              <a:gd name="G7" fmla="*/ G6 2 1"/>
              <a:gd name="G8" fmla="abs 645856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457"/>
              <a:gd name="G18" fmla="*/ 9457 1 2"/>
              <a:gd name="G19" fmla="+- G18 5400 0"/>
              <a:gd name="G20" fmla="cos G19 6458568"/>
              <a:gd name="G21" fmla="sin G19 6458568"/>
              <a:gd name="G22" fmla="+- G20 10800 0"/>
              <a:gd name="G23" fmla="+- G21 10800 0"/>
              <a:gd name="G24" fmla="+- 10800 0 G20"/>
              <a:gd name="G25" fmla="+- 9457 10800 0"/>
              <a:gd name="G26" fmla="?: G9 G17 G25"/>
              <a:gd name="G27" fmla="?: G9 0 21600"/>
              <a:gd name="G28" fmla="cos 10800 6458568"/>
              <a:gd name="G29" fmla="sin 10800 6458568"/>
              <a:gd name="G30" fmla="sin 9457 6458568"/>
              <a:gd name="G31" fmla="+- G28 10800 0"/>
              <a:gd name="G32" fmla="+- G29 10800 0"/>
              <a:gd name="G33" fmla="+- G30 10800 0"/>
              <a:gd name="G34" fmla="?: G4 0 G31"/>
              <a:gd name="G35" fmla="?: 6458568 G34 0"/>
              <a:gd name="G36" fmla="?: G6 G35 G31"/>
              <a:gd name="G37" fmla="+- 21600 0 G36"/>
              <a:gd name="G38" fmla="?: G4 0 G33"/>
              <a:gd name="G39" fmla="?: 645856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9294 w 21600"/>
              <a:gd name="T15" fmla="*/ 20816 h 21600"/>
              <a:gd name="T16" fmla="*/ 10800 w 21600"/>
              <a:gd name="T17" fmla="*/ 1343 h 21600"/>
              <a:gd name="T18" fmla="*/ 12306 w 21600"/>
              <a:gd name="T19" fmla="*/ 2081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9394" y="20151"/>
                </a:moveTo>
                <a:cubicBezTo>
                  <a:pt x="4766" y="19456"/>
                  <a:pt x="1343" y="15479"/>
                  <a:pt x="1343" y="10800"/>
                </a:cubicBezTo>
                <a:cubicBezTo>
                  <a:pt x="1343" y="5577"/>
                  <a:pt x="5577" y="1343"/>
                  <a:pt x="10800" y="1343"/>
                </a:cubicBezTo>
                <a:cubicBezTo>
                  <a:pt x="16022" y="1343"/>
                  <a:pt x="20257" y="5577"/>
                  <a:pt x="20257" y="10800"/>
                </a:cubicBezTo>
                <a:cubicBezTo>
                  <a:pt x="20257" y="15479"/>
                  <a:pt x="16833" y="19456"/>
                  <a:pt x="12205" y="20151"/>
                </a:cubicBezTo>
                <a:lnTo>
                  <a:pt x="12405" y="21479"/>
                </a:lnTo>
                <a:cubicBezTo>
                  <a:pt x="17690" y="20685"/>
                  <a:pt x="21600" y="1614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6144"/>
                  <a:pt x="3909" y="20685"/>
                  <a:pt x="9194" y="21479"/>
                </a:cubicBezTo>
                <a:close/>
              </a:path>
            </a:pathLst>
          </a:custGeom>
          <a:gradFill rotWithShape="1">
            <a:gsLst>
              <a:gs pos="0">
                <a:srgbClr val="0DAEFF"/>
              </a:gs>
              <a:gs pos="100000">
                <a:srgbClr val="0053BD">
                  <a:alpha val="39999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59763" name="Group 19"/>
          <p:cNvGrpSpPr>
            <a:grpSpLocks/>
          </p:cNvGrpSpPr>
          <p:nvPr/>
        </p:nvGrpSpPr>
        <p:grpSpPr bwMode="auto">
          <a:xfrm>
            <a:off x="574675" y="1196975"/>
            <a:ext cx="792163" cy="242888"/>
            <a:chOff x="1882" y="2597"/>
            <a:chExt cx="2132" cy="561"/>
          </a:xfrm>
        </p:grpSpPr>
        <p:sp>
          <p:nvSpPr>
            <p:cNvPr id="159764" name="Oval 20"/>
            <p:cNvSpPr>
              <a:spLocks noChangeArrowheads="1"/>
            </p:cNvSpPr>
            <p:nvPr/>
          </p:nvSpPr>
          <p:spPr bwMode="auto">
            <a:xfrm>
              <a:off x="1882" y="2614"/>
              <a:ext cx="2132" cy="5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99CCFF"/>
              </a:extrusionClr>
            </a:sp3d>
            <a:extLst>
              <a:ext uri="{91240B29-F687-4F45-9708-019B960494DF}">
                <a14:hiddenLine xmlns="" xmlns:a14="http://schemas.microsoft.com/office/drawing/2010/main" w="9525" algn="ctr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59765" name="Oval 21"/>
            <p:cNvSpPr>
              <a:spLocks noChangeArrowheads="1"/>
            </p:cNvSpPr>
            <p:nvPr/>
          </p:nvSpPr>
          <p:spPr bwMode="auto">
            <a:xfrm>
              <a:off x="2018" y="2597"/>
              <a:ext cx="1860" cy="42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2700000" scaled="1"/>
            </a:gra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latinLnBrk="1" hangingPunct="1"/>
              <a:endParaRPr kumimoji="1" lang="ru-RU" sz="2400">
                <a:solidFill>
                  <a:srgbClr val="009900"/>
                </a:solidFill>
                <a:effectLst/>
                <a:latin typeface="휴먼모음T" pitchFamily="18" charset="-127"/>
                <a:ea typeface="휴먼모음T" pitchFamily="18" charset="-127"/>
              </a:endParaRPr>
            </a:p>
          </p:txBody>
        </p:sp>
      </p:grpSp>
      <p:pic>
        <p:nvPicPr>
          <p:cNvPr id="159766" name="Picture 22" descr="영화아이콘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65187" cy="787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67" name="Picture 23" descr="backgrounds_10001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28775"/>
            <a:ext cx="8351838" cy="4895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68" name="Picture 24" descr="Рисунок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265613"/>
            <a:ext cx="2160587" cy="1755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9770" name="Group 26"/>
          <p:cNvGrpSpPr>
            <a:grpSpLocks/>
          </p:cNvGrpSpPr>
          <p:nvPr/>
        </p:nvGrpSpPr>
        <p:grpSpPr bwMode="auto">
          <a:xfrm>
            <a:off x="4572000" y="4365625"/>
            <a:ext cx="504825" cy="647700"/>
            <a:chOff x="4044" y="1115"/>
            <a:chExt cx="1240" cy="1671"/>
          </a:xfrm>
        </p:grpSpPr>
        <p:sp>
          <p:nvSpPr>
            <p:cNvPr id="159771" name="Freeform 27"/>
            <p:cNvSpPr>
              <a:spLocks/>
            </p:cNvSpPr>
            <p:nvPr/>
          </p:nvSpPr>
          <p:spPr bwMode="auto">
            <a:xfrm>
              <a:off x="4139" y="1234"/>
              <a:ext cx="1065" cy="1358"/>
            </a:xfrm>
            <a:custGeom>
              <a:avLst/>
              <a:gdLst>
                <a:gd name="T0" fmla="*/ 950 w 1065"/>
                <a:gd name="T1" fmla="*/ 0 h 1358"/>
                <a:gd name="T2" fmla="*/ 1065 w 1065"/>
                <a:gd name="T3" fmla="*/ 65 h 1358"/>
                <a:gd name="T4" fmla="*/ 131 w 1065"/>
                <a:gd name="T5" fmla="*/ 1358 h 1358"/>
                <a:gd name="T6" fmla="*/ 131 w 1065"/>
                <a:gd name="T7" fmla="*/ 1358 h 1358"/>
                <a:gd name="T8" fmla="*/ 115 w 1065"/>
                <a:gd name="T9" fmla="*/ 1344 h 1358"/>
                <a:gd name="T10" fmla="*/ 1006 w 1065"/>
                <a:gd name="T11" fmla="*/ 119 h 1358"/>
                <a:gd name="T12" fmla="*/ 974 w 1065"/>
                <a:gd name="T13" fmla="*/ 102 h 1358"/>
                <a:gd name="T14" fmla="*/ 72 w 1065"/>
                <a:gd name="T15" fmla="*/ 1351 h 1358"/>
                <a:gd name="T16" fmla="*/ 72 w 1065"/>
                <a:gd name="T17" fmla="*/ 1351 h 1358"/>
                <a:gd name="T18" fmla="*/ 60 w 1065"/>
                <a:gd name="T19" fmla="*/ 1358 h 1358"/>
                <a:gd name="T20" fmla="*/ 52 w 1065"/>
                <a:gd name="T21" fmla="*/ 1358 h 1358"/>
                <a:gd name="T22" fmla="*/ 44 w 1065"/>
                <a:gd name="T23" fmla="*/ 1354 h 1358"/>
                <a:gd name="T24" fmla="*/ 36 w 1065"/>
                <a:gd name="T25" fmla="*/ 1344 h 1358"/>
                <a:gd name="T26" fmla="*/ 946 w 1065"/>
                <a:gd name="T27" fmla="*/ 85 h 1358"/>
                <a:gd name="T28" fmla="*/ 914 w 1065"/>
                <a:gd name="T29" fmla="*/ 72 h 1358"/>
                <a:gd name="T30" fmla="*/ 20 w 1065"/>
                <a:gd name="T31" fmla="*/ 1310 h 1358"/>
                <a:gd name="T32" fmla="*/ 20 w 1065"/>
                <a:gd name="T33" fmla="*/ 1310 h 1358"/>
                <a:gd name="T34" fmla="*/ 12 w 1065"/>
                <a:gd name="T35" fmla="*/ 1310 h 1358"/>
                <a:gd name="T36" fmla="*/ 0 w 1065"/>
                <a:gd name="T37" fmla="*/ 1313 h 1358"/>
                <a:gd name="T38" fmla="*/ 0 w 1065"/>
                <a:gd name="T39" fmla="*/ 1313 h 1358"/>
                <a:gd name="T40" fmla="*/ 950 w 1065"/>
                <a:gd name="T41" fmla="*/ 0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65" h="1358">
                  <a:moveTo>
                    <a:pt x="950" y="0"/>
                  </a:moveTo>
                  <a:lnTo>
                    <a:pt x="1065" y="65"/>
                  </a:lnTo>
                  <a:lnTo>
                    <a:pt x="131" y="1358"/>
                  </a:lnTo>
                  <a:lnTo>
                    <a:pt x="131" y="1358"/>
                  </a:lnTo>
                  <a:lnTo>
                    <a:pt x="115" y="1344"/>
                  </a:lnTo>
                  <a:lnTo>
                    <a:pt x="1006" y="119"/>
                  </a:lnTo>
                  <a:lnTo>
                    <a:pt x="974" y="102"/>
                  </a:lnTo>
                  <a:lnTo>
                    <a:pt x="72" y="1351"/>
                  </a:lnTo>
                  <a:lnTo>
                    <a:pt x="72" y="1351"/>
                  </a:lnTo>
                  <a:lnTo>
                    <a:pt x="60" y="1358"/>
                  </a:lnTo>
                  <a:lnTo>
                    <a:pt x="52" y="1358"/>
                  </a:lnTo>
                  <a:lnTo>
                    <a:pt x="44" y="1354"/>
                  </a:lnTo>
                  <a:lnTo>
                    <a:pt x="36" y="1344"/>
                  </a:lnTo>
                  <a:lnTo>
                    <a:pt x="946" y="85"/>
                  </a:lnTo>
                  <a:lnTo>
                    <a:pt x="914" y="72"/>
                  </a:lnTo>
                  <a:lnTo>
                    <a:pt x="20" y="1310"/>
                  </a:lnTo>
                  <a:lnTo>
                    <a:pt x="20" y="1310"/>
                  </a:lnTo>
                  <a:lnTo>
                    <a:pt x="12" y="1310"/>
                  </a:lnTo>
                  <a:lnTo>
                    <a:pt x="0" y="1313"/>
                  </a:lnTo>
                  <a:lnTo>
                    <a:pt x="0" y="1313"/>
                  </a:lnTo>
                  <a:lnTo>
                    <a:pt x="950" y="0"/>
                  </a:lnTo>
                  <a:close/>
                </a:path>
              </a:pathLst>
            </a:custGeom>
            <a:solidFill>
              <a:srgbClr val="E0940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9772" name="Freeform 28"/>
            <p:cNvSpPr>
              <a:spLocks/>
            </p:cNvSpPr>
            <p:nvPr/>
          </p:nvSpPr>
          <p:spPr bwMode="auto">
            <a:xfrm>
              <a:off x="4211" y="1336"/>
              <a:ext cx="934" cy="1249"/>
            </a:xfrm>
            <a:custGeom>
              <a:avLst/>
              <a:gdLst>
                <a:gd name="T0" fmla="*/ 12 w 934"/>
                <a:gd name="T1" fmla="*/ 1239 h 1249"/>
                <a:gd name="T2" fmla="*/ 12 w 934"/>
                <a:gd name="T3" fmla="*/ 1239 h 1249"/>
                <a:gd name="T4" fmla="*/ 0 w 934"/>
                <a:gd name="T5" fmla="*/ 1249 h 1249"/>
                <a:gd name="T6" fmla="*/ 902 w 934"/>
                <a:gd name="T7" fmla="*/ 0 h 1249"/>
                <a:gd name="T8" fmla="*/ 934 w 934"/>
                <a:gd name="T9" fmla="*/ 17 h 1249"/>
                <a:gd name="T10" fmla="*/ 43 w 934"/>
                <a:gd name="T11" fmla="*/ 1242 h 1249"/>
                <a:gd name="T12" fmla="*/ 43 w 934"/>
                <a:gd name="T13" fmla="*/ 1242 h 1249"/>
                <a:gd name="T14" fmla="*/ 35 w 934"/>
                <a:gd name="T15" fmla="*/ 1239 h 1249"/>
                <a:gd name="T16" fmla="*/ 28 w 934"/>
                <a:gd name="T17" fmla="*/ 1235 h 1249"/>
                <a:gd name="T18" fmla="*/ 20 w 934"/>
                <a:gd name="T19" fmla="*/ 1235 h 1249"/>
                <a:gd name="T20" fmla="*/ 12 w 934"/>
                <a:gd name="T21" fmla="*/ 1239 h 1249"/>
                <a:gd name="T22" fmla="*/ 12 w 934"/>
                <a:gd name="T23" fmla="*/ 1239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34" h="1249">
                  <a:moveTo>
                    <a:pt x="12" y="1239"/>
                  </a:moveTo>
                  <a:lnTo>
                    <a:pt x="12" y="1239"/>
                  </a:lnTo>
                  <a:lnTo>
                    <a:pt x="0" y="1249"/>
                  </a:lnTo>
                  <a:lnTo>
                    <a:pt x="902" y="0"/>
                  </a:lnTo>
                  <a:lnTo>
                    <a:pt x="934" y="17"/>
                  </a:lnTo>
                  <a:lnTo>
                    <a:pt x="43" y="1242"/>
                  </a:lnTo>
                  <a:lnTo>
                    <a:pt x="43" y="1242"/>
                  </a:lnTo>
                  <a:lnTo>
                    <a:pt x="35" y="1239"/>
                  </a:lnTo>
                  <a:lnTo>
                    <a:pt x="28" y="1235"/>
                  </a:lnTo>
                  <a:lnTo>
                    <a:pt x="20" y="1235"/>
                  </a:lnTo>
                  <a:lnTo>
                    <a:pt x="12" y="1239"/>
                  </a:lnTo>
                  <a:lnTo>
                    <a:pt x="12" y="1239"/>
                  </a:lnTo>
                  <a:close/>
                </a:path>
              </a:pathLst>
            </a:custGeom>
            <a:solidFill>
              <a:srgbClr val="DE74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9773" name="Freeform 29"/>
            <p:cNvSpPr>
              <a:spLocks/>
            </p:cNvSpPr>
            <p:nvPr/>
          </p:nvSpPr>
          <p:spPr bwMode="auto">
            <a:xfrm>
              <a:off x="4044" y="2731"/>
              <a:ext cx="43" cy="55"/>
            </a:xfrm>
            <a:custGeom>
              <a:avLst/>
              <a:gdLst>
                <a:gd name="T0" fmla="*/ 24 w 43"/>
                <a:gd name="T1" fmla="*/ 0 h 55"/>
                <a:gd name="T2" fmla="*/ 24 w 43"/>
                <a:gd name="T3" fmla="*/ 0 h 55"/>
                <a:gd name="T4" fmla="*/ 43 w 43"/>
                <a:gd name="T5" fmla="*/ 17 h 55"/>
                <a:gd name="T6" fmla="*/ 0 w 43"/>
                <a:gd name="T7" fmla="*/ 55 h 55"/>
                <a:gd name="T8" fmla="*/ 24 w 43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5">
                  <a:moveTo>
                    <a:pt x="24" y="0"/>
                  </a:moveTo>
                  <a:lnTo>
                    <a:pt x="24" y="0"/>
                  </a:lnTo>
                  <a:lnTo>
                    <a:pt x="43" y="17"/>
                  </a:lnTo>
                  <a:lnTo>
                    <a:pt x="0" y="55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9774" name="Freeform 30"/>
            <p:cNvSpPr>
              <a:spLocks/>
            </p:cNvSpPr>
            <p:nvPr/>
          </p:nvSpPr>
          <p:spPr bwMode="auto">
            <a:xfrm>
              <a:off x="4068" y="2544"/>
              <a:ext cx="202" cy="204"/>
            </a:xfrm>
            <a:custGeom>
              <a:avLst/>
              <a:gdLst>
                <a:gd name="T0" fmla="*/ 71 w 202"/>
                <a:gd name="T1" fmla="*/ 3 h 204"/>
                <a:gd name="T2" fmla="*/ 71 w 202"/>
                <a:gd name="T3" fmla="*/ 3 h 204"/>
                <a:gd name="T4" fmla="*/ 83 w 202"/>
                <a:gd name="T5" fmla="*/ 0 h 204"/>
                <a:gd name="T6" fmla="*/ 91 w 202"/>
                <a:gd name="T7" fmla="*/ 0 h 204"/>
                <a:gd name="T8" fmla="*/ 91 w 202"/>
                <a:gd name="T9" fmla="*/ 0 h 204"/>
                <a:gd name="T10" fmla="*/ 99 w 202"/>
                <a:gd name="T11" fmla="*/ 3 h 204"/>
                <a:gd name="T12" fmla="*/ 99 w 202"/>
                <a:gd name="T13" fmla="*/ 10 h 204"/>
                <a:gd name="T14" fmla="*/ 99 w 202"/>
                <a:gd name="T15" fmla="*/ 10 h 204"/>
                <a:gd name="T16" fmla="*/ 107 w 202"/>
                <a:gd name="T17" fmla="*/ 34 h 204"/>
                <a:gd name="T18" fmla="*/ 107 w 202"/>
                <a:gd name="T19" fmla="*/ 34 h 204"/>
                <a:gd name="T20" fmla="*/ 115 w 202"/>
                <a:gd name="T21" fmla="*/ 44 h 204"/>
                <a:gd name="T22" fmla="*/ 123 w 202"/>
                <a:gd name="T23" fmla="*/ 48 h 204"/>
                <a:gd name="T24" fmla="*/ 131 w 202"/>
                <a:gd name="T25" fmla="*/ 48 h 204"/>
                <a:gd name="T26" fmla="*/ 143 w 202"/>
                <a:gd name="T27" fmla="*/ 41 h 204"/>
                <a:gd name="T28" fmla="*/ 143 w 202"/>
                <a:gd name="T29" fmla="*/ 41 h 204"/>
                <a:gd name="T30" fmla="*/ 155 w 202"/>
                <a:gd name="T31" fmla="*/ 31 h 204"/>
                <a:gd name="T32" fmla="*/ 155 w 202"/>
                <a:gd name="T33" fmla="*/ 31 h 204"/>
                <a:gd name="T34" fmla="*/ 163 w 202"/>
                <a:gd name="T35" fmla="*/ 27 h 204"/>
                <a:gd name="T36" fmla="*/ 171 w 202"/>
                <a:gd name="T37" fmla="*/ 27 h 204"/>
                <a:gd name="T38" fmla="*/ 178 w 202"/>
                <a:gd name="T39" fmla="*/ 31 h 204"/>
                <a:gd name="T40" fmla="*/ 186 w 202"/>
                <a:gd name="T41" fmla="*/ 34 h 204"/>
                <a:gd name="T42" fmla="*/ 186 w 202"/>
                <a:gd name="T43" fmla="*/ 34 h 204"/>
                <a:gd name="T44" fmla="*/ 202 w 202"/>
                <a:gd name="T45" fmla="*/ 48 h 204"/>
                <a:gd name="T46" fmla="*/ 194 w 202"/>
                <a:gd name="T47" fmla="*/ 54 h 204"/>
                <a:gd name="T48" fmla="*/ 19 w 202"/>
                <a:gd name="T49" fmla="*/ 204 h 204"/>
                <a:gd name="T50" fmla="*/ 19 w 202"/>
                <a:gd name="T51" fmla="*/ 204 h 204"/>
                <a:gd name="T52" fmla="*/ 0 w 202"/>
                <a:gd name="T53" fmla="*/ 187 h 204"/>
                <a:gd name="T54" fmla="*/ 71 w 202"/>
                <a:gd name="T55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2" h="204">
                  <a:moveTo>
                    <a:pt x="71" y="3"/>
                  </a:moveTo>
                  <a:lnTo>
                    <a:pt x="71" y="3"/>
                  </a:lnTo>
                  <a:lnTo>
                    <a:pt x="83" y="0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99" y="3"/>
                  </a:lnTo>
                  <a:lnTo>
                    <a:pt x="99" y="10"/>
                  </a:lnTo>
                  <a:lnTo>
                    <a:pt x="99" y="10"/>
                  </a:lnTo>
                  <a:lnTo>
                    <a:pt x="107" y="34"/>
                  </a:lnTo>
                  <a:lnTo>
                    <a:pt x="107" y="34"/>
                  </a:lnTo>
                  <a:lnTo>
                    <a:pt x="115" y="44"/>
                  </a:lnTo>
                  <a:lnTo>
                    <a:pt x="123" y="48"/>
                  </a:lnTo>
                  <a:lnTo>
                    <a:pt x="131" y="48"/>
                  </a:lnTo>
                  <a:lnTo>
                    <a:pt x="143" y="41"/>
                  </a:lnTo>
                  <a:lnTo>
                    <a:pt x="143" y="41"/>
                  </a:lnTo>
                  <a:lnTo>
                    <a:pt x="155" y="31"/>
                  </a:lnTo>
                  <a:lnTo>
                    <a:pt x="155" y="31"/>
                  </a:lnTo>
                  <a:lnTo>
                    <a:pt x="163" y="27"/>
                  </a:lnTo>
                  <a:lnTo>
                    <a:pt x="171" y="27"/>
                  </a:lnTo>
                  <a:lnTo>
                    <a:pt x="178" y="31"/>
                  </a:lnTo>
                  <a:lnTo>
                    <a:pt x="186" y="34"/>
                  </a:lnTo>
                  <a:lnTo>
                    <a:pt x="186" y="34"/>
                  </a:lnTo>
                  <a:lnTo>
                    <a:pt x="202" y="48"/>
                  </a:lnTo>
                  <a:lnTo>
                    <a:pt x="194" y="54"/>
                  </a:lnTo>
                  <a:lnTo>
                    <a:pt x="19" y="204"/>
                  </a:lnTo>
                  <a:lnTo>
                    <a:pt x="19" y="204"/>
                  </a:lnTo>
                  <a:lnTo>
                    <a:pt x="0" y="187"/>
                  </a:lnTo>
                  <a:lnTo>
                    <a:pt x="71" y="3"/>
                  </a:lnTo>
                  <a:close/>
                </a:path>
              </a:pathLst>
            </a:custGeom>
            <a:solidFill>
              <a:srgbClr val="FCE8B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9775" name="Freeform 31"/>
            <p:cNvSpPr>
              <a:spLocks/>
            </p:cNvSpPr>
            <p:nvPr/>
          </p:nvSpPr>
          <p:spPr bwMode="auto">
            <a:xfrm>
              <a:off x="4159" y="1306"/>
              <a:ext cx="926" cy="1272"/>
            </a:xfrm>
            <a:custGeom>
              <a:avLst/>
              <a:gdLst>
                <a:gd name="T0" fmla="*/ 8 w 926"/>
                <a:gd name="T1" fmla="*/ 1248 h 1272"/>
                <a:gd name="T2" fmla="*/ 8 w 926"/>
                <a:gd name="T3" fmla="*/ 1248 h 1272"/>
                <a:gd name="T4" fmla="*/ 8 w 926"/>
                <a:gd name="T5" fmla="*/ 1241 h 1272"/>
                <a:gd name="T6" fmla="*/ 0 w 926"/>
                <a:gd name="T7" fmla="*/ 1238 h 1272"/>
                <a:gd name="T8" fmla="*/ 894 w 926"/>
                <a:gd name="T9" fmla="*/ 0 h 1272"/>
                <a:gd name="T10" fmla="*/ 926 w 926"/>
                <a:gd name="T11" fmla="*/ 13 h 1272"/>
                <a:gd name="T12" fmla="*/ 16 w 926"/>
                <a:gd name="T13" fmla="*/ 1272 h 1272"/>
                <a:gd name="T14" fmla="*/ 16 w 926"/>
                <a:gd name="T15" fmla="*/ 1272 h 1272"/>
                <a:gd name="T16" fmla="*/ 8 w 926"/>
                <a:gd name="T17" fmla="*/ 1248 h 1272"/>
                <a:gd name="T18" fmla="*/ 8 w 926"/>
                <a:gd name="T19" fmla="*/ 1248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6" h="1272">
                  <a:moveTo>
                    <a:pt x="8" y="1248"/>
                  </a:moveTo>
                  <a:lnTo>
                    <a:pt x="8" y="1248"/>
                  </a:lnTo>
                  <a:lnTo>
                    <a:pt x="8" y="1241"/>
                  </a:lnTo>
                  <a:lnTo>
                    <a:pt x="0" y="1238"/>
                  </a:lnTo>
                  <a:lnTo>
                    <a:pt x="894" y="0"/>
                  </a:lnTo>
                  <a:lnTo>
                    <a:pt x="926" y="13"/>
                  </a:lnTo>
                  <a:lnTo>
                    <a:pt x="16" y="1272"/>
                  </a:lnTo>
                  <a:lnTo>
                    <a:pt x="16" y="1272"/>
                  </a:lnTo>
                  <a:lnTo>
                    <a:pt x="8" y="1248"/>
                  </a:lnTo>
                  <a:lnTo>
                    <a:pt x="8" y="1248"/>
                  </a:lnTo>
                  <a:close/>
                </a:path>
              </a:pathLst>
            </a:custGeom>
            <a:solidFill>
              <a:srgbClr val="E9A54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9776" name="Freeform 32"/>
            <p:cNvSpPr>
              <a:spLocks/>
            </p:cNvSpPr>
            <p:nvPr/>
          </p:nvSpPr>
          <p:spPr bwMode="auto">
            <a:xfrm>
              <a:off x="5097" y="1132"/>
              <a:ext cx="187" cy="170"/>
            </a:xfrm>
            <a:custGeom>
              <a:avLst/>
              <a:gdLst>
                <a:gd name="T0" fmla="*/ 163 w 187"/>
                <a:gd name="T1" fmla="*/ 0 h 170"/>
                <a:gd name="T2" fmla="*/ 163 w 187"/>
                <a:gd name="T3" fmla="*/ 0 h 170"/>
                <a:gd name="T4" fmla="*/ 163 w 187"/>
                <a:gd name="T5" fmla="*/ 17 h 170"/>
                <a:gd name="T6" fmla="*/ 155 w 187"/>
                <a:gd name="T7" fmla="*/ 31 h 170"/>
                <a:gd name="T8" fmla="*/ 99 w 187"/>
                <a:gd name="T9" fmla="*/ 112 h 170"/>
                <a:gd name="T10" fmla="*/ 99 w 187"/>
                <a:gd name="T11" fmla="*/ 112 h 170"/>
                <a:gd name="T12" fmla="*/ 91 w 187"/>
                <a:gd name="T13" fmla="*/ 119 h 170"/>
                <a:gd name="T14" fmla="*/ 79 w 187"/>
                <a:gd name="T15" fmla="*/ 126 h 170"/>
                <a:gd name="T16" fmla="*/ 68 w 187"/>
                <a:gd name="T17" fmla="*/ 133 h 170"/>
                <a:gd name="T18" fmla="*/ 56 w 187"/>
                <a:gd name="T19" fmla="*/ 136 h 170"/>
                <a:gd name="T20" fmla="*/ 44 w 187"/>
                <a:gd name="T21" fmla="*/ 136 h 170"/>
                <a:gd name="T22" fmla="*/ 32 w 187"/>
                <a:gd name="T23" fmla="*/ 136 h 170"/>
                <a:gd name="T24" fmla="*/ 20 w 187"/>
                <a:gd name="T25" fmla="*/ 133 h 170"/>
                <a:gd name="T26" fmla="*/ 8 w 187"/>
                <a:gd name="T27" fmla="*/ 130 h 170"/>
                <a:gd name="T28" fmla="*/ 8 w 187"/>
                <a:gd name="T29" fmla="*/ 130 h 170"/>
                <a:gd name="T30" fmla="*/ 0 w 187"/>
                <a:gd name="T31" fmla="*/ 123 h 170"/>
                <a:gd name="T32" fmla="*/ 0 w 187"/>
                <a:gd name="T33" fmla="*/ 123 h 170"/>
                <a:gd name="T34" fmla="*/ 4 w 187"/>
                <a:gd name="T35" fmla="*/ 136 h 170"/>
                <a:gd name="T36" fmla="*/ 8 w 187"/>
                <a:gd name="T37" fmla="*/ 147 h 170"/>
                <a:gd name="T38" fmla="*/ 20 w 187"/>
                <a:gd name="T39" fmla="*/ 157 h 170"/>
                <a:gd name="T40" fmla="*/ 28 w 187"/>
                <a:gd name="T41" fmla="*/ 164 h 170"/>
                <a:gd name="T42" fmla="*/ 28 w 187"/>
                <a:gd name="T43" fmla="*/ 164 h 170"/>
                <a:gd name="T44" fmla="*/ 40 w 187"/>
                <a:gd name="T45" fmla="*/ 167 h 170"/>
                <a:gd name="T46" fmla="*/ 56 w 187"/>
                <a:gd name="T47" fmla="*/ 170 h 170"/>
                <a:gd name="T48" fmla="*/ 68 w 187"/>
                <a:gd name="T49" fmla="*/ 170 h 170"/>
                <a:gd name="T50" fmla="*/ 79 w 187"/>
                <a:gd name="T51" fmla="*/ 170 h 170"/>
                <a:gd name="T52" fmla="*/ 91 w 187"/>
                <a:gd name="T53" fmla="*/ 167 h 170"/>
                <a:gd name="T54" fmla="*/ 103 w 187"/>
                <a:gd name="T55" fmla="*/ 160 h 170"/>
                <a:gd name="T56" fmla="*/ 111 w 187"/>
                <a:gd name="T57" fmla="*/ 153 h 170"/>
                <a:gd name="T58" fmla="*/ 119 w 187"/>
                <a:gd name="T59" fmla="*/ 143 h 170"/>
                <a:gd name="T60" fmla="*/ 179 w 187"/>
                <a:gd name="T61" fmla="*/ 65 h 170"/>
                <a:gd name="T62" fmla="*/ 179 w 187"/>
                <a:gd name="T63" fmla="*/ 65 h 170"/>
                <a:gd name="T64" fmla="*/ 187 w 187"/>
                <a:gd name="T65" fmla="*/ 48 h 170"/>
                <a:gd name="T66" fmla="*/ 187 w 187"/>
                <a:gd name="T67" fmla="*/ 31 h 170"/>
                <a:gd name="T68" fmla="*/ 179 w 187"/>
                <a:gd name="T69" fmla="*/ 14 h 170"/>
                <a:gd name="T70" fmla="*/ 163 w 187"/>
                <a:gd name="T71" fmla="*/ 0 h 170"/>
                <a:gd name="T72" fmla="*/ 163 w 187"/>
                <a:gd name="T7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7" h="170">
                  <a:moveTo>
                    <a:pt x="163" y="0"/>
                  </a:moveTo>
                  <a:lnTo>
                    <a:pt x="163" y="0"/>
                  </a:lnTo>
                  <a:lnTo>
                    <a:pt x="163" y="17"/>
                  </a:lnTo>
                  <a:lnTo>
                    <a:pt x="155" y="31"/>
                  </a:lnTo>
                  <a:lnTo>
                    <a:pt x="99" y="112"/>
                  </a:lnTo>
                  <a:lnTo>
                    <a:pt x="99" y="112"/>
                  </a:lnTo>
                  <a:lnTo>
                    <a:pt x="91" y="119"/>
                  </a:lnTo>
                  <a:lnTo>
                    <a:pt x="79" y="126"/>
                  </a:lnTo>
                  <a:lnTo>
                    <a:pt x="68" y="133"/>
                  </a:lnTo>
                  <a:lnTo>
                    <a:pt x="56" y="136"/>
                  </a:lnTo>
                  <a:lnTo>
                    <a:pt x="44" y="136"/>
                  </a:lnTo>
                  <a:lnTo>
                    <a:pt x="32" y="136"/>
                  </a:lnTo>
                  <a:lnTo>
                    <a:pt x="20" y="133"/>
                  </a:lnTo>
                  <a:lnTo>
                    <a:pt x="8" y="130"/>
                  </a:lnTo>
                  <a:lnTo>
                    <a:pt x="8" y="130"/>
                  </a:lnTo>
                  <a:lnTo>
                    <a:pt x="0" y="123"/>
                  </a:lnTo>
                  <a:lnTo>
                    <a:pt x="0" y="123"/>
                  </a:lnTo>
                  <a:lnTo>
                    <a:pt x="4" y="136"/>
                  </a:lnTo>
                  <a:lnTo>
                    <a:pt x="8" y="147"/>
                  </a:lnTo>
                  <a:lnTo>
                    <a:pt x="20" y="157"/>
                  </a:lnTo>
                  <a:lnTo>
                    <a:pt x="28" y="164"/>
                  </a:lnTo>
                  <a:lnTo>
                    <a:pt x="28" y="164"/>
                  </a:lnTo>
                  <a:lnTo>
                    <a:pt x="40" y="167"/>
                  </a:lnTo>
                  <a:lnTo>
                    <a:pt x="56" y="170"/>
                  </a:lnTo>
                  <a:lnTo>
                    <a:pt x="68" y="170"/>
                  </a:lnTo>
                  <a:lnTo>
                    <a:pt x="79" y="170"/>
                  </a:lnTo>
                  <a:lnTo>
                    <a:pt x="91" y="167"/>
                  </a:lnTo>
                  <a:lnTo>
                    <a:pt x="103" y="160"/>
                  </a:lnTo>
                  <a:lnTo>
                    <a:pt x="111" y="153"/>
                  </a:lnTo>
                  <a:lnTo>
                    <a:pt x="119" y="143"/>
                  </a:lnTo>
                  <a:lnTo>
                    <a:pt x="179" y="65"/>
                  </a:lnTo>
                  <a:lnTo>
                    <a:pt x="179" y="65"/>
                  </a:lnTo>
                  <a:lnTo>
                    <a:pt x="187" y="48"/>
                  </a:lnTo>
                  <a:lnTo>
                    <a:pt x="187" y="31"/>
                  </a:lnTo>
                  <a:lnTo>
                    <a:pt x="179" y="14"/>
                  </a:lnTo>
                  <a:lnTo>
                    <a:pt x="163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BC6D7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9777" name="Freeform 33"/>
            <p:cNvSpPr>
              <a:spLocks/>
            </p:cNvSpPr>
            <p:nvPr/>
          </p:nvSpPr>
          <p:spPr bwMode="auto">
            <a:xfrm>
              <a:off x="5097" y="1115"/>
              <a:ext cx="163" cy="153"/>
            </a:xfrm>
            <a:custGeom>
              <a:avLst/>
              <a:gdLst>
                <a:gd name="T0" fmla="*/ 99 w 163"/>
                <a:gd name="T1" fmla="*/ 129 h 153"/>
                <a:gd name="T2" fmla="*/ 155 w 163"/>
                <a:gd name="T3" fmla="*/ 48 h 153"/>
                <a:gd name="T4" fmla="*/ 155 w 163"/>
                <a:gd name="T5" fmla="*/ 48 h 153"/>
                <a:gd name="T6" fmla="*/ 163 w 163"/>
                <a:gd name="T7" fmla="*/ 34 h 153"/>
                <a:gd name="T8" fmla="*/ 163 w 163"/>
                <a:gd name="T9" fmla="*/ 17 h 153"/>
                <a:gd name="T10" fmla="*/ 163 w 163"/>
                <a:gd name="T11" fmla="*/ 17 h 153"/>
                <a:gd name="T12" fmla="*/ 151 w 163"/>
                <a:gd name="T13" fmla="*/ 10 h 153"/>
                <a:gd name="T14" fmla="*/ 151 w 163"/>
                <a:gd name="T15" fmla="*/ 10 h 153"/>
                <a:gd name="T16" fmla="*/ 127 w 163"/>
                <a:gd name="T17" fmla="*/ 0 h 153"/>
                <a:gd name="T18" fmla="*/ 103 w 163"/>
                <a:gd name="T19" fmla="*/ 0 h 153"/>
                <a:gd name="T20" fmla="*/ 95 w 163"/>
                <a:gd name="T21" fmla="*/ 4 h 153"/>
                <a:gd name="T22" fmla="*/ 83 w 163"/>
                <a:gd name="T23" fmla="*/ 7 h 153"/>
                <a:gd name="T24" fmla="*/ 75 w 163"/>
                <a:gd name="T25" fmla="*/ 14 h 153"/>
                <a:gd name="T26" fmla="*/ 68 w 163"/>
                <a:gd name="T27" fmla="*/ 21 h 153"/>
                <a:gd name="T28" fmla="*/ 8 w 163"/>
                <a:gd name="T29" fmla="*/ 102 h 153"/>
                <a:gd name="T30" fmla="*/ 8 w 163"/>
                <a:gd name="T31" fmla="*/ 102 h 153"/>
                <a:gd name="T32" fmla="*/ 0 w 163"/>
                <a:gd name="T33" fmla="*/ 123 h 153"/>
                <a:gd name="T34" fmla="*/ 0 w 163"/>
                <a:gd name="T35" fmla="*/ 140 h 153"/>
                <a:gd name="T36" fmla="*/ 0 w 163"/>
                <a:gd name="T37" fmla="*/ 140 h 153"/>
                <a:gd name="T38" fmla="*/ 8 w 163"/>
                <a:gd name="T39" fmla="*/ 147 h 153"/>
                <a:gd name="T40" fmla="*/ 8 w 163"/>
                <a:gd name="T41" fmla="*/ 147 h 153"/>
                <a:gd name="T42" fmla="*/ 20 w 163"/>
                <a:gd name="T43" fmla="*/ 150 h 153"/>
                <a:gd name="T44" fmla="*/ 32 w 163"/>
                <a:gd name="T45" fmla="*/ 153 h 153"/>
                <a:gd name="T46" fmla="*/ 44 w 163"/>
                <a:gd name="T47" fmla="*/ 153 h 153"/>
                <a:gd name="T48" fmla="*/ 56 w 163"/>
                <a:gd name="T49" fmla="*/ 153 h 153"/>
                <a:gd name="T50" fmla="*/ 68 w 163"/>
                <a:gd name="T51" fmla="*/ 150 h 153"/>
                <a:gd name="T52" fmla="*/ 79 w 163"/>
                <a:gd name="T53" fmla="*/ 143 h 153"/>
                <a:gd name="T54" fmla="*/ 91 w 163"/>
                <a:gd name="T55" fmla="*/ 136 h 153"/>
                <a:gd name="T56" fmla="*/ 99 w 163"/>
                <a:gd name="T57" fmla="*/ 129 h 153"/>
                <a:gd name="T58" fmla="*/ 99 w 163"/>
                <a:gd name="T59" fmla="*/ 129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3" h="153">
                  <a:moveTo>
                    <a:pt x="99" y="129"/>
                  </a:moveTo>
                  <a:lnTo>
                    <a:pt x="155" y="48"/>
                  </a:lnTo>
                  <a:lnTo>
                    <a:pt x="155" y="48"/>
                  </a:lnTo>
                  <a:lnTo>
                    <a:pt x="163" y="34"/>
                  </a:lnTo>
                  <a:lnTo>
                    <a:pt x="163" y="17"/>
                  </a:lnTo>
                  <a:lnTo>
                    <a:pt x="163" y="17"/>
                  </a:lnTo>
                  <a:lnTo>
                    <a:pt x="151" y="10"/>
                  </a:lnTo>
                  <a:lnTo>
                    <a:pt x="151" y="10"/>
                  </a:lnTo>
                  <a:lnTo>
                    <a:pt x="127" y="0"/>
                  </a:lnTo>
                  <a:lnTo>
                    <a:pt x="103" y="0"/>
                  </a:lnTo>
                  <a:lnTo>
                    <a:pt x="95" y="4"/>
                  </a:lnTo>
                  <a:lnTo>
                    <a:pt x="83" y="7"/>
                  </a:lnTo>
                  <a:lnTo>
                    <a:pt x="75" y="14"/>
                  </a:lnTo>
                  <a:lnTo>
                    <a:pt x="68" y="21"/>
                  </a:lnTo>
                  <a:lnTo>
                    <a:pt x="8" y="102"/>
                  </a:lnTo>
                  <a:lnTo>
                    <a:pt x="8" y="102"/>
                  </a:lnTo>
                  <a:lnTo>
                    <a:pt x="0" y="123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8" y="147"/>
                  </a:lnTo>
                  <a:lnTo>
                    <a:pt x="8" y="147"/>
                  </a:lnTo>
                  <a:lnTo>
                    <a:pt x="20" y="150"/>
                  </a:lnTo>
                  <a:lnTo>
                    <a:pt x="32" y="153"/>
                  </a:lnTo>
                  <a:lnTo>
                    <a:pt x="44" y="153"/>
                  </a:lnTo>
                  <a:lnTo>
                    <a:pt x="56" y="153"/>
                  </a:lnTo>
                  <a:lnTo>
                    <a:pt x="68" y="150"/>
                  </a:lnTo>
                  <a:lnTo>
                    <a:pt x="79" y="143"/>
                  </a:lnTo>
                  <a:lnTo>
                    <a:pt x="91" y="136"/>
                  </a:lnTo>
                  <a:lnTo>
                    <a:pt x="99" y="129"/>
                  </a:lnTo>
                  <a:lnTo>
                    <a:pt x="99" y="129"/>
                  </a:lnTo>
                  <a:close/>
                </a:path>
              </a:pathLst>
            </a:custGeom>
            <a:solidFill>
              <a:srgbClr val="EB889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9778" name="Freeform 34"/>
            <p:cNvSpPr>
              <a:spLocks/>
            </p:cNvSpPr>
            <p:nvPr/>
          </p:nvSpPr>
          <p:spPr bwMode="auto">
            <a:xfrm>
              <a:off x="5006" y="1153"/>
              <a:ext cx="178" cy="214"/>
            </a:xfrm>
            <a:custGeom>
              <a:avLst/>
              <a:gdLst>
                <a:gd name="T0" fmla="*/ 139 w 178"/>
                <a:gd name="T1" fmla="*/ 0 h 214"/>
                <a:gd name="T2" fmla="*/ 0 w 178"/>
                <a:gd name="T3" fmla="*/ 194 h 214"/>
                <a:gd name="T4" fmla="*/ 39 w 178"/>
                <a:gd name="T5" fmla="*/ 214 h 214"/>
                <a:gd name="T6" fmla="*/ 178 w 178"/>
                <a:gd name="T7" fmla="*/ 23 h 214"/>
                <a:gd name="T8" fmla="*/ 139 w 178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214">
                  <a:moveTo>
                    <a:pt x="139" y="0"/>
                  </a:moveTo>
                  <a:lnTo>
                    <a:pt x="0" y="194"/>
                  </a:lnTo>
                  <a:lnTo>
                    <a:pt x="39" y="214"/>
                  </a:lnTo>
                  <a:lnTo>
                    <a:pt x="178" y="23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9779" name="Freeform 35"/>
            <p:cNvSpPr>
              <a:spLocks/>
            </p:cNvSpPr>
            <p:nvPr/>
          </p:nvSpPr>
          <p:spPr bwMode="auto">
            <a:xfrm>
              <a:off x="5045" y="1176"/>
              <a:ext cx="219" cy="235"/>
            </a:xfrm>
            <a:custGeom>
              <a:avLst/>
              <a:gdLst>
                <a:gd name="T0" fmla="*/ 219 w 219"/>
                <a:gd name="T1" fmla="*/ 41 h 235"/>
                <a:gd name="T2" fmla="*/ 139 w 219"/>
                <a:gd name="T3" fmla="*/ 0 h 235"/>
                <a:gd name="T4" fmla="*/ 0 w 219"/>
                <a:gd name="T5" fmla="*/ 191 h 235"/>
                <a:gd name="T6" fmla="*/ 80 w 219"/>
                <a:gd name="T7" fmla="*/ 235 h 235"/>
                <a:gd name="T8" fmla="*/ 219 w 219"/>
                <a:gd name="T9" fmla="*/ 4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9" h="235">
                  <a:moveTo>
                    <a:pt x="219" y="41"/>
                  </a:moveTo>
                  <a:lnTo>
                    <a:pt x="139" y="0"/>
                  </a:lnTo>
                  <a:lnTo>
                    <a:pt x="0" y="191"/>
                  </a:lnTo>
                  <a:lnTo>
                    <a:pt x="80" y="235"/>
                  </a:lnTo>
                  <a:lnTo>
                    <a:pt x="219" y="41"/>
                  </a:lnTo>
                  <a:close/>
                </a:path>
              </a:pathLst>
            </a:cu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9780" name="Freeform 36"/>
            <p:cNvSpPr>
              <a:spLocks/>
            </p:cNvSpPr>
            <p:nvPr/>
          </p:nvSpPr>
          <p:spPr bwMode="auto">
            <a:xfrm>
              <a:off x="5097" y="1176"/>
              <a:ext cx="71" cy="58"/>
            </a:xfrm>
            <a:custGeom>
              <a:avLst/>
              <a:gdLst>
                <a:gd name="T0" fmla="*/ 28 w 71"/>
                <a:gd name="T1" fmla="*/ 0 h 58"/>
                <a:gd name="T2" fmla="*/ 0 w 71"/>
                <a:gd name="T3" fmla="*/ 34 h 58"/>
                <a:gd name="T4" fmla="*/ 44 w 71"/>
                <a:gd name="T5" fmla="*/ 58 h 58"/>
                <a:gd name="T6" fmla="*/ 71 w 71"/>
                <a:gd name="T7" fmla="*/ 24 h 58"/>
                <a:gd name="T8" fmla="*/ 28 w 71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58">
                  <a:moveTo>
                    <a:pt x="28" y="0"/>
                  </a:moveTo>
                  <a:lnTo>
                    <a:pt x="0" y="34"/>
                  </a:lnTo>
                  <a:lnTo>
                    <a:pt x="44" y="58"/>
                  </a:lnTo>
                  <a:lnTo>
                    <a:pt x="71" y="24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9781" name="Freeform 37"/>
            <p:cNvSpPr>
              <a:spLocks/>
            </p:cNvSpPr>
            <p:nvPr/>
          </p:nvSpPr>
          <p:spPr bwMode="auto">
            <a:xfrm>
              <a:off x="5141" y="1200"/>
              <a:ext cx="111" cy="79"/>
            </a:xfrm>
            <a:custGeom>
              <a:avLst/>
              <a:gdLst>
                <a:gd name="T0" fmla="*/ 111 w 111"/>
                <a:gd name="T1" fmla="*/ 44 h 79"/>
                <a:gd name="T2" fmla="*/ 27 w 111"/>
                <a:gd name="T3" fmla="*/ 0 h 79"/>
                <a:gd name="T4" fmla="*/ 0 w 111"/>
                <a:gd name="T5" fmla="*/ 34 h 79"/>
                <a:gd name="T6" fmla="*/ 83 w 111"/>
                <a:gd name="T7" fmla="*/ 79 h 79"/>
                <a:gd name="T8" fmla="*/ 111 w 111"/>
                <a:gd name="T9" fmla="*/ 4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79">
                  <a:moveTo>
                    <a:pt x="111" y="44"/>
                  </a:moveTo>
                  <a:lnTo>
                    <a:pt x="27" y="0"/>
                  </a:lnTo>
                  <a:lnTo>
                    <a:pt x="0" y="34"/>
                  </a:lnTo>
                  <a:lnTo>
                    <a:pt x="83" y="79"/>
                  </a:lnTo>
                  <a:lnTo>
                    <a:pt x="111" y="4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9782" name="Freeform 38"/>
            <p:cNvSpPr>
              <a:spLocks/>
            </p:cNvSpPr>
            <p:nvPr/>
          </p:nvSpPr>
          <p:spPr bwMode="auto">
            <a:xfrm>
              <a:off x="5049" y="1244"/>
              <a:ext cx="72" cy="58"/>
            </a:xfrm>
            <a:custGeom>
              <a:avLst/>
              <a:gdLst>
                <a:gd name="T0" fmla="*/ 28 w 72"/>
                <a:gd name="T1" fmla="*/ 0 h 58"/>
                <a:gd name="T2" fmla="*/ 0 w 72"/>
                <a:gd name="T3" fmla="*/ 35 h 58"/>
                <a:gd name="T4" fmla="*/ 44 w 72"/>
                <a:gd name="T5" fmla="*/ 58 h 58"/>
                <a:gd name="T6" fmla="*/ 72 w 72"/>
                <a:gd name="T7" fmla="*/ 21 h 58"/>
                <a:gd name="T8" fmla="*/ 28 w 72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58">
                  <a:moveTo>
                    <a:pt x="28" y="0"/>
                  </a:moveTo>
                  <a:lnTo>
                    <a:pt x="0" y="35"/>
                  </a:lnTo>
                  <a:lnTo>
                    <a:pt x="44" y="58"/>
                  </a:lnTo>
                  <a:lnTo>
                    <a:pt x="72" y="2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9783" name="Freeform 39"/>
            <p:cNvSpPr>
              <a:spLocks/>
            </p:cNvSpPr>
            <p:nvPr/>
          </p:nvSpPr>
          <p:spPr bwMode="auto">
            <a:xfrm>
              <a:off x="5093" y="1265"/>
              <a:ext cx="111" cy="82"/>
            </a:xfrm>
            <a:custGeom>
              <a:avLst/>
              <a:gdLst>
                <a:gd name="T0" fmla="*/ 111 w 111"/>
                <a:gd name="T1" fmla="*/ 44 h 82"/>
                <a:gd name="T2" fmla="*/ 28 w 111"/>
                <a:gd name="T3" fmla="*/ 0 h 82"/>
                <a:gd name="T4" fmla="*/ 0 w 111"/>
                <a:gd name="T5" fmla="*/ 37 h 82"/>
                <a:gd name="T6" fmla="*/ 83 w 111"/>
                <a:gd name="T7" fmla="*/ 82 h 82"/>
                <a:gd name="T8" fmla="*/ 111 w 111"/>
                <a:gd name="T9" fmla="*/ 4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82">
                  <a:moveTo>
                    <a:pt x="111" y="44"/>
                  </a:moveTo>
                  <a:lnTo>
                    <a:pt x="28" y="0"/>
                  </a:lnTo>
                  <a:lnTo>
                    <a:pt x="0" y="37"/>
                  </a:lnTo>
                  <a:lnTo>
                    <a:pt x="83" y="82"/>
                  </a:lnTo>
                  <a:lnTo>
                    <a:pt x="111" y="4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9784" name="Text Box 40"/>
          <p:cNvSpPr txBox="1">
            <a:spLocks noChangeArrowheads="1"/>
          </p:cNvSpPr>
          <p:nvPr/>
        </p:nvSpPr>
        <p:spPr bwMode="auto">
          <a:xfrm>
            <a:off x="1600200" y="765175"/>
            <a:ext cx="5362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kk-KZ" sz="3200" b="1">
                <a:effectLst/>
                <a:latin typeface="Castellar" pitchFamily="18" charset="0"/>
              </a:rPr>
              <a:t>Үй тапсырмасы</a:t>
            </a:r>
            <a:endParaRPr lang="ru-RU" sz="3200" b="1">
              <a:effectLst/>
              <a:latin typeface="Castellar" pitchFamily="18" charset="0"/>
            </a:endParaRPr>
          </a:p>
        </p:txBody>
      </p:sp>
      <p:sp>
        <p:nvSpPr>
          <p:cNvPr id="159785" name="Text Box 41"/>
          <p:cNvSpPr txBox="1">
            <a:spLocks noChangeArrowheads="1"/>
          </p:cNvSpPr>
          <p:nvPr/>
        </p:nvSpPr>
        <p:spPr bwMode="auto">
          <a:xfrm>
            <a:off x="1455738" y="6397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ru-RU" b="1">
              <a:effectLst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85852" y="1857364"/>
            <a:ext cx="78840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solidFill>
                  <a:schemeClr val="bg1">
                    <a:lumMod val="75000"/>
                  </a:schemeClr>
                </a:solidFill>
              </a:rPr>
              <a:t>Бата туралы түсініктеріңді тірек сызбаға түсіріп келіңдер.</a:t>
            </a:r>
          </a:p>
          <a:p>
            <a:endParaRPr lang="kk-KZ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kk-KZ" sz="24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44" name="Group 11"/>
          <p:cNvGrpSpPr>
            <a:grpSpLocks/>
          </p:cNvGrpSpPr>
          <p:nvPr/>
        </p:nvGrpSpPr>
        <p:grpSpPr bwMode="auto">
          <a:xfrm>
            <a:off x="523" y="26988"/>
            <a:ext cx="8964090" cy="6858000"/>
            <a:chOff x="-94" y="0"/>
            <a:chExt cx="5854" cy="4320"/>
          </a:xfrm>
        </p:grpSpPr>
        <p:pic>
          <p:nvPicPr>
            <p:cNvPr id="45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4" y="4"/>
              <a:ext cx="63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77" y="2696"/>
              <a:ext cx="1547" cy="1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4166" y="111"/>
              <a:ext cx="1706" cy="1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5126" y="3686"/>
              <a:ext cx="63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17" y="2679"/>
              <a:ext cx="1547" cy="1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strips dir="l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9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9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9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9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60685E-6 C 0.00069 -0.00185 0.00139 -0.00185 0.00208 -0.00185 C 0.00243 -0.00185 0.0026 -0.00647 0.00313 -0.00647 C 0.0033 -0.00647 0.00365 -0.00647 0.00399 -0.00832 C 0.00469 -0.01063 0.00521 -0.0148 0.00573 -0.01711 C 0.00677 -0.02543 0.00816 -0.02358 0.00972 -0.02543 C 0.00955 -0.0148 0.00972 -0.01063 0.00833 -0.00185 C 0.00799 0.00232 0.00694 0.00232 0.00608 0.00232 C 0.00573 0.00648 0.00538 0.00648 0.00503 0.01111 C 0.00503 0.01134 0.00503 0.01296 0.00503 0.01527 C 0.00486 0.01296 0.00486 0.01527 0.00469 0.01527 C 0.00469 0.01758 0.00469 0.01943 0.00486 0.02174 C 0.00486 0.02198 0.00503 0.02174 0.00521 0.02174 C 0.00625 0.02591 0.00538 0.02406 0.00677 0.02591 C 0.00781 0.01943 0.00868 0.01111 0.0099 0.00879 C 0.01024 0.00648 0.01024 0.00879 0.01094 0.00463 C 0.01128 0.00232 0.01181 0.00232 0.01181 0.00463 C 0.01319 0.00232 0.01476 -4.60685E-6 0.01406 0.01527 C 0.01389 0.01758 0.01354 0.01758 0.01337 0.01943 C 0.01233 0.02174 0.01128 0.02174 0.01024 0.02406 C 0.00955 0.02591 0.00885 0.02822 0.00833 0.03053 C 0.00747 0.03701 0.00781 0.03469 0.00729 0.03886 C 0.00712 0.04117 0.00712 0.04556 0.00694 0.04996 C 0.0066 0.05204 0.00642 0.05412 0.00608 0.05643 C 0.00642 0.06083 0.00677 0.06083 0.00747 0.06291 C 0.00799 0.06962 0.00833 0.0673 0.00903 0.0673 C 0.00972 0.06291 0.00955 0.06083 0.01024 0.06083 C 0.01059 0.05643 0.01128 0.05412 0.01181 0.05204 C 0.01302 0.04765 0.01267 0.04556 0.01406 0.04348 C 0.01424 0.04348 0.01441 0.04117 0.01458 0.04117 C 0.0151 0.03701 0.01563 0.03886 0.01406 0.03886 C 0.01406 0.03701 0.01441 0.03469 0.01424 0.03238 C 0.01424 0.03053 0.01337 0.03469 0.01372 0.03469 C 0.01493 0.03469 0.01632 0.03469 0.01753 0.03469 C 0.01823 0.03886 0.01875 0.03886 0.01979 0.04117 C 0.02014 0.04765 0.02014 0.04996 0.02118 0.04765 C 0.02205 0.05412 0.02326 0.05204 0.02448 0.04996 C 0.0276 0.04765 0.0309 0.04765 0.03403 0.04556 C 0.03438 0.04348 0.0349 0.04348 0.03542 0.04556 C 0.03542 0.04765 0.03507 0.05204 0.03507 0.05227 C 0.03507 0.05412 0.0349 0.05643 0.0349 0.05852 " pathEditMode="relative" rAng="0" ptsTypes="ffffffffffffffffffffffffffffffffffffffffA">
                                      <p:cBhvr>
                                        <p:cTn id="32" dur="2000" fill="hold"/>
                                        <p:tgtEl>
                                          <p:spTgt spid="1597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1" y="2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WordArt 2"/>
          <p:cNvSpPr>
            <a:spLocks noChangeArrowheads="1" noChangeShapeType="1" noTextEdit="1"/>
          </p:cNvSpPr>
          <p:nvPr/>
        </p:nvSpPr>
        <p:spPr bwMode="auto">
          <a:xfrm>
            <a:off x="2555875" y="1630363"/>
            <a:ext cx="5040313" cy="1150937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4400" kern="10" dirty="0" err="1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Бағалау</a:t>
            </a:r>
            <a:r>
              <a:rPr lang="ru-RU" sz="44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165891" name="Text Box 3"/>
          <p:cNvSpPr txBox="1">
            <a:spLocks noChangeArrowheads="1"/>
          </p:cNvSpPr>
          <p:nvPr/>
        </p:nvSpPr>
        <p:spPr bwMode="auto">
          <a:xfrm>
            <a:off x="7143750" y="42386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k-KZ">
                <a:effectLst/>
              </a:rPr>
              <a:t> </a:t>
            </a:r>
            <a:endParaRPr lang="ru-RU" sz="2400" b="1">
              <a:effectLst/>
            </a:endParaRPr>
          </a:p>
        </p:txBody>
      </p:sp>
      <p:pic>
        <p:nvPicPr>
          <p:cNvPr id="165892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9500"/>
            <a:ext cx="3203575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589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689600" y="188913"/>
            <a:ext cx="3203575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17" descr="j039813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263525"/>
            <a:ext cx="2338388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895" name="Rectangle 7"/>
          <p:cNvSpPr>
            <a:spLocks noChangeArrowheads="1"/>
          </p:cNvSpPr>
          <p:nvPr/>
        </p:nvSpPr>
        <p:spPr bwMode="auto">
          <a:xfrm>
            <a:off x="1177925" y="3175000"/>
            <a:ext cx="678973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952500" algn="l"/>
              </a:tabLst>
            </a:pPr>
            <a:r>
              <a:rPr lang="kk-KZ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kk-KZ" sz="2800" b="1" i="1" dirty="0">
                <a:solidFill>
                  <a:srgbClr val="FF3300"/>
                </a:solidFill>
                <a:effectLst/>
              </a:rPr>
              <a:t>Біле бер қанша білсең, тағы тіле,</a:t>
            </a:r>
          </a:p>
          <a:p>
            <a:pPr algn="ctr">
              <a:tabLst>
                <a:tab pos="952500" algn="l"/>
              </a:tabLst>
            </a:pPr>
            <a:r>
              <a:rPr lang="kk-KZ" sz="2800" b="1" i="1" dirty="0">
                <a:solidFill>
                  <a:srgbClr val="FF3300"/>
                </a:solidFill>
                <a:effectLst/>
              </a:rPr>
              <a:t>Жетерсің мақсатыңа біле-біле.</a:t>
            </a:r>
          </a:p>
          <a:p>
            <a:pPr algn="ctr">
              <a:tabLst>
                <a:tab pos="952500" algn="l"/>
              </a:tabLst>
            </a:pPr>
            <a:r>
              <a:rPr lang="kk-KZ" sz="2800" b="1" i="1" dirty="0">
                <a:solidFill>
                  <a:srgbClr val="FF3300"/>
                </a:solidFill>
                <a:effectLst/>
              </a:rPr>
              <a:t>                                           </a:t>
            </a:r>
          </a:p>
          <a:p>
            <a:pPr algn="ctr">
              <a:tabLst>
                <a:tab pos="952500" algn="l"/>
              </a:tabLst>
            </a:pPr>
            <a:r>
              <a:rPr lang="kk-KZ" sz="2800" b="1" i="1" dirty="0">
                <a:solidFill>
                  <a:srgbClr val="FF3300"/>
                </a:solidFill>
                <a:effectLst/>
              </a:rPr>
              <a:t>                                          </a:t>
            </a:r>
            <a:r>
              <a:rPr lang="kk-KZ" sz="2800" b="1" i="1" dirty="0" smtClean="0">
                <a:solidFill>
                  <a:srgbClr val="FF3300"/>
                </a:solidFill>
                <a:effectLst/>
              </a:rPr>
              <a:t>Ж.Баласағұн</a:t>
            </a:r>
            <a:r>
              <a:rPr lang="kk-KZ" sz="28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kk-KZ" sz="2800" b="1" i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strips dir="l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C:\Users\user\Desktop\image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57364"/>
            <a:ext cx="485778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715008" y="1571612"/>
            <a:ext cx="589745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solidFill>
                  <a:schemeClr val="bg2">
                    <a:lumMod val="75000"/>
                  </a:schemeClr>
                </a:solidFill>
              </a:rPr>
              <a:t>1.Бас бармақ:</a:t>
            </a:r>
          </a:p>
          <a:p>
            <a:r>
              <a:rPr lang="kk-KZ" sz="2400" dirty="0" smtClean="0">
                <a:solidFill>
                  <a:schemeClr val="bg2">
                    <a:lumMod val="75000"/>
                  </a:schemeClr>
                </a:solidFill>
              </a:rPr>
              <a:t>бүгінгі сабақтан </a:t>
            </a:r>
          </a:p>
          <a:p>
            <a:r>
              <a:rPr lang="kk-KZ" sz="2400" dirty="0" smtClean="0">
                <a:solidFill>
                  <a:schemeClr val="bg2">
                    <a:lumMod val="75000"/>
                  </a:schemeClr>
                </a:solidFill>
              </a:rPr>
              <a:t>алған әсерің қандай?</a:t>
            </a:r>
          </a:p>
          <a:p>
            <a:r>
              <a:rPr lang="kk-KZ" sz="2400" dirty="0" smtClean="0">
                <a:solidFill>
                  <a:schemeClr val="bg2">
                    <a:lumMod val="75000"/>
                  </a:schemeClr>
                </a:solidFill>
              </a:rPr>
              <a:t>2.Балан үйрек:</a:t>
            </a:r>
          </a:p>
          <a:p>
            <a:r>
              <a:rPr lang="kk-KZ" sz="2400" dirty="0" smtClean="0">
                <a:solidFill>
                  <a:schemeClr val="bg2">
                    <a:lumMod val="75000"/>
                  </a:schemeClr>
                </a:solidFill>
              </a:rPr>
              <a:t>не түсіндің ?</a:t>
            </a:r>
          </a:p>
          <a:p>
            <a:r>
              <a:rPr lang="kk-KZ" sz="2400" dirty="0" smtClean="0">
                <a:solidFill>
                  <a:schemeClr val="bg2">
                    <a:lumMod val="75000"/>
                  </a:schemeClr>
                </a:solidFill>
              </a:rPr>
              <a:t>3.Сұқ саусақ:</a:t>
            </a:r>
          </a:p>
          <a:p>
            <a:r>
              <a:rPr lang="kk-KZ" sz="2400" dirty="0" smtClean="0">
                <a:solidFill>
                  <a:schemeClr val="bg2">
                    <a:lumMod val="75000"/>
                  </a:schemeClr>
                </a:solidFill>
              </a:rPr>
              <a:t>кімге </a:t>
            </a:r>
            <a:r>
              <a:rPr lang="kk-KZ" sz="2400" i="1" dirty="0" smtClean="0">
                <a:solidFill>
                  <a:schemeClr val="bg2">
                    <a:lumMod val="75000"/>
                  </a:schemeClr>
                </a:solidFill>
              </a:rPr>
              <a:t>көмектестің</a:t>
            </a:r>
            <a:r>
              <a:rPr lang="kk-KZ" sz="2400" dirty="0" smtClean="0">
                <a:solidFill>
                  <a:schemeClr val="bg2">
                    <a:lumMod val="75000"/>
                  </a:schemeClr>
                </a:solidFill>
              </a:rPr>
              <a:t> ?</a:t>
            </a:r>
          </a:p>
          <a:p>
            <a:r>
              <a:rPr lang="kk-KZ" sz="2400" dirty="0" smtClean="0">
                <a:solidFill>
                  <a:schemeClr val="bg2">
                    <a:lumMod val="75000"/>
                  </a:schemeClr>
                </a:solidFill>
              </a:rPr>
              <a:t>4.Ортан терек:</a:t>
            </a:r>
          </a:p>
          <a:p>
            <a:r>
              <a:rPr lang="kk-KZ" sz="2400" dirty="0" smtClean="0">
                <a:solidFill>
                  <a:schemeClr val="bg2">
                    <a:lumMod val="75000"/>
                  </a:schemeClr>
                </a:solidFill>
              </a:rPr>
              <a:t>сабақтың ұнаған </a:t>
            </a:r>
          </a:p>
          <a:p>
            <a:r>
              <a:rPr lang="kk-KZ" sz="2400" dirty="0" smtClean="0">
                <a:solidFill>
                  <a:schemeClr val="bg2">
                    <a:lumMod val="75000"/>
                  </a:schemeClr>
                </a:solidFill>
              </a:rPr>
              <a:t>сәттері қандай?</a:t>
            </a:r>
          </a:p>
          <a:p>
            <a:r>
              <a:rPr lang="kk-KZ" sz="2400" dirty="0" smtClean="0">
                <a:solidFill>
                  <a:schemeClr val="bg2">
                    <a:lumMod val="75000"/>
                  </a:schemeClr>
                </a:solidFill>
              </a:rPr>
              <a:t>5.Кішкентай бөбек :</a:t>
            </a:r>
          </a:p>
          <a:p>
            <a:r>
              <a:rPr lang="kk-KZ" sz="2400" dirty="0" smtClean="0">
                <a:solidFill>
                  <a:schemeClr val="bg2">
                    <a:lumMod val="75000"/>
                  </a:schemeClr>
                </a:solidFill>
              </a:rPr>
              <a:t>не ұнамады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?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WordArt 100"/>
          <p:cNvSpPr>
            <a:spLocks noChangeArrowheads="1" noChangeShapeType="1" noTextEdit="1"/>
          </p:cNvSpPr>
          <p:nvPr/>
        </p:nvSpPr>
        <p:spPr bwMode="auto">
          <a:xfrm>
            <a:off x="714348" y="214290"/>
            <a:ext cx="7500990" cy="12858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52"/>
              </a:avLst>
            </a:prstTxWarp>
          </a:bodyPr>
          <a:lstStyle/>
          <a:p>
            <a:pPr algn="ctr"/>
            <a:r>
              <a:rPr lang="ru-RU" sz="3600" b="1" i="1" kern="10" dirty="0" err="1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Кері</a:t>
            </a:r>
            <a:r>
              <a:rPr lang="ru-RU" sz="36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байланыс</a:t>
            </a:r>
            <a:r>
              <a:rPr lang="ru-RU" sz="36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: «Бес </a:t>
            </a:r>
            <a:r>
              <a:rPr lang="ru-RU" sz="3600" b="1" i="1" kern="10" dirty="0" err="1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барма</a:t>
            </a:r>
            <a:r>
              <a:rPr lang="kk-KZ" sz="36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қ</a:t>
            </a:r>
            <a:r>
              <a:rPr lang="ru-RU" sz="36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» </a:t>
            </a:r>
            <a:r>
              <a:rPr lang="ru-RU" sz="3600" b="1" i="1" kern="10" dirty="0" err="1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әдісі</a:t>
            </a:r>
            <a:endParaRPr lang="ru-RU" sz="3600" b="1" i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736"/>
            <a:ext cx="3533936" cy="5429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  <p:sndAc>
      <p:endSnd/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00FF"/>
            </a:gs>
            <a:gs pos="50000">
              <a:srgbClr val="FFFF99"/>
            </a:gs>
            <a:gs pos="100000">
              <a:srgbClr val="6600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WordArt 2"/>
          <p:cNvSpPr>
            <a:spLocks noChangeArrowheads="1" noChangeShapeType="1" noTextEdit="1"/>
          </p:cNvSpPr>
          <p:nvPr/>
        </p:nvSpPr>
        <p:spPr bwMode="auto">
          <a:xfrm>
            <a:off x="973138" y="763588"/>
            <a:ext cx="7127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1"/>
              </a:avLst>
            </a:prstTxWarp>
          </a:bodyPr>
          <a:lstStyle/>
          <a:p>
            <a:pPr algn="ctr"/>
            <a:r>
              <a:rPr lang="ru-RU" sz="2400" b="1" i="1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Үй тапсырмасын</a:t>
            </a:r>
            <a:r>
              <a:rPr lang="ru-RU" sz="2400" b="1" i="1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400" b="1" i="1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сұрау</a:t>
            </a:r>
            <a:endParaRPr lang="ru-RU" sz="2400" b="1" i="1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1315" name="AutoShape 3" descr="Голубая тисненая бумага"/>
          <p:cNvSpPr>
            <a:spLocks noChangeArrowheads="1"/>
          </p:cNvSpPr>
          <p:nvPr/>
        </p:nvSpPr>
        <p:spPr bwMode="auto">
          <a:xfrm>
            <a:off x="250825" y="1773238"/>
            <a:ext cx="8640763" cy="4103687"/>
          </a:xfrm>
          <a:prstGeom prst="star8">
            <a:avLst>
              <a:gd name="adj" fmla="val 38241"/>
            </a:avLst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 w="76200" cmpd="tri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ru-RU" sz="3200" b="1">
              <a:solidFill>
                <a:srgbClr val="FF66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1476375" y="2565400"/>
            <a:ext cx="5832475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 err="1" smtClean="0">
                <a:solidFill>
                  <a:srgbClr val="FF3300"/>
                </a:solidFill>
                <a:effectLst/>
              </a:rPr>
              <a:t>«Сұрақты ұстап </a:t>
            </a:r>
            <a:r>
              <a:rPr lang="ru-RU" sz="2800" b="1" i="1" dirty="0" smtClean="0">
                <a:solidFill>
                  <a:srgbClr val="FF3300"/>
                </a:solidFill>
                <a:effectLst/>
              </a:rPr>
              <a:t>ал!» </a:t>
            </a:r>
            <a:r>
              <a:rPr lang="ru-RU" sz="2800" b="1" i="1" dirty="0" err="1" smtClean="0">
                <a:solidFill>
                  <a:srgbClr val="FF3300"/>
                </a:solidFill>
                <a:effectLst/>
              </a:rPr>
              <a:t>әдіс</a:t>
            </a:r>
            <a:r>
              <a:rPr lang="kk-KZ" sz="2800" b="1" i="1" dirty="0" smtClean="0">
                <a:solidFill>
                  <a:srgbClr val="FF3300"/>
                </a:solidFill>
                <a:effectLst/>
              </a:rPr>
              <a:t>і</a:t>
            </a:r>
            <a:endParaRPr lang="kk-KZ" sz="2800" b="1" i="1" dirty="0">
              <a:solidFill>
                <a:srgbClr val="FF3300"/>
              </a:solidFill>
              <a:effectLst/>
            </a:endParaRPr>
          </a:p>
          <a:p>
            <a:pPr algn="ctr">
              <a:spcBef>
                <a:spcPct val="50000"/>
              </a:spcBef>
            </a:pPr>
            <a:r>
              <a:rPr lang="kk-KZ" b="1" i="1" dirty="0" smtClean="0">
                <a:solidFill>
                  <a:srgbClr val="0000FF"/>
                </a:solidFill>
                <a:effectLst/>
              </a:rPr>
              <a:t>Лақтырылған қапшық арқылы оқушылар </a:t>
            </a:r>
          </a:p>
          <a:p>
            <a:pPr algn="ctr">
              <a:spcBef>
                <a:spcPct val="50000"/>
              </a:spcBef>
            </a:pPr>
            <a:r>
              <a:rPr lang="kk-KZ" b="1" i="1" dirty="0" smtClean="0">
                <a:solidFill>
                  <a:srgbClr val="0000FF"/>
                </a:solidFill>
                <a:effectLst/>
              </a:rPr>
              <a:t>өтілген тақырыптар бойынша сұрақтар қояды әр сұрақ бір бал болып есептеледі.</a:t>
            </a:r>
            <a:endParaRPr lang="kk-KZ" sz="2800" b="1" i="1" dirty="0" smtClean="0">
              <a:solidFill>
                <a:srgbClr val="0000FF"/>
              </a:solidFill>
              <a:effectLst/>
            </a:endParaRPr>
          </a:p>
          <a:p>
            <a:pPr algn="ctr">
              <a:spcBef>
                <a:spcPct val="50000"/>
              </a:spcBef>
            </a:pPr>
            <a:endParaRPr lang="ru-RU" sz="2800" b="1" i="1" dirty="0">
              <a:solidFill>
                <a:srgbClr val="0000FF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0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FF3300"/>
                </a:solidFill>
              </a:rPr>
              <a:t>Білу</a:t>
            </a:r>
            <a:endParaRPr lang="ru-RU" sz="3200" dirty="0">
              <a:solidFill>
                <a:srgbClr val="FF3300"/>
              </a:solidFill>
            </a:endParaRPr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0" y="0"/>
            <a:ext cx="8964090" cy="6858000"/>
            <a:chOff x="-94" y="0"/>
            <a:chExt cx="5854" cy="4320"/>
          </a:xfrm>
        </p:grpSpPr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4" y="4"/>
              <a:ext cx="63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77" y="2696"/>
              <a:ext cx="1547" cy="1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4166" y="111"/>
              <a:ext cx="1706" cy="1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5126" y="3686"/>
              <a:ext cx="63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17" y="2679"/>
              <a:ext cx="1547" cy="1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strips dir="l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folHlink"/>
            </a:gs>
            <a:gs pos="100000">
              <a:srgbClr val="99FF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2" name="Picture 7" descr="j0354499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043488"/>
            <a:ext cx="2160587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1042988" y="1844675"/>
            <a:ext cx="7308850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kk-KZ" b="1" i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1.Тыйым сөздердің </a:t>
            </a:r>
            <a:r>
              <a:rPr lang="kk-KZ" b="1" i="1" dirty="0">
                <a:solidFill>
                  <a:schemeClr val="bg1">
                    <a:lumMod val="75000"/>
                  </a:schemeClr>
                </a:solidFill>
                <a:effectLst/>
              </a:rPr>
              <a:t>ерекшелігі неде? </a:t>
            </a:r>
            <a:r>
              <a:rPr lang="kk-KZ" b="1" i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Төрт түлікке байланысты қандай тыйым сөздер білесіңдер?</a:t>
            </a:r>
            <a:endParaRPr lang="kk-KZ" b="1" i="1" dirty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endParaRPr lang="kk-KZ" b="1" i="1" dirty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r>
              <a:rPr lang="kk-KZ" b="1" i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2.Бесікке байланысты қандай тыйым сөздер білесіңдер? </a:t>
            </a:r>
            <a:endParaRPr lang="kk-KZ" b="1" i="1" dirty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endParaRPr lang="kk-KZ" b="1" i="1" dirty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r>
              <a:rPr lang="kk-KZ" b="1" i="1" dirty="0">
                <a:solidFill>
                  <a:schemeClr val="bg1">
                    <a:lumMod val="75000"/>
                  </a:schemeClr>
                </a:solidFill>
                <a:effectLst/>
              </a:rPr>
              <a:t>3. </a:t>
            </a:r>
            <a:r>
              <a:rPr lang="kk-KZ" b="1" i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Тұсау кесу дәстүрі барлық түркі халықтарда кездеседі ма, бұл дәстүрдің ерекшелігі </a:t>
            </a:r>
            <a:r>
              <a:rPr lang="kk-KZ" b="1" i="1" dirty="0">
                <a:solidFill>
                  <a:schemeClr val="bg1">
                    <a:lumMod val="75000"/>
                  </a:schemeClr>
                </a:solidFill>
                <a:effectLst/>
              </a:rPr>
              <a:t>неде?</a:t>
            </a:r>
          </a:p>
          <a:p>
            <a:endParaRPr lang="kk-KZ" b="1" i="1" dirty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r>
              <a:rPr lang="kk-KZ" b="1" i="1" dirty="0">
                <a:solidFill>
                  <a:schemeClr val="bg1">
                    <a:lumMod val="75000"/>
                  </a:schemeClr>
                </a:solidFill>
                <a:effectLst/>
              </a:rPr>
              <a:t>4. </a:t>
            </a:r>
            <a:r>
              <a:rPr lang="kk-KZ" b="1" i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Үйлену салтына байланысты туған өлең-жырлар.Қазіргі заманда оның өзгешелігі бар ма?</a:t>
            </a:r>
          </a:p>
          <a:p>
            <a:endParaRPr lang="kk-KZ" b="1" i="1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r>
              <a:rPr lang="kk-KZ" b="1" i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5. Адамның қайтыс болуына байланысты туған өлең-жырлар.Естірту мен көңіл айтудың айырмашылығы неде?Ол туралы қандай тыйым сөздер білеміз?</a:t>
            </a:r>
            <a:r>
              <a:rPr lang="kk-KZ" sz="2400" b="1" i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    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140295" name="WordArt 7"/>
          <p:cNvSpPr>
            <a:spLocks noChangeArrowheads="1" noChangeShapeType="1" noTextEdit="1"/>
          </p:cNvSpPr>
          <p:nvPr/>
        </p:nvSpPr>
        <p:spPr bwMode="auto">
          <a:xfrm>
            <a:off x="928662" y="0"/>
            <a:ext cx="6858047" cy="16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kk-KZ" sz="3600" b="1" i="1" kern="10" dirty="0" smtClean="0">
              <a:ln w="12700">
                <a:solidFill>
                  <a:srgbClr val="00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6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Тиым сөздердің мағынасын ашу ,</a:t>
            </a:r>
          </a:p>
          <a:p>
            <a:pPr algn="ctr"/>
            <a:r>
              <a:rPr lang="kk-KZ" sz="36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негізгі идеяны талдау</a:t>
            </a:r>
            <a:endParaRPr lang="ru-RU" sz="3600" b="1" i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0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chemeClr val="bg1">
                    <a:lumMod val="75000"/>
                  </a:schemeClr>
                </a:solidFill>
              </a:rPr>
              <a:t>Түсіну</a:t>
            </a:r>
            <a:endParaRPr lang="ru-RU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523" y="26988"/>
            <a:ext cx="8964090" cy="6858000"/>
            <a:chOff x="-94" y="0"/>
            <a:chExt cx="5854" cy="4320"/>
          </a:xfrm>
        </p:grpSpPr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4" y="4"/>
              <a:ext cx="63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77" y="2696"/>
              <a:ext cx="1547" cy="1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4166" y="111"/>
              <a:ext cx="1706" cy="1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5126" y="3686"/>
              <a:ext cx="63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17" y="2679"/>
              <a:ext cx="1547" cy="1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strips dir="l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0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0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0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0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0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0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0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	</a:t>
            </a:r>
          </a:p>
        </p:txBody>
      </p:sp>
      <p:sp>
        <p:nvSpPr>
          <p:cNvPr id="72799" name="Rectangle 95"/>
          <p:cNvSpPr>
            <a:spLocks noChangeArrowheads="1"/>
          </p:cNvSpPr>
          <p:nvPr/>
        </p:nvSpPr>
        <p:spPr bwMode="auto">
          <a:xfrm>
            <a:off x="1214414" y="1000108"/>
            <a:ext cx="653416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ru-RU" sz="5400" dirty="0" smtClean="0">
                <a:solidFill>
                  <a:schemeClr val="bg1">
                    <a:lumMod val="50000"/>
                  </a:schemeClr>
                </a:solidFill>
              </a:rPr>
              <a:t>      Бата </a:t>
            </a:r>
            <a:r>
              <a:rPr lang="ru-RU" sz="5400" dirty="0" err="1" smtClean="0">
                <a:solidFill>
                  <a:schemeClr val="bg1">
                    <a:lumMod val="50000"/>
                  </a:schemeClr>
                </a:solidFill>
              </a:rPr>
              <a:t>туралы</a:t>
            </a:r>
            <a:r>
              <a:rPr lang="ru-RU" sz="5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5400" dirty="0" err="1" smtClean="0">
                <a:solidFill>
                  <a:schemeClr val="bg1">
                    <a:lumMod val="50000"/>
                  </a:schemeClr>
                </a:solidFill>
              </a:rPr>
              <a:t>бейне</a:t>
            </a:r>
            <a:r>
              <a:rPr lang="ru-RU" sz="5400" dirty="0" smtClean="0">
                <a:solidFill>
                  <a:schemeClr val="bg1">
                    <a:lumMod val="50000"/>
                  </a:schemeClr>
                </a:solidFill>
              </a:rPr>
              <a:t> ролик</a:t>
            </a:r>
            <a:endParaRPr lang="ru-RU" dirty="0"/>
          </a:p>
        </p:txBody>
      </p:sp>
      <p:sp>
        <p:nvSpPr>
          <p:cNvPr id="72807" name="Rectangle 103"/>
          <p:cNvSpPr>
            <a:spLocks noChangeArrowheads="1"/>
          </p:cNvSpPr>
          <p:nvPr/>
        </p:nvSpPr>
        <p:spPr bwMode="auto">
          <a:xfrm>
            <a:off x="323850" y="49752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ru-RU">
              <a:effectLst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7224" y="3214687"/>
            <a:ext cx="76438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k-KZ" sz="4400" dirty="0" smtClean="0">
                <a:solidFill>
                  <a:srgbClr val="FF0000"/>
                </a:solidFill>
              </a:rPr>
              <a:t>Ақ бата туралы</a:t>
            </a:r>
          </a:p>
          <a:p>
            <a:pPr marL="342900" indent="-342900">
              <a:buAutoNum type="arabicPeriod"/>
            </a:pPr>
            <a:r>
              <a:rPr lang="kk-KZ" sz="4400" dirty="0" smtClean="0">
                <a:solidFill>
                  <a:srgbClr val="FF0000"/>
                </a:solidFill>
              </a:rPr>
              <a:t>Теріс  бата туралы</a:t>
            </a:r>
          </a:p>
          <a:p>
            <a:pPr marL="342900" indent="-342900">
              <a:buAutoNum type="arabicPeriod"/>
            </a:pPr>
            <a:r>
              <a:rPr lang="kk-KZ" sz="4400" dirty="0" smtClean="0">
                <a:solidFill>
                  <a:srgbClr val="FF0000"/>
                </a:solidFill>
              </a:rPr>
              <a:t>Серттесу батасы туралы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28860" y="0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chemeClr val="bg1">
                    <a:lumMod val="75000"/>
                  </a:schemeClr>
                </a:solidFill>
              </a:rPr>
              <a:t>Қолдану</a:t>
            </a:r>
            <a:endParaRPr lang="ru-RU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27" name="Group 11"/>
          <p:cNvGrpSpPr>
            <a:grpSpLocks/>
          </p:cNvGrpSpPr>
          <p:nvPr/>
        </p:nvGrpSpPr>
        <p:grpSpPr bwMode="auto">
          <a:xfrm>
            <a:off x="523" y="26988"/>
            <a:ext cx="8964090" cy="6858000"/>
            <a:chOff x="-94" y="0"/>
            <a:chExt cx="5854" cy="4320"/>
          </a:xfrm>
        </p:grpSpPr>
        <p:pic>
          <p:nvPicPr>
            <p:cNvPr id="28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4" y="4"/>
              <a:ext cx="63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77" y="2696"/>
              <a:ext cx="1547" cy="1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4166" y="111"/>
              <a:ext cx="1706" cy="1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5126" y="3686"/>
              <a:ext cx="63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17" y="2679"/>
              <a:ext cx="1547" cy="1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strips dir="ld"/>
    <p:sndAc>
      <p:endSnd/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357422" y="1142984"/>
            <a:ext cx="45720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4800" dirty="0" smtClean="0">
                <a:solidFill>
                  <a:schemeClr val="bg1">
                    <a:lumMod val="50000"/>
                  </a:schemeClr>
                </a:solidFill>
              </a:rPr>
              <a:t>«</a:t>
            </a:r>
            <a:r>
              <a:rPr lang="ru-RU" sz="4800" dirty="0" err="1" smtClean="0">
                <a:solidFill>
                  <a:schemeClr val="bg1">
                    <a:lumMod val="50000"/>
                  </a:schemeClr>
                </a:solidFill>
              </a:rPr>
              <a:t>Джиксо</a:t>
            </a:r>
            <a:r>
              <a:rPr lang="ru-RU" sz="4800" dirty="0" smtClean="0">
                <a:solidFill>
                  <a:schemeClr val="bg1">
                    <a:lumMod val="50000"/>
                  </a:schemeClr>
                </a:solidFill>
              </a:rPr>
              <a:t>»</a:t>
            </a:r>
            <a:r>
              <a:rPr lang="kk-KZ" sz="4800" dirty="0" smtClean="0">
                <a:solidFill>
                  <a:schemeClr val="bg1">
                    <a:lumMod val="50000"/>
                  </a:schemeClr>
                </a:solidFill>
              </a:rPr>
              <a:t> әдісі</a:t>
            </a:r>
            <a:endParaRPr lang="ru-RU" sz="4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214414" y="2071678"/>
            <a:ext cx="66437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kk-KZ" sz="3600" dirty="0" smtClean="0">
                <a:solidFill>
                  <a:srgbClr val="FF0000"/>
                </a:solidFill>
              </a:rPr>
              <a:t>Ақ бата туралы</a:t>
            </a:r>
          </a:p>
          <a:p>
            <a:pPr marL="342900" indent="-342900">
              <a:buAutoNum type="arabicPeriod"/>
            </a:pPr>
            <a:r>
              <a:rPr lang="kk-KZ" sz="3600" dirty="0" smtClean="0">
                <a:solidFill>
                  <a:srgbClr val="FF0000"/>
                </a:solidFill>
              </a:rPr>
              <a:t>Теріс  бата туралы</a:t>
            </a:r>
          </a:p>
          <a:p>
            <a:pPr marL="342900" indent="-342900">
              <a:buAutoNum type="arabicPeriod"/>
            </a:pPr>
            <a:r>
              <a:rPr lang="kk-KZ" sz="3600" dirty="0" smtClean="0">
                <a:solidFill>
                  <a:srgbClr val="FF0000"/>
                </a:solidFill>
              </a:rPr>
              <a:t>Серттесу батасы туралы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857356" y="142852"/>
            <a:ext cx="45005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Талдау</a:t>
            </a:r>
            <a:endParaRPr lang="ru-RU" sz="32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0" name="Group 11"/>
          <p:cNvGrpSpPr>
            <a:grpSpLocks/>
          </p:cNvGrpSpPr>
          <p:nvPr/>
        </p:nvGrpSpPr>
        <p:grpSpPr bwMode="auto">
          <a:xfrm>
            <a:off x="523" y="26988"/>
            <a:ext cx="8964090" cy="6858000"/>
            <a:chOff x="-94" y="0"/>
            <a:chExt cx="5854" cy="4320"/>
          </a:xfrm>
        </p:grpSpPr>
        <p:pic>
          <p:nvPicPr>
            <p:cNvPr id="21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4" y="4"/>
              <a:ext cx="63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77" y="2696"/>
              <a:ext cx="1547" cy="1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4166" y="111"/>
              <a:ext cx="1706" cy="1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5126" y="3686"/>
              <a:ext cx="63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17" y="2679"/>
              <a:ext cx="1547" cy="1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strips dir="ld"/>
    <p:sndAc>
      <p:endSnd/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dljj6Q-qn9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3600" y="1282700"/>
            <a:ext cx="7416800" cy="4292600"/>
          </a:xfrm>
          <a:prstGeom prst="rect">
            <a:avLst/>
          </a:prstGeom>
          <a:noFill/>
        </p:spPr>
      </p:pic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523" y="26988"/>
            <a:ext cx="8964090" cy="6858000"/>
            <a:chOff x="-94" y="0"/>
            <a:chExt cx="5854" cy="4320"/>
          </a:xfrm>
        </p:grpSpPr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4" y="4"/>
              <a:ext cx="63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77" y="2696"/>
              <a:ext cx="1547" cy="1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4166" y="111"/>
              <a:ext cx="1706" cy="1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5126" y="3686"/>
              <a:ext cx="63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17" y="2679"/>
              <a:ext cx="1547" cy="1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strips dir="ld"/>
    <p:sndAc>
      <p:endSnd/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6600"/>
              <a:t>  </a:t>
            </a:r>
          </a:p>
        </p:txBody>
      </p: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468313" y="549275"/>
            <a:ext cx="8229600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kk-KZ" sz="6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</a:t>
            </a:r>
          </a:p>
        </p:txBody>
      </p:sp>
      <p:pic>
        <p:nvPicPr>
          <p:cNvPr id="11" name="Рисунок 10" descr="http://im2-tub-kz.yandex.net/i?id=fd9001ef7533f34335c3db6d62c5d160-61-144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714356"/>
            <a:ext cx="764386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523" y="26988"/>
            <a:ext cx="8964090" cy="6858000"/>
            <a:chOff x="-94" y="0"/>
            <a:chExt cx="5854" cy="4320"/>
          </a:xfrm>
        </p:grpSpPr>
        <p:pic>
          <p:nvPicPr>
            <p:cNvPr id="13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4" y="4"/>
              <a:ext cx="63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77" y="2696"/>
              <a:ext cx="1547" cy="1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4166" y="111"/>
              <a:ext cx="1706" cy="1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5126" y="3686"/>
              <a:ext cx="63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17" y="2679"/>
              <a:ext cx="1547" cy="1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strips dir="l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Қ&amp;acy;&amp;zcy;&amp;acy;қ&amp;shcy;&amp;acy; &amp;Bcy;&amp;acy;&amp;tcy;&amp;acy;: &amp;Scy;ү&amp;ncy;&amp;dcy;&amp;iecy;&amp;tcy; &amp;tcy;&amp;ocy;&amp;jcy; &amp;kcy;&amp;acy;&amp;zcy;&amp;acy;&amp;kcy;&amp;shcy;&amp;acy; Қ&amp;acy;&amp;zcy;&amp;acy;қ&amp;shcy;&amp;acy; &amp;Bcy;&amp;acy;&amp;tcy;&amp;acy;: &amp;Scy;ү&amp;ncy;&amp;dcy;&amp;iecy;&amp;tcy; &amp;tcy;&amp;ocy;&amp;jcy; &amp;ncy;&amp;acy; &amp;kcy;&amp;acy;&amp;zcy;&amp;acy;&amp;khcy;&amp;scy;&amp;kcy;&amp;ocy;&amp;mcy; &amp;yacy;&amp;zcy;&amp;ycy;&amp;kcy;&amp;iecy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7858180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523" y="26988"/>
            <a:ext cx="8964090" cy="6858000"/>
            <a:chOff x="-94" y="0"/>
            <a:chExt cx="5854" cy="4320"/>
          </a:xfrm>
        </p:grpSpPr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4" y="4"/>
              <a:ext cx="63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77" y="2696"/>
              <a:ext cx="1547" cy="1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4166" y="111"/>
              <a:ext cx="1706" cy="1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5126" y="3686"/>
              <a:ext cx="63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17" y="2679"/>
              <a:ext cx="1547" cy="1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strips dir="ld"/>
    <p:sndAc>
      <p:endSnd/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WordArt 2"/>
          <p:cNvSpPr>
            <a:spLocks noChangeArrowheads="1" noChangeShapeType="1" noTextEdit="1"/>
          </p:cNvSpPr>
          <p:nvPr/>
        </p:nvSpPr>
        <p:spPr bwMode="auto">
          <a:xfrm>
            <a:off x="1285852" y="785794"/>
            <a:ext cx="576103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k-KZ" sz="36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Ойлан тап !</a:t>
            </a:r>
            <a:endParaRPr lang="ru-RU" sz="3600" b="1" i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2000240"/>
            <a:ext cx="8059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solidFill>
                  <a:schemeClr val="bg2">
                    <a:lumMod val="75000"/>
                  </a:schemeClr>
                </a:solidFill>
              </a:rPr>
              <a:t>1.Еламан болсын, осы  отырған шаңырақтың есігі төрі аман болсын!</a:t>
            </a:r>
          </a:p>
          <a:p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2571744"/>
            <a:ext cx="610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bg1">
                    <a:lumMod val="75000"/>
                  </a:schemeClr>
                </a:solidFill>
              </a:rPr>
              <a:t>2.Батырдың жолы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75000"/>
                  </a:schemeClr>
                </a:solidFill>
              </a:rPr>
              <a:t>болсын,Самсаған қолы болсын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!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3071810"/>
            <a:ext cx="5346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bg1">
                    <a:lumMod val="75000"/>
                  </a:schemeClr>
                </a:solidFill>
              </a:rPr>
              <a:t>3.Ұлыс береке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75000"/>
                  </a:schemeClr>
                </a:solidFill>
              </a:rPr>
              <a:t>берсін,Бәле-жала жерге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75000"/>
                  </a:schemeClr>
                </a:solidFill>
              </a:rPr>
              <a:t>енсін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! 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8662" y="3429000"/>
            <a:ext cx="592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ru-RU" dirty="0" err="1" smtClean="0">
                <a:solidFill>
                  <a:schemeClr val="bg1">
                    <a:lumMod val="75000"/>
                  </a:schemeClr>
                </a:solidFill>
              </a:rPr>
              <a:t>4.Бұл айдың құрметіне кешіледі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,</a:t>
            </a:r>
            <a:br>
              <a:rPr lang="ru-RU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Он </a:t>
            </a:r>
            <a:r>
              <a:rPr lang="ru-RU" dirty="0" err="1" smtClean="0">
                <a:solidFill>
                  <a:schemeClr val="bg1">
                    <a:lumMod val="75000"/>
                  </a:schemeClr>
                </a:solidFill>
              </a:rPr>
              <a:t>бір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75000"/>
                  </a:schemeClr>
                </a:solidFill>
              </a:rPr>
              <a:t>айдың ішінде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75000"/>
                  </a:schemeClr>
                </a:solidFill>
              </a:rPr>
              <a:t>қылған жазаң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24" y="4139991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5. Е, </a:t>
            </a:r>
            <a:r>
              <a:rPr lang="ru-RU" dirty="0" err="1" smtClean="0">
                <a:solidFill>
                  <a:schemeClr val="bg1">
                    <a:lumMod val="75000"/>
                  </a:schemeClr>
                </a:solidFill>
              </a:rPr>
              <a:t>Құдайым, оңдасын,Мың саулығың қоздасын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8662" y="4714884"/>
            <a:ext cx="3345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6. </a:t>
            </a:r>
            <a:r>
              <a:rPr lang="ru-RU" dirty="0" err="1" smtClean="0">
                <a:solidFill>
                  <a:schemeClr val="bg1">
                    <a:lumMod val="75000"/>
                  </a:schemeClr>
                </a:solidFill>
              </a:rPr>
              <a:t>Ата-анасына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75000"/>
                  </a:schemeClr>
                </a:solidFill>
              </a:rPr>
              <a:t>серік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75000"/>
                  </a:schemeClr>
                </a:solidFill>
              </a:rPr>
              <a:t>болсын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!</a:t>
            </a:r>
            <a:br>
              <a:rPr lang="ru-RU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ru-RU" dirty="0" err="1" smtClean="0">
                <a:solidFill>
                  <a:schemeClr val="bg1">
                    <a:lumMod val="75000"/>
                  </a:schemeClr>
                </a:solidFill>
              </a:rPr>
              <a:t>Азамат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75000"/>
                  </a:schemeClr>
                </a:solidFill>
              </a:rPr>
              <a:t>болып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ер </a:t>
            </a:r>
            <a:r>
              <a:rPr lang="ru-RU" dirty="0" err="1" smtClean="0">
                <a:solidFill>
                  <a:schemeClr val="bg1">
                    <a:lumMod val="75000"/>
                  </a:schemeClr>
                </a:solidFill>
              </a:rPr>
              <a:t>жетсін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,</a:t>
            </a:r>
            <a:br>
              <a:rPr lang="ru-RU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5" name="Group 11"/>
          <p:cNvGrpSpPr>
            <a:grpSpLocks/>
          </p:cNvGrpSpPr>
          <p:nvPr/>
        </p:nvGrpSpPr>
        <p:grpSpPr bwMode="auto">
          <a:xfrm>
            <a:off x="523" y="26988"/>
            <a:ext cx="8964090" cy="6858000"/>
            <a:chOff x="-94" y="0"/>
            <a:chExt cx="5854" cy="4320"/>
          </a:xfrm>
        </p:grpSpPr>
        <p:pic>
          <p:nvPicPr>
            <p:cNvPr id="16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4" y="4"/>
              <a:ext cx="63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77" y="2696"/>
              <a:ext cx="1547" cy="1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4166" y="111"/>
              <a:ext cx="1706" cy="1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5126" y="3686"/>
              <a:ext cx="63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17" y="2679"/>
              <a:ext cx="1547" cy="1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strips dir="ru"/>
    <p:sndAc>
      <p:endSnd/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k-K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k-K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блака">
  <a:themeElements>
    <a:clrScheme name="1_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1_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k-K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k-K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1_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2196</TotalTime>
  <Words>293</Words>
  <Application>Microsoft Office PowerPoint</Application>
  <PresentationFormat>Экран (4:3)</PresentationFormat>
  <Paragraphs>74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Океан</vt:lpstr>
      <vt:lpstr>1_Облака</vt:lpstr>
      <vt:lpstr>Слайд 1</vt:lpstr>
      <vt:lpstr>Слайд 2</vt:lpstr>
      <vt:lpstr>Слайд 3</vt:lpstr>
      <vt:lpstr> </vt:lpstr>
      <vt:lpstr>Слайд 5</vt:lpstr>
      <vt:lpstr>Слайд 6</vt:lpstr>
      <vt:lpstr> 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Департамент_Образования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user12</dc:creator>
  <cp:lastModifiedBy>user</cp:lastModifiedBy>
  <cp:revision>141</cp:revision>
  <dcterms:created xsi:type="dcterms:W3CDTF">2007-01-15T09:48:04Z</dcterms:created>
  <dcterms:modified xsi:type="dcterms:W3CDTF">2014-09-25T01:49:12Z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542721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D5.0.5</vt:lpwstr>
  </property>
</Properties>
</file>