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8" r:id="rId11"/>
    <p:sldId id="264" r:id="rId12"/>
    <p:sldId id="265" r:id="rId13"/>
    <p:sldId id="267" r:id="rId14"/>
    <p:sldId id="270" r:id="rId15"/>
    <p:sldId id="269" r:id="rId16"/>
    <p:sldId id="271" r:id="rId17"/>
    <p:sldId id="272" r:id="rId18"/>
    <p:sldId id="273" r:id="rId19"/>
    <p:sldId id="277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.kz/kz/forusers/simbol/gerb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42844" y="3071809"/>
            <a:ext cx="8858312" cy="307183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8412"/>
              </a:avLst>
            </a:prstTxWarp>
          </a:bodyPr>
          <a:lstStyle/>
          <a:p>
            <a:r>
              <a:rPr lang="ru-RU" sz="3600" dirty="0" smtClean="0">
                <a:solidFill>
                  <a:srgbClr val="CC0000"/>
                </a:solidFill>
                <a:latin typeface="Bookman Old Style" pitchFamily="18" charset="0"/>
                <a:cs typeface="Times New Roman" pitchFamily="18" charset="0"/>
              </a:rPr>
              <a:t>22 сентября - День языков народов Республики К</a:t>
            </a:r>
            <a:r>
              <a:rPr lang="ru-RU" sz="3600" dirty="0" smtClean="0">
                <a:solidFill>
                  <a:srgbClr val="CC0000"/>
                </a:solidFill>
                <a:latin typeface="Bookman Old Style" pitchFamily="18" charset="0"/>
              </a:rPr>
              <a:t>азахстан</a:t>
            </a:r>
            <a:endParaRPr lang="ru-RU" sz="3600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2844" y="1196974"/>
            <a:ext cx="8715436" cy="25892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8779"/>
              </a:avLst>
            </a:prstTxWarp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  <a:latin typeface="Bookman Old Style" pitchFamily="18" charset="0"/>
              </a:rPr>
              <a:t>22 </a:t>
            </a:r>
            <a:r>
              <a:rPr lang="kk-KZ" sz="3600" dirty="0" err="1" smtClean="0">
                <a:solidFill>
                  <a:srgbClr val="CC0000"/>
                </a:solidFill>
                <a:latin typeface="Bookman Old Style" pitchFamily="18" charset="0"/>
              </a:rPr>
              <a:t>қ</a:t>
            </a:r>
            <a:r>
              <a:rPr lang="ru-RU" sz="3600" dirty="0" err="1" smtClean="0">
                <a:solidFill>
                  <a:srgbClr val="CC0000"/>
                </a:solidFill>
                <a:latin typeface="Bookman Old Style" pitchFamily="18" charset="0"/>
              </a:rPr>
              <a:t>ыркүйек </a:t>
            </a:r>
            <a:r>
              <a:rPr lang="ru-RU" sz="3600" dirty="0" smtClean="0">
                <a:solidFill>
                  <a:srgbClr val="CC0000"/>
                </a:solidFill>
                <a:latin typeface="Bookman Old Style" pitchFamily="18" charset="0"/>
              </a:rPr>
              <a:t>- </a:t>
            </a:r>
            <a:r>
              <a:rPr lang="ru-RU" sz="3600" dirty="0" err="1" smtClean="0">
                <a:solidFill>
                  <a:srgbClr val="CC0000"/>
                </a:solidFill>
                <a:latin typeface="Bookman Old Style" pitchFamily="18" charset="0"/>
              </a:rPr>
              <a:t>Қазақстан халықтарының тілдер</a:t>
            </a:r>
            <a:r>
              <a:rPr lang="ru-RU" sz="3600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sz="3600" dirty="0" err="1" smtClean="0">
                <a:solidFill>
                  <a:srgbClr val="CC0000"/>
                </a:solidFill>
                <a:latin typeface="Bookman Old Style" pitchFamily="18" charset="0"/>
              </a:rPr>
              <a:t>күні.</a:t>
            </a:r>
            <a:r>
              <a:rPr lang="ru-RU" sz="3600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endParaRPr lang="ru-RU" sz="3600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2056" name="Picture 8" descr="0c93a430c7a715d067e1ae8be37b925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6767512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714348" y="500042"/>
          <a:ext cx="7858149" cy="2214578"/>
        </p:xfrm>
        <a:graphic>
          <a:graphicData uri="http://schemas.openxmlformats.org/drawingml/2006/table">
            <a:tbl>
              <a:tblPr/>
              <a:tblGrid>
                <a:gridCol w="1528151"/>
                <a:gridCol w="1528152"/>
                <a:gridCol w="1515729"/>
                <a:gridCol w="1428760"/>
                <a:gridCol w="1857357"/>
              </a:tblGrid>
              <a:tr h="221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85" name="WordArt 25"/>
          <p:cNvSpPr>
            <a:spLocks noChangeAspect="1" noChangeArrowheads="1" noChangeShapeType="1" noTextEdit="1"/>
          </p:cNvSpPr>
          <p:nvPr/>
        </p:nvSpPr>
        <p:spPr bwMode="auto">
          <a:xfrm>
            <a:off x="5429256" y="714356"/>
            <a:ext cx="1285875" cy="175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86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3786182" y="642918"/>
            <a:ext cx="1285875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A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99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32787" name="WordArt 27"/>
          <p:cNvSpPr>
            <a:spLocks noChangeAspect="1" noChangeArrowheads="1" noChangeShapeType="1" noTextEdit="1"/>
          </p:cNvSpPr>
          <p:nvPr/>
        </p:nvSpPr>
        <p:spPr bwMode="auto">
          <a:xfrm>
            <a:off x="2285984" y="642918"/>
            <a:ext cx="1285864" cy="178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537"/>
              </a:avLst>
            </a:prstTxWarp>
          </a:bodyPr>
          <a:lstStyle/>
          <a:p>
            <a:pPr algn="ctr"/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5720" y="664371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5720" y="21429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E:\Документы\Мои рисунки\pred5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4546" y="785794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7" descr="E:\Документы\Мои рисунки\131480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571480"/>
            <a:ext cx="13572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9" name="WordArt 24"/>
          <p:cNvSpPr>
            <a:spLocks noChangeAspect="1" noChangeArrowheads="1" noChangeShapeType="1" noTextEdit="1"/>
          </p:cNvSpPr>
          <p:nvPr/>
        </p:nvSpPr>
        <p:spPr bwMode="auto">
          <a:xfrm>
            <a:off x="7215206" y="785794"/>
            <a:ext cx="1119187" cy="179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6B6BC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6B6BC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" name="Лента лицом вверх 39"/>
          <p:cNvSpPr/>
          <p:nvPr/>
        </p:nvSpPr>
        <p:spPr>
          <a:xfrm>
            <a:off x="214282" y="3429000"/>
            <a:ext cx="8358188" cy="1071563"/>
          </a:xfrm>
          <a:prstGeom prst="ribbon2">
            <a:avLst>
              <a:gd name="adj1" fmla="val 16667"/>
              <a:gd name="adj2" fmla="val 651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214438" y="3429000"/>
            <a:ext cx="669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Find a word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5" descr="E:\Документы\Мои рисунки\ОВОЩИ\Рисунок1укцукцйк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5786" y="1000108"/>
            <a:ext cx="1428760" cy="137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1" descr="660ab52616a191f158468bea82a899e1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86182" y="714356"/>
            <a:ext cx="1428760" cy="174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E:\Документы\Мои рисунки\тбытовые прибрры\iron 33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57818" y="714356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E:\Документы\Мои рисунки\pred0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72330" y="642918"/>
            <a:ext cx="1337363" cy="194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 animBg="1"/>
      <p:bldP spid="32786" grpId="0" animBg="1"/>
      <p:bldP spid="32787" grpId="0" animBg="1"/>
      <p:bldP spid="32799" grpId="0" animBg="1"/>
      <p:bldP spid="6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4"/>
          <p:cNvSpPr>
            <a:spLocks noChangeArrowheads="1"/>
          </p:cNvSpPr>
          <p:nvPr/>
        </p:nvSpPr>
        <p:spPr bwMode="auto">
          <a:xfrm>
            <a:off x="857250" y="3571875"/>
            <a:ext cx="7345363" cy="2592388"/>
          </a:xfrm>
          <a:prstGeom prst="horizontalScroll">
            <a:avLst>
              <a:gd name="adj" fmla="val 25000"/>
            </a:avLst>
          </a:prstGeom>
          <a:solidFill>
            <a:srgbClr val="FFCC00"/>
          </a:solidFill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82" name="Group 62"/>
          <p:cNvGraphicFramePr>
            <a:graphicFrameLocks noGrp="1"/>
          </p:cNvGraphicFramePr>
          <p:nvPr/>
        </p:nvGraphicFramePr>
        <p:xfrm>
          <a:off x="179388" y="714375"/>
          <a:ext cx="6913562" cy="2143140"/>
        </p:xfrm>
        <a:graphic>
          <a:graphicData uri="http://schemas.openxmlformats.org/drawingml/2006/table">
            <a:tbl>
              <a:tblPr/>
              <a:tblGrid>
                <a:gridCol w="1728787"/>
                <a:gridCol w="1655763"/>
                <a:gridCol w="1728787"/>
                <a:gridCol w="1800225"/>
              </a:tblGrid>
              <a:tr h="2143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4" name="Picture 4" descr="1210243339_3009b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3" y="1008856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3" name="Picture 53" descr="вафа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14750" y="1004358"/>
            <a:ext cx="1511300" cy="14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 descr="ар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4" y="928670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 descr="кеи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50" y="919162"/>
            <a:ext cx="1460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1428750" y="4286250"/>
            <a:ext cx="6696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dirty="0" smtClean="0">
                <a:solidFill>
                  <a:schemeClr val="hlink"/>
                </a:solidFill>
              </a:rPr>
              <a:t>Назовите слово</a:t>
            </a:r>
            <a:endParaRPr lang="ru-RU" sz="3200" b="1" dirty="0">
              <a:solidFill>
                <a:schemeClr val="hlink"/>
              </a:solidFill>
            </a:endParaRPr>
          </a:p>
        </p:txBody>
      </p:sp>
      <p:pic>
        <p:nvPicPr>
          <p:cNvPr id="5186" name="Picture 6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034" y="857232"/>
            <a:ext cx="1230313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8" name="WordArt 68"/>
          <p:cNvSpPr>
            <a:spLocks noChangeAspect="1" noChangeArrowheads="1" noChangeShapeType="1" noTextEdit="1"/>
          </p:cNvSpPr>
          <p:nvPr/>
        </p:nvSpPr>
        <p:spPr bwMode="auto">
          <a:xfrm>
            <a:off x="5500694" y="928670"/>
            <a:ext cx="13430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89" name="WordArt 69"/>
          <p:cNvSpPr>
            <a:spLocks noChangeAspect="1" noChangeArrowheads="1" noChangeShapeType="1" noTextEdit="1"/>
          </p:cNvSpPr>
          <p:nvPr/>
        </p:nvSpPr>
        <p:spPr bwMode="auto">
          <a:xfrm>
            <a:off x="3786182" y="928670"/>
            <a:ext cx="13430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99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5190" name="WordArt 70"/>
          <p:cNvSpPr>
            <a:spLocks noChangeAspect="1" noChangeArrowheads="1" noChangeShapeType="1" noTextEdit="1"/>
          </p:cNvSpPr>
          <p:nvPr/>
        </p:nvSpPr>
        <p:spPr bwMode="auto">
          <a:xfrm>
            <a:off x="2071670" y="1000108"/>
            <a:ext cx="1357322" cy="1803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5720" y="664371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2844" y="142852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3" grpId="0"/>
      <p:bldP spid="5188" grpId="0" animBg="1"/>
      <p:bldP spid="5189" grpId="0" animBg="1"/>
      <p:bldP spid="51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928688" y="3357563"/>
            <a:ext cx="7345362" cy="2592387"/>
          </a:xfrm>
          <a:prstGeom prst="horizontalScroll">
            <a:avLst>
              <a:gd name="adj" fmla="val 25000"/>
            </a:avLst>
          </a:prstGeom>
          <a:solidFill>
            <a:srgbClr val="FFCC00"/>
          </a:solidFill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Find a word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1714480" y="928670"/>
          <a:ext cx="5329237" cy="2166931"/>
        </p:xfrm>
        <a:graphic>
          <a:graphicData uri="http://schemas.openxmlformats.org/drawingml/2006/table">
            <a:tbl>
              <a:tblPr/>
              <a:tblGrid>
                <a:gridCol w="1728787"/>
                <a:gridCol w="1800225"/>
                <a:gridCol w="1800225"/>
              </a:tblGrid>
              <a:tr h="2166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9" name="WordArt 25"/>
          <p:cNvSpPr>
            <a:spLocks noChangeAspect="1" noChangeArrowheads="1" noChangeShapeType="1" noTextEdit="1"/>
          </p:cNvSpPr>
          <p:nvPr/>
        </p:nvSpPr>
        <p:spPr bwMode="auto">
          <a:xfrm>
            <a:off x="5429256" y="1142984"/>
            <a:ext cx="1343025" cy="1695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71" name="WordArt 27"/>
          <p:cNvSpPr>
            <a:spLocks noChangeAspect="1" noChangeArrowheads="1" noChangeShapeType="1" noTextEdit="1"/>
          </p:cNvSpPr>
          <p:nvPr/>
        </p:nvSpPr>
        <p:spPr bwMode="auto">
          <a:xfrm>
            <a:off x="3714744" y="1142984"/>
            <a:ext cx="13430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76" name="Picture 32" descr="pred0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8" y="1071546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4" descr="4е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868" y="1142984"/>
            <a:ext cx="1643074" cy="17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 descr="13148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00232" y="1269582"/>
            <a:ext cx="1296988" cy="146447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180" name="Picture 36" descr="E:\Документы\Мои рисунки\астры китайские.jpg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28794" y="1142984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85720" y="664371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5720" y="21429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4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142875" y="500063"/>
          <a:ext cx="8786873" cy="2214578"/>
        </p:xfrm>
        <a:graphic>
          <a:graphicData uri="http://schemas.openxmlformats.org/drawingml/2006/table">
            <a:tbl>
              <a:tblPr/>
              <a:tblGrid>
                <a:gridCol w="1528151"/>
                <a:gridCol w="1528152"/>
                <a:gridCol w="1515729"/>
                <a:gridCol w="1428760"/>
                <a:gridCol w="2786081"/>
              </a:tblGrid>
              <a:tr h="221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84" name="WordArt 24"/>
          <p:cNvSpPr>
            <a:spLocks noChangeAspect="1" noChangeArrowheads="1" noChangeShapeType="1" noTextEdit="1"/>
          </p:cNvSpPr>
          <p:nvPr/>
        </p:nvSpPr>
        <p:spPr bwMode="auto">
          <a:xfrm>
            <a:off x="7572375" y="642938"/>
            <a:ext cx="1357313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</a:t>
            </a:r>
          </a:p>
        </p:txBody>
      </p:sp>
      <p:sp>
        <p:nvSpPr>
          <p:cNvPr id="32785" name="WordArt 25"/>
          <p:cNvSpPr>
            <a:spLocks noChangeAspect="1" noChangeArrowheads="1" noChangeShapeType="1" noTextEdit="1"/>
          </p:cNvSpPr>
          <p:nvPr/>
        </p:nvSpPr>
        <p:spPr bwMode="auto">
          <a:xfrm>
            <a:off x="4786313" y="642938"/>
            <a:ext cx="1285875" cy="175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86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3286125" y="642938"/>
            <a:ext cx="1285875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к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99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32787" name="WordArt 27"/>
          <p:cNvSpPr>
            <a:spLocks noChangeAspect="1" noChangeArrowheads="1" noChangeShapeType="1" noTextEdit="1"/>
          </p:cNvSpPr>
          <p:nvPr/>
        </p:nvSpPr>
        <p:spPr bwMode="auto">
          <a:xfrm>
            <a:off x="1785939" y="642938"/>
            <a:ext cx="1285864" cy="178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537"/>
              </a:avLst>
            </a:prstTxWarp>
          </a:bodyPr>
          <a:lstStyle/>
          <a:p>
            <a:pPr algn="ctr"/>
            <a:r>
              <a:rPr lang="ru-RU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5720" y="664371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5720" y="21429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429520" y="500042"/>
          <a:ext cx="1500198" cy="22145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00198"/>
              </a:tblGrid>
              <a:tr h="22145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034" name="Picture 2" descr="E:\Документы\Мои рисунки\pred5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1" y="714356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7" descr="E:\Документы\Мои рисунки\131480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50" y="571480"/>
            <a:ext cx="12858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E:\Документы\Мои рисунки\ОВОЩИ\apels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15272" y="1071546"/>
            <a:ext cx="1214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9" name="WordArt 24"/>
          <p:cNvSpPr>
            <a:spLocks noChangeAspect="1" noChangeArrowheads="1" noChangeShapeType="1" noTextEdit="1"/>
          </p:cNvSpPr>
          <p:nvPr/>
        </p:nvSpPr>
        <p:spPr bwMode="auto">
          <a:xfrm>
            <a:off x="6215063" y="714375"/>
            <a:ext cx="1119187" cy="179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6B6BC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6B6BC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" name="Лента лицом вверх 39"/>
          <p:cNvSpPr/>
          <p:nvPr/>
        </p:nvSpPr>
        <p:spPr>
          <a:xfrm>
            <a:off x="214282" y="3429000"/>
            <a:ext cx="8358188" cy="1071563"/>
          </a:xfrm>
          <a:prstGeom prst="ribbon2">
            <a:avLst>
              <a:gd name="adj1" fmla="val 16667"/>
              <a:gd name="adj2" fmla="val 651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214438" y="3429000"/>
            <a:ext cx="669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ӨЗДІ ТАП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5" descr="E:\Документы\Мои рисунки\ОВОЩИ\Рисунок1укцукцйк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785794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1" descr="660ab52616a191f158468bea82a899e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500042"/>
            <a:ext cx="278606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E:\Документы\Мои рисунки\тбытовые прибрры\iron 33.gif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57752" y="714356"/>
            <a:ext cx="12144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E:\Документы\Мои рисунки\pred06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15074" y="785794"/>
            <a:ext cx="1285884" cy="159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  <p:bldP spid="32786" grpId="0" animBg="1"/>
      <p:bldP spid="32787" grpId="0" animBg="1"/>
      <p:bldP spid="32799" grpId="0" animBg="1"/>
      <p:bldP spid="61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4282" y="1857364"/>
            <a:ext cx="571504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 Тіл қылыштан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786446" y="1857364"/>
            <a:ext cx="314327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өткір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EA9CEE"/>
              </a:solidFill>
              <a:latin typeface="Comic Sans MS" pitchFamily="66" charset="0"/>
            </a:endParaRPr>
          </a:p>
        </p:txBody>
      </p:sp>
      <p:pic>
        <p:nvPicPr>
          <p:cNvPr id="9" name="Picture 8" descr="0c93a430c7a715d067e1ae8be37b925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6215106" cy="12144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28596" y="1052513"/>
            <a:ext cx="43577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8000" dirty="0" smtClean="0"/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Язык мой -</a:t>
            </a:r>
          </a:p>
          <a:p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714876" y="1285860"/>
            <a:ext cx="421484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враг мой.</a:t>
            </a:r>
          </a:p>
          <a:p>
            <a:endParaRPr lang="ru-RU" sz="4400" b="1" dirty="0">
              <a:solidFill>
                <a:srgbClr val="EA9CEE"/>
              </a:solidFill>
              <a:latin typeface="Comic Sans MS" pitchFamily="66" charset="0"/>
            </a:endParaRPr>
          </a:p>
        </p:txBody>
      </p:sp>
      <p:pic>
        <p:nvPicPr>
          <p:cNvPr id="11" name="Picture 7" descr="dividers_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60350"/>
            <a:ext cx="6626225" cy="5968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4282" y="1785926"/>
            <a:ext cx="585791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Fair words break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072198" y="1785926"/>
            <a:ext cx="307180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no bones 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EA9C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dividers_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7678761" cy="1412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714488"/>
            <a:ext cx="507206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kk-KZ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Тілден артық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929190" y="1714488"/>
            <a:ext cx="435771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kk-KZ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қазына жоқ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EA9CEE"/>
              </a:solidFill>
              <a:latin typeface="Comic Sans MS" pitchFamily="66" charset="0"/>
            </a:endParaRPr>
          </a:p>
        </p:txBody>
      </p:sp>
      <p:pic>
        <p:nvPicPr>
          <p:cNvPr id="7" name="Picture 7" descr="dividers_2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2852"/>
            <a:ext cx="7056438" cy="857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42844" y="1714488"/>
            <a:ext cx="507209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Язык впереди</a:t>
            </a:r>
          </a:p>
          <a:p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214942" y="1714488"/>
            <a:ext cx="407196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ног бежит</a:t>
            </a:r>
          </a:p>
          <a:p>
            <a:endParaRPr lang="ru-RU" sz="4400" b="1" dirty="0">
              <a:solidFill>
                <a:srgbClr val="EA9CEE"/>
              </a:solidFill>
              <a:latin typeface="Comic Sans MS" pitchFamily="66" charset="0"/>
            </a:endParaRPr>
          </a:p>
        </p:txBody>
      </p:sp>
      <p:pic>
        <p:nvPicPr>
          <p:cNvPr id="7" name="Picture 8" descr="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"/>
            <a:ext cx="5667393" cy="92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85852" y="1714488"/>
            <a:ext cx="378621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Live and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86248" y="1714488"/>
            <a:ext cx="500066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learn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EA9CEE"/>
              </a:solidFill>
              <a:latin typeface="Comic Sans MS" pitchFamily="66" charset="0"/>
            </a:endParaRPr>
          </a:p>
        </p:txBody>
      </p:sp>
      <p:pic>
        <p:nvPicPr>
          <p:cNvPr id="7" name="Picture 8" descr="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"/>
            <a:ext cx="5667393" cy="92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Документы\Мои рисунки\эж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714375"/>
            <a:ext cx="6786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i="1" spc="6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5214938"/>
            <a:ext cx="4429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928926" y="657188"/>
            <a:ext cx="28575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001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86116" y="1214422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78592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Их общению друг с другом</a:t>
            </a:r>
            <a:br>
              <a:rPr lang="ru-RU" sz="4800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4800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Помогают языки.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7158" y="1785926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Жыланның уы тісінде,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57158" y="3000371"/>
            <a:ext cx="842968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адамның уы  тілінде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600" b="1" dirty="0">
              <a:solidFill>
                <a:srgbClr val="EA9CEE"/>
              </a:solidFill>
              <a:latin typeface="Comic Sans MS" pitchFamily="66" charset="0"/>
            </a:endParaRPr>
          </a:p>
        </p:txBody>
      </p:sp>
      <p:pic>
        <p:nvPicPr>
          <p:cNvPr id="8" name="Picture 14" descr="0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88913"/>
            <a:ext cx="4572000" cy="792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flowerb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1509" name="Picture 5" descr="d4531d972b693efdeb9852f096086b5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1763713" cy="1504950"/>
          </a:xfrm>
          <a:prstGeom prst="rect">
            <a:avLst/>
          </a:prstGeom>
          <a:noFill/>
        </p:spPr>
      </p:pic>
      <p:pic>
        <p:nvPicPr>
          <p:cNvPr id="21510" name="Picture 6" descr="3e17407d30844c83bf55c9c957f305e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60350"/>
            <a:ext cx="1835150" cy="1584325"/>
          </a:xfrm>
          <a:prstGeom prst="rect">
            <a:avLst/>
          </a:prstGeom>
          <a:noFill/>
        </p:spPr>
      </p:pic>
      <p:pic>
        <p:nvPicPr>
          <p:cNvPr id="21511" name="Picture 7" descr="ag0031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33375"/>
            <a:ext cx="5184775" cy="3240088"/>
          </a:xfrm>
          <a:prstGeom prst="rect">
            <a:avLst/>
          </a:prstGeom>
          <a:noFill/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0" y="2924175"/>
            <a:ext cx="9144000" cy="136208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 dirty="0" smtClean="0">
              <a:ln w="15875" cap="rnd">
                <a:solidFill>
                  <a:srgbClr val="6600CC"/>
                </a:solidFill>
                <a:prstDash val="sysDot"/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36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болыңыздар</a:t>
            </a:r>
            <a:endParaRPr lang="ru-RU" sz="3600" b="1" dirty="0" smtClean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kern="10" dirty="0" smtClean="0">
                <a:ln w="15875" cap="rnd">
                  <a:solidFill>
                    <a:srgbClr val="6600CC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Всем большое спасибо за урок</a:t>
            </a:r>
            <a:r>
              <a:rPr lang="ru-RU" sz="3600" kern="10" dirty="0" smtClean="0">
                <a:ln w="15875" cap="rnd">
                  <a:solidFill>
                    <a:srgbClr val="6600CC"/>
                  </a:solidFill>
                  <a:prstDash val="sysDot"/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.</a:t>
            </a:r>
            <a:endParaRPr lang="ru-RU" sz="3600" kern="10" dirty="0">
              <a:ln w="15875" cap="rnd">
                <a:solidFill>
                  <a:srgbClr val="6600CC"/>
                </a:solidFill>
                <a:prstDash val="sysDot"/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Документы\Мои рисунки\эж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714375"/>
            <a:ext cx="6786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i="1" spc="6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5214938"/>
            <a:ext cx="4429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928926" y="657188"/>
            <a:ext cx="28575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001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86116" y="1214422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78592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642918"/>
            <a:ext cx="5786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рәміздері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50057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ҚАЗАҚСТАН РЕСПУБЛИКАСЫНЫҢ МЕМЛЕКЕТТ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 ЕЛТАҢБАСЫ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450057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МЕМЛЕКЕТТ</a:t>
            </a:r>
            <a:r>
              <a:rPr lang="en-US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 ТУЫ</a:t>
            </a:r>
            <a:endParaRPr lang="ru-RU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928802"/>
            <a:ext cx="45005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643050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Документы\Мои рисунки\эж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714375"/>
            <a:ext cx="6786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i="1" spc="6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5214938"/>
            <a:ext cx="4429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928926" y="657188"/>
            <a:ext cx="28575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001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86116" y="1214422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28604"/>
            <a:ext cx="6286544" cy="348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ҚАЗАҚСТАН РЕСПУБЛИКАСЫНЫҢ МЕМЛЕКЕТТІК ӘНҰРАНЫ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071546"/>
            <a:ext cx="34290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 аспаны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дән даласы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Ерліктің дастаны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Еліме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қарашы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Ежелден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Даңкымыз шықты ғой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Намысын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бермеген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Қазағым мықты ғой!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Қайырмасы: </a:t>
            </a:r>
            <a:b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Менің елім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менің елім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Гүлің болып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егілемін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Жырың болып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төгілемін, елім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Туған жерім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менің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Қазақстаным!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Ұрпаққа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ашқан, </a:t>
            </a:r>
            <a:b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Кең байтақ жерім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Бірлігі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жарасқан, </a:t>
            </a:r>
            <a:b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Тәуелсіз елім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Қарсы алған уақытты, </a:t>
            </a:r>
            <a:b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Мәңгілік досындай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бақытты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Біздің ел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Қайырмасы: </a:t>
            </a:r>
            <a:b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Менің елім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менің елім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Гүлің болып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егілемін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Жырың болып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төгілемін, елім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Туған жерім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менің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Қазақстаным!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Документы\Мои рисунки\эж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714375"/>
            <a:ext cx="6786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i="1" spc="6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5214938"/>
            <a:ext cx="4429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2928926" y="657188"/>
            <a:ext cx="28575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001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86116" y="1214422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 rot="10800000" flipV="1">
            <a:off x="714348" y="2427740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Цвети, моя республика родная!</a:t>
            </a:r>
            <a:b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Мой Казахстан!</a:t>
            </a:r>
            <a:b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мой родимый дом!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5720" y="1603690"/>
            <a:ext cx="814393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Позвони мне в шесть часов вечера </a:t>
            </a:r>
          </a:p>
          <a:p>
            <a:pPr lvl="0" algn="ctr"/>
            <a:r>
              <a:rPr lang="kk-KZ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Маған сағат көрсет</a:t>
            </a:r>
            <a:endParaRPr lang="ru-RU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Мен  балмұздақ жеп жатырмын</a:t>
            </a:r>
            <a:endParaRPr lang="ru-RU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соседнем лесу пожар </a:t>
            </a:r>
          </a:p>
          <a:p>
            <a:pPr lvl="0"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have a family</a:t>
            </a:r>
            <a:endParaRPr lang="ru-RU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20486" name="Picture 6" descr="656+5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191134"/>
            <a:ext cx="2683117" cy="1666866"/>
          </a:xfrm>
          <a:prstGeom prst="rect">
            <a:avLst/>
          </a:prstGeom>
          <a:noFill/>
        </p:spPr>
      </p:pic>
      <p:pic>
        <p:nvPicPr>
          <p:cNvPr id="20487" name="Picture 7" descr="dividers_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9" y="260350"/>
            <a:ext cx="6527822" cy="45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flowerb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-252413" y="2570460"/>
            <a:ext cx="9586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5400" b="1" dirty="0">
              <a:solidFill>
                <a:srgbClr val="EB3E7A"/>
              </a:solidFill>
              <a:latin typeface="Comic Sans MS" pitchFamily="66" charset="0"/>
            </a:endParaRPr>
          </a:p>
        </p:txBody>
      </p:sp>
      <p:pic>
        <p:nvPicPr>
          <p:cNvPr id="22536" name="Picture 8" descr="0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"/>
            <a:ext cx="6119813" cy="857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928670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33CC"/>
                </a:solidFill>
              </a:rPr>
              <a:t>У меня болит голова</a:t>
            </a:r>
            <a:endParaRPr lang="en-US" sz="3600" b="1" dirty="0" smtClean="0">
              <a:solidFill>
                <a:srgbClr val="FF33CC"/>
              </a:solidFill>
            </a:endParaRPr>
          </a:p>
          <a:p>
            <a:pPr lvl="0" algn="ctr"/>
            <a:r>
              <a:rPr lang="kk-KZ" sz="3600" b="1" dirty="0" smtClean="0">
                <a:solidFill>
                  <a:srgbClr val="FF33CC"/>
                </a:solidFill>
              </a:rPr>
              <a:t>Мен бишімін</a:t>
            </a:r>
            <a:endParaRPr lang="ru-RU" sz="3600" b="1" dirty="0" smtClean="0">
              <a:solidFill>
                <a:srgbClr val="FF33CC"/>
              </a:solidFill>
            </a:endParaRPr>
          </a:p>
          <a:p>
            <a:pPr lvl="0" algn="ctr"/>
            <a:r>
              <a:rPr lang="ru-RU" sz="3600" b="1" dirty="0" smtClean="0">
                <a:solidFill>
                  <a:srgbClr val="FF33CC"/>
                </a:solidFill>
              </a:rPr>
              <a:t>Когда ты мне вернёшь  </a:t>
            </a:r>
            <a:r>
              <a:rPr lang="kk-KZ" sz="3600" b="1" dirty="0" smtClean="0">
                <a:solidFill>
                  <a:srgbClr val="FF33CC"/>
                </a:solidFill>
              </a:rPr>
              <a:t>линейку</a:t>
            </a:r>
          </a:p>
          <a:p>
            <a:pPr lvl="0" algn="ctr"/>
            <a:r>
              <a:rPr lang="en-US" sz="3600" b="1" dirty="0" smtClean="0">
                <a:solidFill>
                  <a:srgbClr val="FF33CC"/>
                </a:solidFill>
              </a:rPr>
              <a:t>I like apples</a:t>
            </a:r>
            <a:endParaRPr lang="kk-KZ" sz="3600" b="1" dirty="0" smtClean="0">
              <a:solidFill>
                <a:srgbClr val="FF33CC"/>
              </a:solidFill>
            </a:endParaRPr>
          </a:p>
          <a:p>
            <a:pPr lvl="0" algn="ctr"/>
            <a:r>
              <a:rPr lang="kk-KZ" sz="3600" b="1" dirty="0" smtClean="0">
                <a:solidFill>
                  <a:srgbClr val="FF33CC"/>
                </a:solidFill>
              </a:rPr>
              <a:t>Подари мне цветок</a:t>
            </a:r>
            <a:endParaRPr lang="ru-RU" sz="3600" b="1" dirty="0" smtClean="0">
              <a:solidFill>
                <a:srgbClr val="FF33CC"/>
              </a:solidFill>
            </a:endParaRPr>
          </a:p>
          <a:p>
            <a:pPr lvl="0" algn="ctr"/>
            <a:r>
              <a:rPr lang="kk-KZ" sz="3600" b="1" dirty="0" smtClean="0">
                <a:solidFill>
                  <a:srgbClr val="FF33CC"/>
                </a:solidFill>
              </a:rPr>
              <a:t>Менің ішім ауырып жатыр</a:t>
            </a:r>
            <a:endParaRPr lang="ru-RU" sz="3600" b="1" dirty="0" smtClean="0">
              <a:solidFill>
                <a:srgbClr val="FF33CC"/>
              </a:solidFill>
            </a:endParaRPr>
          </a:p>
          <a:p>
            <a:pPr lvl="0" algn="ctr"/>
            <a:r>
              <a:rPr lang="en-US" sz="3600" b="1" dirty="0" smtClean="0">
                <a:solidFill>
                  <a:srgbClr val="FF33CC"/>
                </a:solidFill>
              </a:rPr>
              <a:t>Give me  twenty </a:t>
            </a:r>
            <a:r>
              <a:rPr lang="en-US" sz="3600" b="1" dirty="0" err="1" smtClean="0">
                <a:solidFill>
                  <a:srgbClr val="FF33CC"/>
                </a:solidFill>
              </a:rPr>
              <a:t>tenge</a:t>
            </a:r>
            <a:endParaRPr lang="en-US" sz="3600" b="1" dirty="0" smtClean="0">
              <a:solidFill>
                <a:srgbClr val="FF33CC"/>
              </a:solidFill>
            </a:endParaRPr>
          </a:p>
          <a:p>
            <a:pPr lvl="0" algn="ctr"/>
            <a:r>
              <a:rPr lang="kk-KZ" sz="3600" b="1" dirty="0" smtClean="0">
                <a:solidFill>
                  <a:srgbClr val="FF33CC"/>
                </a:solidFill>
              </a:rPr>
              <a:t>Я ем бешбармак</a:t>
            </a:r>
            <a:endParaRPr lang="ru-RU" sz="3600" b="1" dirty="0">
              <a:solidFill>
                <a:srgbClr val="FF33CC"/>
              </a:solidFill>
            </a:endParaRPr>
          </a:p>
        </p:txBody>
      </p:sp>
      <p:pic>
        <p:nvPicPr>
          <p:cNvPr id="10" name="Рисунок 4" descr="0a4f488923716b024ee68941527cf92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2000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928688" y="3357563"/>
            <a:ext cx="7345362" cy="2592387"/>
          </a:xfrm>
          <a:prstGeom prst="horizontalScroll">
            <a:avLst>
              <a:gd name="adj" fmla="val 25000"/>
            </a:avLst>
          </a:prstGeom>
          <a:solidFill>
            <a:srgbClr val="FFCC00"/>
          </a:solidFill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214313" y="928688"/>
          <a:ext cx="8713787" cy="2166931"/>
        </p:xfrm>
        <a:graphic>
          <a:graphicData uri="http://schemas.openxmlformats.org/drawingml/2006/table">
            <a:tbl>
              <a:tblPr/>
              <a:tblGrid>
                <a:gridCol w="1728787"/>
                <a:gridCol w="1655763"/>
                <a:gridCol w="1728787"/>
                <a:gridCol w="1800225"/>
                <a:gridCol w="1800225"/>
              </a:tblGrid>
              <a:tr h="2166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571625" y="4286250"/>
            <a:ext cx="6696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4000" b="1" dirty="0" smtClean="0">
                <a:solidFill>
                  <a:schemeClr val="accent2"/>
                </a:solidFill>
              </a:rPr>
              <a:t>Наскальные рисунки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6168" name="WordArt 24"/>
          <p:cNvSpPr>
            <a:spLocks noChangeAspect="1" noChangeArrowheads="1" noChangeShapeType="1" noTextEdit="1"/>
          </p:cNvSpPr>
          <p:nvPr/>
        </p:nvSpPr>
        <p:spPr bwMode="auto">
          <a:xfrm>
            <a:off x="5500688" y="1071563"/>
            <a:ext cx="13430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9" name="WordArt 25"/>
          <p:cNvSpPr>
            <a:spLocks noChangeAspect="1" noChangeArrowheads="1" noChangeShapeType="1" noTextEdit="1"/>
          </p:cNvSpPr>
          <p:nvPr/>
        </p:nvSpPr>
        <p:spPr bwMode="auto">
          <a:xfrm>
            <a:off x="3857625" y="1071563"/>
            <a:ext cx="13430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6170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7286625" y="1143000"/>
            <a:ext cx="13430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99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6171" name="WordArt 27"/>
          <p:cNvSpPr>
            <a:spLocks noChangeAspect="1" noChangeArrowheads="1" noChangeShapeType="1" noTextEdit="1"/>
          </p:cNvSpPr>
          <p:nvPr/>
        </p:nvSpPr>
        <p:spPr bwMode="auto">
          <a:xfrm>
            <a:off x="2071688" y="1071563"/>
            <a:ext cx="13430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72" name="Picture 28" descr="6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768" y="121442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 descr="pred04"/>
          <p:cNvPicPr>
            <a:picLocks noChangeAspect="1" noChangeArrowheads="1"/>
          </p:cNvPicPr>
          <p:nvPr/>
        </p:nvPicPr>
        <p:blipFill>
          <a:blip r:embed="rId4" cstate="print"/>
          <a:srcRect l="1843" t="2835" r="1843" b="2835"/>
          <a:stretch>
            <a:fillRect/>
          </a:stretch>
        </p:blipFill>
        <p:spPr bwMode="auto">
          <a:xfrm>
            <a:off x="3643306" y="1071546"/>
            <a:ext cx="1593850" cy="18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 descr="р6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57818" y="1000108"/>
            <a:ext cx="1763712" cy="191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4" descr="4е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57356" y="100010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 descr="131480"/>
          <p:cNvPicPr>
            <a:picLocks noChangeAspect="1" noChangeArrowheads="1"/>
          </p:cNvPicPr>
          <p:nvPr/>
        </p:nvPicPr>
        <p:blipFill>
          <a:blip r:embed="rId7" cstate="print">
            <a:lum contrast="-10000"/>
          </a:blip>
          <a:srcRect l="6047" t="4359" r="4672" b="4359"/>
          <a:stretch>
            <a:fillRect/>
          </a:stretch>
        </p:blipFill>
        <p:spPr bwMode="auto">
          <a:xfrm>
            <a:off x="428625" y="1071563"/>
            <a:ext cx="1296988" cy="1717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180" name="Picture 36" descr="E:\Документы\Мои рисунки\астры китайские.jpg"/>
          <p:cNvPicPr>
            <a:picLocks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85720" y="1071546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85720" y="664371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5720" y="21429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8" grpId="0" animBg="1"/>
      <p:bldP spid="6169" grpId="0" animBg="1"/>
      <p:bldP spid="6170" grpId="0" animBg="1"/>
      <p:bldP spid="61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928688" y="3357563"/>
            <a:ext cx="7345362" cy="2592387"/>
          </a:xfrm>
          <a:prstGeom prst="horizontalScroll">
            <a:avLst>
              <a:gd name="adj" fmla="val 25000"/>
            </a:avLst>
          </a:prstGeom>
          <a:solidFill>
            <a:srgbClr val="FFCC00"/>
          </a:solidFill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214313" y="642938"/>
          <a:ext cx="8713787" cy="2571768"/>
        </p:xfrm>
        <a:graphic>
          <a:graphicData uri="http://schemas.openxmlformats.org/drawingml/2006/table">
            <a:tbl>
              <a:tblPr/>
              <a:tblGrid>
                <a:gridCol w="1728787"/>
                <a:gridCol w="1655763"/>
                <a:gridCol w="1728787"/>
                <a:gridCol w="1800225"/>
                <a:gridCol w="1800225"/>
              </a:tblGrid>
              <a:tr h="257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571625" y="4286250"/>
            <a:ext cx="6696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СӨЗДІ ТАП.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8" name="WordArt 24"/>
          <p:cNvSpPr>
            <a:spLocks noChangeAspect="1" noChangeArrowheads="1" noChangeShapeType="1" noTextEdit="1"/>
          </p:cNvSpPr>
          <p:nvPr/>
        </p:nvSpPr>
        <p:spPr bwMode="auto">
          <a:xfrm>
            <a:off x="7200900" y="785813"/>
            <a:ext cx="1639888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69" name="WordArt 25"/>
          <p:cNvSpPr>
            <a:spLocks noChangeAspect="1" noChangeArrowheads="1" noChangeShapeType="1" noTextEdit="1"/>
          </p:cNvSpPr>
          <p:nvPr/>
        </p:nvSpPr>
        <p:spPr bwMode="auto">
          <a:xfrm>
            <a:off x="3714750" y="785813"/>
            <a:ext cx="1519238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Ғ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70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5500688" y="857250"/>
            <a:ext cx="1527175" cy="192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99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6171" name="WordArt 27"/>
          <p:cNvSpPr>
            <a:spLocks noChangeAspect="1" noChangeArrowheads="1" noChangeShapeType="1" noTextEdit="1"/>
          </p:cNvSpPr>
          <p:nvPr/>
        </p:nvSpPr>
        <p:spPr bwMode="auto">
          <a:xfrm>
            <a:off x="2000250" y="928688"/>
            <a:ext cx="1500188" cy="192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537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5720" y="664371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5720" y="214290"/>
            <a:ext cx="8572560" cy="1588"/>
          </a:xfrm>
          <a:prstGeom prst="line">
            <a:avLst/>
          </a:prstGeom>
          <a:ln w="155575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5" descr="bird31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44" y="857232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9" descr="2# зелёный крокодил&#10;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1812" y="857232"/>
            <a:ext cx="1439501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9" descr="horse1-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71546"/>
            <a:ext cx="1879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BD13772_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29256" y="714356"/>
            <a:ext cx="16609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BD13762_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86644" y="1071546"/>
            <a:ext cx="1571636" cy="17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E:\Документы\наДЕЕжда\artlib_gallery-22852-b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58" y="857232"/>
            <a:ext cx="1571625" cy="22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8" grpId="0" animBg="1"/>
      <p:bldP spid="6169" grpId="0" animBg="1"/>
      <p:bldP spid="6170" grpId="0" animBg="1"/>
      <p:bldP spid="61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185</Words>
  <Application>Microsoft Office PowerPoint</Application>
  <PresentationFormat>Экран (4:3)</PresentationFormat>
  <Paragraphs>96</Paragraphs>
  <Slides>21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Bauka</cp:lastModifiedBy>
  <cp:revision>91</cp:revision>
  <dcterms:modified xsi:type="dcterms:W3CDTF">2011-09-22T13:34:02Z</dcterms:modified>
</cp:coreProperties>
</file>