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142984"/>
            <a:ext cx="7772400" cy="1214447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The theme: I want to be a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doctor.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7929618" cy="500066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  The  aims: 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educating:  to introduce new words, new  sentence and  the  reading of  sounds “[u:]”, [u],   to enrich pupils vocabulary, to speak about  professions.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    developing:  to develop pupils reading, writing, understanding, imagination, memory, logical thinking, listening, translation.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/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)          </a:t>
            </a:r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bringing-up: to bringing-up pupils' interest in learning English, to be attentive, active, clever, friendly, to write neatly and  correctly.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642918"/>
            <a:ext cx="7829576" cy="548324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methods: audio, work with cards, presentation.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The types:  work at </a:t>
            </a:r>
            <a:r>
              <a:rPr lang="en-GB" dirty="0" err="1" smtClean="0">
                <a:solidFill>
                  <a:schemeClr val="bg1"/>
                </a:solidFill>
              </a:rPr>
              <a:t>lexics</a:t>
            </a:r>
            <a:r>
              <a:rPr lang="en-GB" dirty="0" smtClean="0">
                <a:solidFill>
                  <a:schemeClr val="bg1"/>
                </a:solidFill>
              </a:rPr>
              <a:t>, work at pronunciation, answer-question.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Inter subject connection: Math, Kazakh, Russian, Art, Music, PE.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The kind: A competition lesson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Visual  aids: pictures, cards, books, a ball, CD, a poem, </a:t>
            </a:r>
            <a:r>
              <a:rPr lang="en-GB" dirty="0" err="1" smtClean="0">
                <a:solidFill>
                  <a:schemeClr val="bg1"/>
                </a:solidFill>
              </a:rPr>
              <a:t>colored</a:t>
            </a:r>
            <a:r>
              <a:rPr lang="en-GB" dirty="0" smtClean="0">
                <a:solidFill>
                  <a:schemeClr val="bg1"/>
                </a:solidFill>
              </a:rPr>
              <a:t> stars, the golden rules, interactive board.       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plan of the lesson: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1. Organization  moment.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       2. The golden rules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       3. Checking up the home work. Make up  a  dialogue.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       4.Phonetic drill.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       5. Presentation. Vocabulary.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       6. . Warm-up.  Listen and do some exercises .        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       7. Working on </a:t>
            </a:r>
            <a:r>
              <a:rPr lang="en-GB" dirty="0" err="1" smtClean="0">
                <a:solidFill>
                  <a:schemeClr val="bg1"/>
                </a:solidFill>
              </a:rPr>
              <a:t>writting</a:t>
            </a:r>
            <a:r>
              <a:rPr lang="en-GB" dirty="0" smtClean="0">
                <a:solidFill>
                  <a:schemeClr val="bg1"/>
                </a:solidFill>
              </a:rPr>
              <a:t> exercises.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 8. Let's watch the animation and say the names of professions.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GB" smtClean="0">
                <a:solidFill>
                  <a:schemeClr val="bg1"/>
                </a:solidFill>
              </a:rPr>
              <a:t>          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    9. Doing crosswords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    10.  Singing  the  songs.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    11. Conclusion. . Make up a dialogue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12. Home  work: Ex: 5,6.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13. Evaluation.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500726"/>
          </a:xfrm>
        </p:spPr>
        <p:txBody>
          <a:bodyPr>
            <a:normAutofit/>
          </a:bodyPr>
          <a:lstStyle/>
          <a:p>
            <a:r>
              <a:rPr lang="en-GB" dirty="0" smtClean="0"/>
              <a:t>The procedure of the lesson: </a:t>
            </a:r>
            <a:endParaRPr lang="ru-RU" dirty="0" smtClean="0"/>
          </a:p>
          <a:p>
            <a:r>
              <a:rPr lang="en-GB" dirty="0" smtClean="0"/>
              <a:t>1.	Organization  moment  </a:t>
            </a:r>
            <a:endParaRPr lang="ru-RU" dirty="0" smtClean="0"/>
          </a:p>
          <a:p>
            <a:r>
              <a:rPr lang="en-GB" dirty="0" smtClean="0"/>
              <a:t>   Good  morning  dear children. How are you? Sit  down.</a:t>
            </a:r>
            <a:endParaRPr lang="ru-RU" dirty="0" smtClean="0"/>
          </a:p>
          <a:p>
            <a:r>
              <a:rPr lang="en-GB" dirty="0" smtClean="0"/>
              <a:t>I am glad to see </a:t>
            </a:r>
            <a:r>
              <a:rPr lang="en-GB" dirty="0" err="1" smtClean="0"/>
              <a:t>you.What</a:t>
            </a:r>
            <a:r>
              <a:rPr lang="en-GB" dirty="0" smtClean="0"/>
              <a:t> season is it now? Let's sing the </a:t>
            </a:r>
            <a:r>
              <a:rPr lang="en-GB" dirty="0" err="1" smtClean="0"/>
              <a:t>song''Seasons</a:t>
            </a:r>
            <a:r>
              <a:rPr lang="en-GB" dirty="0" smtClean="0"/>
              <a:t>''.</a:t>
            </a:r>
            <a:endParaRPr lang="ru-RU" dirty="0" smtClean="0"/>
          </a:p>
          <a:p>
            <a:r>
              <a:rPr lang="en-GB" dirty="0" smtClean="0"/>
              <a:t>    Spring is green                 </a:t>
            </a:r>
            <a:r>
              <a:rPr lang="en-GB" dirty="0" err="1" smtClean="0"/>
              <a:t>Autum</a:t>
            </a:r>
            <a:r>
              <a:rPr lang="en-GB" dirty="0" smtClean="0"/>
              <a:t> is yellow</a:t>
            </a:r>
            <a:endParaRPr lang="ru-RU" dirty="0" smtClean="0"/>
          </a:p>
          <a:p>
            <a:r>
              <a:rPr lang="en-GB" dirty="0" smtClean="0"/>
              <a:t>    Summer is bright          </a:t>
            </a:r>
            <a:r>
              <a:rPr lang="ru-RU" dirty="0" smtClean="0"/>
              <a:t> </a:t>
            </a:r>
            <a:r>
              <a:rPr lang="en-GB" dirty="0" smtClean="0"/>
              <a:t>  Winter is white.</a:t>
            </a:r>
            <a:endParaRPr lang="ru-RU" dirty="0" smtClean="0"/>
          </a:p>
          <a:p>
            <a:r>
              <a:rPr lang="en-GB" dirty="0" smtClean="0"/>
              <a:t> Today we’ll have a </a:t>
            </a:r>
            <a:r>
              <a:rPr lang="en-GB" dirty="0" err="1" smtClean="0"/>
              <a:t>competiton</a:t>
            </a:r>
            <a:r>
              <a:rPr lang="en-GB" dirty="0" smtClean="0"/>
              <a:t>  lesson.</a:t>
            </a:r>
            <a:endParaRPr lang="ru-RU" dirty="0" smtClean="0"/>
          </a:p>
          <a:p>
            <a:r>
              <a:rPr lang="en-GB" dirty="0" smtClean="0"/>
              <a:t>First at all  let’s divide into 2 teams.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357850"/>
          </a:xfrm>
        </p:spPr>
        <p:txBody>
          <a:bodyPr>
            <a:normAutofit/>
          </a:bodyPr>
          <a:lstStyle/>
          <a:p>
            <a:r>
              <a:rPr lang="en-GB" dirty="0" smtClean="0"/>
              <a:t> At  the  beginning  of the lesson I want to ask your attention to these rules, you should follow them.</a:t>
            </a:r>
            <a:endParaRPr lang="ru-RU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                     2. The golden rules: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en-GB" dirty="0" smtClean="0"/>
              <a:t>  </a:t>
            </a:r>
            <a:r>
              <a:rPr lang="en-GB" dirty="0" smtClean="0">
                <a:solidFill>
                  <a:srgbClr val="7030A0"/>
                </a:solidFill>
              </a:rPr>
              <a:t>- Be   active.</a:t>
            </a:r>
          </a:p>
          <a:p>
            <a:pPr>
              <a:buNone/>
            </a:pPr>
            <a:r>
              <a:rPr lang="en-GB" dirty="0" smtClean="0">
                <a:solidFill>
                  <a:srgbClr val="7030A0"/>
                </a:solidFill>
              </a:rPr>
              <a:t>     -  Don’t say  “ I don’t “.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  - Be  attentive.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  - First think then speak</a:t>
            </a:r>
            <a:endParaRPr lang="ru-RU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347</Words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The theme: I want to be a doctor.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2014-10-28T13:45:50Z</dcterms:created>
  <dcterms:modified xsi:type="dcterms:W3CDTF">2014-10-30T05:22:34Z</dcterms:modified>
</cp:coreProperties>
</file>