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70" r:id="rId5"/>
    <p:sldId id="257" r:id="rId6"/>
    <p:sldId id="259" r:id="rId7"/>
    <p:sldId id="272" r:id="rId8"/>
    <p:sldId id="260" r:id="rId9"/>
    <p:sldId id="262" r:id="rId10"/>
    <p:sldId id="266" r:id="rId11"/>
    <p:sldId id="274" r:id="rId12"/>
    <p:sldId id="273" r:id="rId13"/>
    <p:sldId id="276" r:id="rId14"/>
    <p:sldId id="27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924800" cy="1066799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contourW="12700">
              <a:contourClr>
                <a:schemeClr val="accent3"/>
              </a:contourClr>
            </a:sp3d>
          </a:bodyPr>
          <a:lstStyle/>
          <a:p>
            <a:r>
              <a:rPr lang="kk-KZ" b="1" i="1" dirty="0" smtClean="0"/>
              <a:t>Сабақтың тақырыбы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543800" cy="1981200"/>
          </a:xfrm>
          <a:solidFill>
            <a:schemeClr val="accent5">
              <a:lumMod val="20000"/>
              <a:lumOff val="80000"/>
            </a:schemeClr>
          </a:solidFill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>
            <a:noAutofit/>
          </a:bodyPr>
          <a:lstStyle/>
          <a:p>
            <a:r>
              <a:rPr lang="kk-KZ" sz="6000" b="1" i="1" dirty="0" smtClean="0"/>
              <a:t>Қазақстанның пайдалы қазбалары</a:t>
            </a:r>
            <a:endParaRPr lang="ru-RU" sz="6000" dirty="0"/>
          </a:p>
        </p:txBody>
      </p:sp>
      <p:pic>
        <p:nvPicPr>
          <p:cNvPr id="4" name="Рисунок 3" descr="D:\Балауса\графика\PH01046J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83243">
            <a:off x="771465" y="4217613"/>
            <a:ext cx="1544638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57199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181600"/>
              </a:tblGrid>
              <a:tr h="62893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       Кенді пайдалы      қазбалар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кен орындары</a:t>
                      </a:r>
                      <a:endParaRPr lang="ru-RU" dirty="0"/>
                    </a:p>
                  </a:txBody>
                  <a:tcPr/>
                </a:tc>
              </a:tr>
              <a:tr h="898477">
                <a:tc>
                  <a:txBody>
                    <a:bodyPr/>
                    <a:lstStyle/>
                    <a:p>
                      <a:r>
                        <a:rPr lang="kk-KZ" dirty="0" smtClean="0"/>
                        <a:t>Темір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dirty="0" smtClean="0"/>
                        <a:t> Қашар, Соколов-Сарыбай,</a:t>
                      </a:r>
                      <a:r>
                        <a:rPr lang="kk-KZ" baseline="0" dirty="0" smtClean="0"/>
                        <a:t> Қарағанды(Кентөбе,Қаратас),Солт.Қазақстан(Атан</a:t>
                      </a:r>
                    </a:p>
                    <a:p>
                      <a:pPr algn="l"/>
                      <a:r>
                        <a:rPr lang="kk-KZ" baseline="0" dirty="0" smtClean="0"/>
                        <a:t>сор),Қостанай(Әйет,Лисаков)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Марганец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Орталық Қазақстан (Жезді,Атасу),Ұлытау,Сарыарқа,Қаратау,Маңғыстау</a:t>
                      </a:r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Мыс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Жезқазған,Қоңырат, Бозшакөл</a:t>
                      </a:r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Алюминий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Ақмола және Торғай ойысы(Амангелді торабы)</a:t>
                      </a:r>
                      <a:endParaRPr lang="ru-RU" dirty="0"/>
                    </a:p>
                  </a:txBody>
                  <a:tcPr/>
                </a:tc>
              </a:tr>
              <a:tr h="359391">
                <a:tc>
                  <a:txBody>
                    <a:bodyPr/>
                    <a:lstStyle/>
                    <a:p>
                      <a:r>
                        <a:rPr lang="kk-KZ" dirty="0" smtClean="0"/>
                        <a:t>Никель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Ақтөбе</a:t>
                      </a:r>
                      <a:r>
                        <a:rPr lang="kk-KZ" baseline="0" dirty="0" smtClean="0"/>
                        <a:t>  (Кемпірсай),қостанай (Аққара, Ақтау)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Хром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Ақтөбе</a:t>
                      </a:r>
                      <a:r>
                        <a:rPr lang="kk-KZ" baseline="0" dirty="0" smtClean="0"/>
                        <a:t> (Кемпірсай, Дөң), Қостанай, Шығыс </a:t>
                      </a:r>
                      <a:r>
                        <a:rPr lang="kk-KZ" dirty="0" smtClean="0"/>
                        <a:t>Қазақстан 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Алтын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Алтай тауы,</a:t>
                      </a:r>
                      <a:r>
                        <a:rPr lang="kk-KZ" baseline="0" dirty="0" smtClean="0"/>
                        <a:t> қалба жотасы, Орталық </a:t>
                      </a:r>
                      <a:r>
                        <a:rPr lang="kk-KZ" dirty="0" smtClean="0"/>
                        <a:t>Қазақстан </a:t>
                      </a:r>
                      <a:r>
                        <a:rPr lang="kk-KZ" baseline="0" dirty="0" smtClean="0"/>
                        <a:t> (Степняк,Ақсу,Майқайың)</a:t>
                      </a:r>
                      <a:endParaRPr lang="ru-RU" dirty="0"/>
                    </a:p>
                  </a:txBody>
                  <a:tcPr/>
                </a:tc>
              </a:tr>
              <a:tr h="628935">
                <a:tc>
                  <a:txBody>
                    <a:bodyPr/>
                    <a:lstStyle/>
                    <a:p>
                      <a:r>
                        <a:rPr lang="kk-KZ" dirty="0" smtClean="0"/>
                        <a:t>Полиметалдар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Кенді Алтай (Риддер,Зырян),Жоғар Алатауы</a:t>
                      </a:r>
                      <a:r>
                        <a:rPr lang="kk-KZ" baseline="0" dirty="0" smtClean="0"/>
                        <a:t> (Текелі),қаратау (Ащысай,Мырғалым)</a:t>
                      </a:r>
                      <a:endParaRPr lang="ru-RU" dirty="0"/>
                    </a:p>
                  </a:txBody>
                  <a:tcPr/>
                </a:tc>
              </a:tr>
              <a:tr h="898477">
                <a:tc>
                  <a:txBody>
                    <a:bodyPr/>
                    <a:lstStyle/>
                    <a:p>
                      <a:r>
                        <a:rPr lang="kk-KZ" dirty="0" smtClean="0"/>
                        <a:t>Сирек кездесетін металдар (Ванадий,висмут,сүрме,вольфрам,молибден</a:t>
                      </a:r>
                      <a:r>
                        <a:rPr lang="kk-KZ" baseline="0" dirty="0" smtClean="0"/>
                        <a:t> т.б</a:t>
                      </a:r>
                      <a:r>
                        <a:rPr lang="kk-KZ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Орталық Қазақстан,Жоңғар Алатауы,Алтай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kk-KZ" b="1" dirty="0" smtClean="0"/>
              <a:t>Үй тапсырмасын бекіту сұрақтары</a:t>
            </a:r>
          </a:p>
          <a:p>
            <a:r>
              <a:rPr lang="kk-KZ" dirty="0" smtClean="0"/>
              <a:t>1. Жанатын пайдалы қазбаларды ата</a:t>
            </a:r>
          </a:p>
          <a:p>
            <a:r>
              <a:rPr lang="kk-KZ" dirty="0" smtClean="0"/>
              <a:t>2. БҚО қандай пайдалы қазбаларға бай?</a:t>
            </a:r>
          </a:p>
          <a:p>
            <a:r>
              <a:rPr lang="kk-KZ" dirty="0" smtClean="0"/>
              <a:t>3. Кенсіз пайдалы қазбалар кен орындарын ата</a:t>
            </a:r>
          </a:p>
          <a:p>
            <a:r>
              <a:rPr lang="kk-KZ" dirty="0" smtClean="0"/>
              <a:t>4. Сарқылмайтын ресурстарға.............жатады.</a:t>
            </a:r>
          </a:p>
          <a:p>
            <a:r>
              <a:rPr lang="kk-KZ" dirty="0" smtClean="0"/>
              <a:t>5 . Сарқылатын ресурстарға ............. Жатады. 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Үй тапсырмасын бекіту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kk-KZ" dirty="0" smtClean="0"/>
              <a:t>Жанатын пайдалы қазбаларға төмендегі план бойынша жауап беру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2514600"/>
          <a:ext cx="7848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960"/>
                <a:gridCol w="5755640"/>
              </a:tblGrid>
              <a:tr h="762000">
                <a:tc>
                  <a:txBody>
                    <a:bodyPr/>
                    <a:lstStyle/>
                    <a:p>
                      <a:r>
                        <a:rPr lang="kk-KZ" dirty="0" smtClean="0"/>
                        <a:t>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kk-KZ" dirty="0" smtClean="0"/>
                        <a:t>Географиялық жағдайы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kk-KZ" dirty="0" smtClean="0"/>
                        <a:t>Орналасу ерекшелігі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kk-KZ" dirty="0" smtClean="0"/>
                        <a:t>Кен қорының мөлшері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kk-KZ" dirty="0" smtClean="0"/>
                        <a:t>Өндіру әдісі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Эконом_200_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7724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kk-KZ" dirty="0" smtClean="0"/>
              <a:t>Үй тапсырмасын қорытындылау.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93124">
                <a:tc>
                  <a:txBody>
                    <a:bodyPr/>
                    <a:lstStyle/>
                    <a:p>
                      <a:r>
                        <a:rPr lang="kk-KZ" dirty="0" smtClean="0"/>
                        <a:t>таулар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Геогр.орны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жоталары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биіктігі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шөгінділер</a:t>
                      </a:r>
                      <a:endParaRPr lang="ru-RU" dirty="0"/>
                    </a:p>
                  </a:txBody>
                  <a:tcPr/>
                </a:tc>
              </a:tr>
              <a:tr h="343636">
                <a:tc>
                  <a:txBody>
                    <a:bodyPr/>
                    <a:lstStyle/>
                    <a:p>
                      <a:r>
                        <a:rPr lang="kk-KZ" dirty="0" smtClean="0"/>
                        <a:t>Алтай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24">
                <a:tc>
                  <a:txBody>
                    <a:bodyPr/>
                    <a:lstStyle/>
                    <a:p>
                      <a:r>
                        <a:rPr lang="kk-KZ" dirty="0" smtClean="0"/>
                        <a:t>Сауыр-Тарбағатай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24">
                <a:tc>
                  <a:txBody>
                    <a:bodyPr/>
                    <a:lstStyle/>
                    <a:p>
                      <a:r>
                        <a:rPr lang="kk-KZ" dirty="0" smtClean="0"/>
                        <a:t>Жоңғар</a:t>
                      </a:r>
                      <a:r>
                        <a:rPr lang="kk-KZ" baseline="0" dirty="0" smtClean="0"/>
                        <a:t> Алатауы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636">
                <a:tc>
                  <a:txBody>
                    <a:bodyPr/>
                    <a:lstStyle/>
                    <a:p>
                      <a:r>
                        <a:rPr lang="kk-KZ" dirty="0" smtClean="0"/>
                        <a:t>Тянь-Шань</a:t>
                      </a:r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636">
                <a:tc>
                  <a:txBody>
                    <a:bodyPr/>
                    <a:lstStyle/>
                    <a:p>
                      <a:r>
                        <a:rPr lang="kk-KZ" dirty="0" smtClean="0"/>
                        <a:t>Мұғалжар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320">
                <a:tc>
                  <a:txBody>
                    <a:bodyPr/>
                    <a:lstStyle/>
                    <a:p>
                      <a:r>
                        <a:rPr lang="kk-KZ" dirty="0" smtClean="0"/>
                        <a:t>Сарыарқа</a:t>
                      </a:r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Үйге тапсырма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sz="3600" dirty="0" smtClean="0"/>
              <a:t>§19 Қазақстанның пайдалы қазбалары</a:t>
            </a:r>
          </a:p>
          <a:p>
            <a:pPr algn="ctr">
              <a:buNone/>
            </a:pPr>
            <a:r>
              <a:rPr lang="kk-KZ" sz="3600" dirty="0" smtClean="0"/>
              <a:t>        Кескін картаға пайдалы қазба кен         орындарын түсіру</a:t>
            </a:r>
          </a:p>
          <a:p>
            <a:pPr algn="ctr">
              <a:buNone/>
            </a:pPr>
            <a:r>
              <a:rPr lang="kk-KZ" sz="3600" dirty="0" smtClean="0"/>
              <a:t> “</a:t>
            </a:r>
            <a:r>
              <a:rPr lang="kk-KZ" sz="4000" dirty="0" smtClean="0"/>
              <a:t>Жер бедері</a:t>
            </a:r>
            <a:r>
              <a:rPr lang="kk-KZ" sz="3600" dirty="0" smtClean="0"/>
              <a:t>” тарауын қайталау</a:t>
            </a:r>
            <a:endParaRPr lang="ru-RU" sz="36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648200"/>
            <a:ext cx="1901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Эконом_200_R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дмин\Desktop\Алма\география\топырак\кар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924800" cy="1066799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contourW="12700">
              <a:contourClr>
                <a:schemeClr val="accent3"/>
              </a:contourClr>
            </a:sp3d>
          </a:bodyPr>
          <a:lstStyle/>
          <a:p>
            <a:r>
              <a:rPr lang="kk-KZ" b="1" i="1" dirty="0" smtClean="0"/>
              <a:t>Сабақтың тақырыбы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543800" cy="2438400"/>
          </a:xfrm>
          <a:solidFill>
            <a:schemeClr val="accent5">
              <a:lumMod val="20000"/>
              <a:lumOff val="80000"/>
            </a:schemeClr>
          </a:solidFill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txBody>
          <a:bodyPr>
            <a:noAutofit/>
          </a:bodyPr>
          <a:lstStyle/>
          <a:p>
            <a:r>
              <a:rPr lang="kk-KZ" sz="6000" b="1" i="1" dirty="0" smtClean="0"/>
              <a:t>Қазақстанның пайдалы қазбалары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Сабақтың мақсаты: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048001"/>
          </a:xfrm>
        </p:spPr>
        <p:txBody>
          <a:bodyPr>
            <a:normAutofit/>
          </a:bodyPr>
          <a:lstStyle/>
          <a:p>
            <a:r>
              <a:rPr lang="kk-KZ" sz="4800" dirty="0" smtClean="0"/>
              <a:t> Оқушыларға Қазақстанның пайдалы қазбалары   туралы  жалпы  түсінік беру</a:t>
            </a:r>
            <a:r>
              <a:rPr lang="kk-KZ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Сабақтың барысы: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kk-KZ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І. Ұйымдастыру кезеңі</a:t>
            </a:r>
            <a:endParaRPr lang="ru-RU" sz="36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kk-KZ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ІІ. Жаңа білімді меңгерту.</a:t>
            </a:r>
            <a:endParaRPr lang="ru-RU" sz="36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k-KZ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IІІ. Жаңа сабақты қорытындылау</a:t>
            </a:r>
          </a:p>
          <a:p>
            <a:pPr algn="ctr"/>
            <a:r>
              <a:rPr lang="kk-KZ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ІV.Үй тапсырмасын тексеру</a:t>
            </a:r>
            <a:endParaRPr lang="ru-RU" sz="36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kk-KZ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V.   Үй тапсырмасы туралы хабар беру.</a:t>
            </a:r>
            <a:endParaRPr lang="ru-RU" sz="36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kk-KZ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VI. Бағалау</a:t>
            </a:r>
            <a:endParaRPr lang="ru-RU" sz="36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endParaRPr lang="kk-KZ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685800"/>
          <a:ext cx="7543800" cy="541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332"/>
                <a:gridCol w="2249468"/>
              </a:tblGrid>
              <a:tr h="911942">
                <a:tc>
                  <a:txBody>
                    <a:bodyPr/>
                    <a:lstStyle/>
                    <a:p>
                      <a:r>
                        <a:rPr lang="kk-KZ" dirty="0" smtClean="0"/>
                        <a:t>Вольфрам қорынан</a:t>
                      </a:r>
                    </a:p>
                    <a:p>
                      <a:r>
                        <a:rPr lang="kk-KZ" dirty="0" smtClean="0"/>
                        <a:t>(дүние жүзінде)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орын</a:t>
                      </a:r>
                      <a:endParaRPr lang="ru-RU" dirty="0"/>
                    </a:p>
                  </a:txBody>
                  <a:tcPr/>
                </a:tc>
              </a:tr>
              <a:tr h="638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Хромит пен фосфор кенінен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 орын</a:t>
                      </a:r>
                      <a:endParaRPr lang="ru-RU" dirty="0"/>
                    </a:p>
                  </a:txBody>
                  <a:tcPr/>
                </a:tc>
              </a:tr>
              <a:tr h="638359">
                <a:tc>
                  <a:txBody>
                    <a:bodyPr/>
                    <a:lstStyle/>
                    <a:p>
                      <a:r>
                        <a:rPr lang="kk-KZ" dirty="0" smtClean="0"/>
                        <a:t>Марганец</a:t>
                      </a:r>
                      <a:r>
                        <a:rPr lang="kk-KZ" baseline="0" dirty="0" smtClean="0"/>
                        <a:t> кені бойынша </a:t>
                      </a:r>
                    </a:p>
                    <a:p>
                      <a:r>
                        <a:rPr lang="kk-KZ" baseline="0" dirty="0" smtClean="0"/>
                        <a:t>(АҚШ пен Украина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 орын</a:t>
                      </a:r>
                      <a:endParaRPr lang="ru-RU" dirty="0"/>
                    </a:p>
                  </a:txBody>
                  <a:tcPr/>
                </a:tc>
              </a:tr>
              <a:tr h="638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Қорғасын мен молибден қорынан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 орын</a:t>
                      </a:r>
                      <a:endParaRPr lang="ru-RU" dirty="0"/>
                    </a:p>
                  </a:txBody>
                  <a:tcPr/>
                </a:tc>
              </a:tr>
              <a:tr h="657903">
                <a:tc>
                  <a:txBody>
                    <a:bodyPr/>
                    <a:lstStyle/>
                    <a:p>
                      <a:r>
                        <a:rPr lang="kk-KZ" dirty="0" smtClean="0"/>
                        <a:t>Темір қорынан (Бразилия,Аустралия,Канада,</a:t>
                      </a:r>
                    </a:p>
                    <a:p>
                      <a:r>
                        <a:rPr lang="kk-KZ" dirty="0" smtClean="0"/>
                        <a:t>АҚШ,Үндістан,Ресей</a:t>
                      </a:r>
                      <a:r>
                        <a:rPr lang="kk-KZ" baseline="0" dirty="0" smtClean="0"/>
                        <a:t> және Украина</a:t>
                      </a:r>
                      <a:r>
                        <a:rPr lang="kk-KZ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 орын</a:t>
                      </a:r>
                      <a:endParaRPr lang="ru-RU" dirty="0"/>
                    </a:p>
                  </a:txBody>
                  <a:tcPr/>
                </a:tc>
              </a:tr>
              <a:tr h="1185524"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Алтын қоры бойынша</a:t>
                      </a:r>
                    </a:p>
                    <a:p>
                      <a:r>
                        <a:rPr lang="kk-KZ" sz="1800" dirty="0" smtClean="0"/>
                        <a:t>ТМД е</a:t>
                      </a:r>
                      <a:r>
                        <a:rPr lang="kk-KZ" sz="1800" baseline="0" dirty="0" smtClean="0"/>
                        <a:t> б/ша ресей мен Өзбекстаннан кейінгі  3 орын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 орын</a:t>
                      </a:r>
                      <a:endParaRPr lang="ru-RU" dirty="0"/>
                    </a:p>
                  </a:txBody>
                  <a:tcPr/>
                </a:tc>
              </a:tr>
              <a:tr h="364777">
                <a:tc>
                  <a:txBody>
                    <a:bodyPr/>
                    <a:lstStyle/>
                    <a:p>
                      <a:r>
                        <a:rPr lang="kk-KZ" dirty="0" smtClean="0"/>
                        <a:t>ТМД көлеміндегі мыс пен қорғасын қорынан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50 </a:t>
                      </a:r>
                      <a:r>
                        <a:rPr lang="en-US" dirty="0" smtClean="0"/>
                        <a:t>%</a:t>
                      </a:r>
                      <a:r>
                        <a:rPr lang="kk-KZ" dirty="0" smtClean="0"/>
                        <a:t> дан астамы</a:t>
                      </a:r>
                      <a:endParaRPr lang="ru-RU" dirty="0"/>
                    </a:p>
                  </a:txBody>
                  <a:tcPr/>
                </a:tc>
              </a:tr>
              <a:tr h="364777">
                <a:tc>
                  <a:txBody>
                    <a:bodyPr/>
                    <a:lstStyle/>
                    <a:p>
                      <a:r>
                        <a:rPr lang="kk-KZ" dirty="0" smtClean="0"/>
                        <a:t>ТМД көлеміндегі мырыш қоры бойынша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70 </a:t>
                      </a:r>
                      <a:r>
                        <a:rPr lang="en-US" dirty="0" smtClean="0"/>
                        <a:t>%</a:t>
                      </a:r>
                      <a:r>
                        <a:rPr lang="kk-KZ" dirty="0" smtClean="0"/>
                        <a:t> дан астамы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228600"/>
            <a:ext cx="5655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             Қазақстан Республикасы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kk-KZ" b="1" i="1" dirty="0" smtClean="0"/>
              <a:t>        Қазақстанның пайдалы қазбалары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799" y="1752600"/>
            <a:ext cx="228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Жанатын</a:t>
            </a:r>
          </a:p>
          <a:p>
            <a:pPr algn="ctr"/>
            <a:r>
              <a:rPr lang="kk-KZ" dirty="0" smtClean="0"/>
              <a:t>Органикалық шөгінді тау жыныстары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133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Кенді (рудалы) магмалық таужыныстары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00799" y="1828800"/>
            <a:ext cx="2057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Кенсіз (Рудасыз)</a:t>
            </a:r>
          </a:p>
          <a:p>
            <a:pPr algn="ctr"/>
            <a:r>
              <a:rPr lang="kk-KZ" dirty="0" smtClean="0"/>
              <a:t>Химиялық тау жыныстары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90601" y="3886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Көмір, </a:t>
            </a:r>
          </a:p>
          <a:p>
            <a:r>
              <a:rPr lang="kk-KZ" dirty="0" smtClean="0"/>
              <a:t>мұнай, </a:t>
            </a:r>
          </a:p>
          <a:p>
            <a:r>
              <a:rPr lang="kk-KZ" dirty="0" smtClean="0"/>
              <a:t>газ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3733800"/>
            <a:ext cx="236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Темір, Марганец, Хром, Никель, Алюминий, Мыс, Полиметалдар, </a:t>
            </a:r>
            <a:endParaRPr lang="ru-RU" altLang="zh-CN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Алтын, Сирек кездесетін металдар </a:t>
            </a:r>
            <a:endParaRPr lang="ru-RU" altLang="zh-CN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(Вольфрам, молибден, Ванадий, Висмут, сүрме)             </a:t>
            </a:r>
            <a:endParaRPr lang="kk-KZ" altLang="zh-CN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1" y="3581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Асбест, Фосфорит, </a:t>
            </a:r>
          </a:p>
          <a:p>
            <a:r>
              <a:rPr lang="kk-KZ" dirty="0" smtClean="0"/>
              <a:t>Тұз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572000" y="8382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752600" y="8382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15200" y="762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524000" y="2667000"/>
            <a:ext cx="76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39000" y="2667000"/>
            <a:ext cx="762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724400" y="2971800"/>
            <a:ext cx="7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838201"/>
          <a:ext cx="8153400" cy="209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306"/>
                <a:gridCol w="5511094"/>
              </a:tblGrid>
              <a:tr h="813125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Жанатын пайдалы қазбалар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Кен орындары</a:t>
                      </a:r>
                      <a:endParaRPr lang="ru-RU" dirty="0"/>
                    </a:p>
                  </a:txBody>
                  <a:tcPr/>
                </a:tc>
              </a:tr>
              <a:tr h="63743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мұнай</a:t>
                      </a:r>
                    </a:p>
                    <a:p>
                      <a:pPr algn="ctr"/>
                      <a:r>
                        <a:rPr lang="kk-KZ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Атырау, Маңғыстау,</a:t>
                      </a:r>
                      <a:r>
                        <a:rPr lang="kk-KZ" baseline="0" dirty="0" smtClean="0"/>
                        <a:t> Қызылорда, Ақтөбе, Батыс Қазақстан </a:t>
                      </a:r>
                      <a:endParaRPr lang="ru-RU" dirty="0"/>
                    </a:p>
                  </a:txBody>
                  <a:tcPr/>
                </a:tc>
              </a:tr>
              <a:tr h="63743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көмір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Қарағанды алабы, Екібастұз, Майкүбі</a:t>
                      </a:r>
                      <a:r>
                        <a:rPr lang="kk-KZ" baseline="0" dirty="0" smtClean="0"/>
                        <a:t> (Павлодар облысы), Торғай (Обаған)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3733800"/>
          <a:ext cx="8153400" cy="285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095"/>
                <a:gridCol w="5620305"/>
              </a:tblGrid>
              <a:tr h="92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/>
                        <a:t>Кенсіз пайдалы қазбалар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                                   Кен орындары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46445">
                <a:tc>
                  <a:txBody>
                    <a:bodyPr/>
                    <a:lstStyle/>
                    <a:p>
                      <a:r>
                        <a:rPr lang="kk-KZ" dirty="0" smtClean="0"/>
                        <a:t>Асбест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Қостанай (Жітіқара), Қарағанды (Жезқазған), </a:t>
                      </a:r>
                    </a:p>
                    <a:p>
                      <a:r>
                        <a:rPr lang="kk-KZ" dirty="0" smtClean="0"/>
                        <a:t>Мұғалжар (бөгетсай), Шу-Іле таулары (Хантау)</a:t>
                      </a:r>
                      <a:endParaRPr lang="ru-RU" dirty="0"/>
                    </a:p>
                  </a:txBody>
                  <a:tcPr/>
                </a:tc>
              </a:tr>
              <a:tr h="646445">
                <a:tc>
                  <a:txBody>
                    <a:bodyPr/>
                    <a:lstStyle/>
                    <a:p>
                      <a:r>
                        <a:rPr lang="kk-KZ" dirty="0" smtClean="0"/>
                        <a:t>Тұз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Каспий маңы ойпаты(қалыңдығы 2 км-ден асады),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1618">
                <a:tc>
                  <a:txBody>
                    <a:bodyPr/>
                    <a:lstStyle/>
                    <a:p>
                      <a:r>
                        <a:rPr lang="kk-KZ" dirty="0" smtClean="0"/>
                        <a:t>Фосфорит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Оңтүстік</a:t>
                      </a:r>
                      <a:r>
                        <a:rPr lang="kk-KZ" baseline="0" dirty="0" smtClean="0"/>
                        <a:t> </a:t>
                      </a:r>
                      <a:r>
                        <a:rPr lang="kk-KZ" dirty="0" smtClean="0"/>
                        <a:t>Қазақстан, Қаратау (Шолақтау, Ақсай, Жаңатас),Ақтөбе (Жем өзенінің жоғарғы ағысы)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481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Сабақтың тақырыбы</vt:lpstr>
      <vt:lpstr>Слайд 2</vt:lpstr>
      <vt:lpstr>Слайд 3</vt:lpstr>
      <vt:lpstr>Сабақтың тақырыбы</vt:lpstr>
      <vt:lpstr>Сабақтың мақсаты:</vt:lpstr>
      <vt:lpstr>Сабақтың барысы:</vt:lpstr>
      <vt:lpstr>Слайд 7</vt:lpstr>
      <vt:lpstr>Слайд 8</vt:lpstr>
      <vt:lpstr>Слайд 9</vt:lpstr>
      <vt:lpstr>Слайд 10</vt:lpstr>
      <vt:lpstr>Слайд 11</vt:lpstr>
      <vt:lpstr>Үй тапсырмасын бекіту</vt:lpstr>
      <vt:lpstr>Слайд 13</vt:lpstr>
      <vt:lpstr>Үй тапсырмасын қорытындылау.</vt:lpstr>
      <vt:lpstr>Үйге тапсырма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</dc:title>
  <dc:creator>Админ</dc:creator>
  <cp:lastModifiedBy>Админ</cp:lastModifiedBy>
  <cp:revision>19</cp:revision>
  <dcterms:created xsi:type="dcterms:W3CDTF">2012-10-30T17:12:21Z</dcterms:created>
  <dcterms:modified xsi:type="dcterms:W3CDTF">2012-11-02T16:48:22Z</dcterms:modified>
</cp:coreProperties>
</file>