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5F8AA-428A-4F8A-BE5C-C2B7120E0587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C65A77D4-FE65-437C-ACF4-CFCBBF0275FB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Жасуша қабықшасы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A045421-1CCC-4677-B335-488BA6E956A2}" type="parTrans" cxnId="{4A314D38-DA38-4697-95D3-9C53E5570B1A}">
      <dgm:prSet/>
      <dgm:spPr/>
      <dgm:t>
        <a:bodyPr/>
        <a:lstStyle/>
        <a:p>
          <a:endParaRPr lang="ru-RU"/>
        </a:p>
      </dgm:t>
    </dgm:pt>
    <dgm:pt modelId="{7AEBF8EF-C024-4CD3-946D-6F5914B61603}" type="sibTrans" cxnId="{4A314D38-DA38-4697-95D3-9C53E5570B1A}">
      <dgm:prSet/>
      <dgm:spPr/>
      <dgm:t>
        <a:bodyPr/>
        <a:lstStyle/>
        <a:p>
          <a:endParaRPr lang="ru-RU"/>
        </a:p>
      </dgm:t>
    </dgm:pt>
    <dgm:pt modelId="{6BD89391-B41A-455E-940A-F5265F604922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Цитоплазма</a:t>
          </a:r>
          <a:r>
            <a:rPr lang="kk-KZ" dirty="0" smtClean="0"/>
            <a:t> </a:t>
          </a:r>
          <a:endParaRPr lang="ru-RU" dirty="0"/>
        </a:p>
      </dgm:t>
    </dgm:pt>
    <dgm:pt modelId="{4E0EAEE3-1440-4AA0-A95F-765C40691702}" type="parTrans" cxnId="{0B80F019-E28C-4D26-B60E-7261572281C0}">
      <dgm:prSet/>
      <dgm:spPr/>
      <dgm:t>
        <a:bodyPr/>
        <a:lstStyle/>
        <a:p>
          <a:endParaRPr lang="ru-RU"/>
        </a:p>
      </dgm:t>
    </dgm:pt>
    <dgm:pt modelId="{6E6407A3-0F09-4ED9-8969-83B716ACA9E8}" type="sibTrans" cxnId="{0B80F019-E28C-4D26-B60E-7261572281C0}">
      <dgm:prSet/>
      <dgm:spPr/>
      <dgm:t>
        <a:bodyPr/>
        <a:lstStyle/>
        <a:p>
          <a:endParaRPr lang="ru-RU"/>
        </a:p>
      </dgm:t>
    </dgm:pt>
    <dgm:pt modelId="{C6391AFC-1755-4908-B43A-DE7815E5AC40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Ядро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1C3ABFB-2018-49CA-AC4E-68A1807E9519}" type="parTrans" cxnId="{72814137-CE3E-4B85-8286-0C89CA8DF1B5}">
      <dgm:prSet/>
      <dgm:spPr/>
      <dgm:t>
        <a:bodyPr/>
        <a:lstStyle/>
        <a:p>
          <a:endParaRPr lang="ru-RU"/>
        </a:p>
      </dgm:t>
    </dgm:pt>
    <dgm:pt modelId="{97327371-C621-4238-A2DB-7AFF4FAD9545}" type="sibTrans" cxnId="{72814137-CE3E-4B85-8286-0C89CA8DF1B5}">
      <dgm:prSet/>
      <dgm:spPr/>
      <dgm:t>
        <a:bodyPr/>
        <a:lstStyle/>
        <a:p>
          <a:endParaRPr lang="ru-RU"/>
        </a:p>
      </dgm:t>
    </dgm:pt>
    <dgm:pt modelId="{AFF0D4D5-D528-48EC-A5C7-46CFFEAD9352}" type="pres">
      <dgm:prSet presAssocID="{7CD5F8AA-428A-4F8A-BE5C-C2B7120E0587}" presName="CompostProcess" presStyleCnt="0">
        <dgm:presLayoutVars>
          <dgm:dir/>
          <dgm:resizeHandles val="exact"/>
        </dgm:presLayoutVars>
      </dgm:prSet>
      <dgm:spPr/>
    </dgm:pt>
    <dgm:pt modelId="{3F686857-98E0-44A3-8C3D-EC8E575DA39E}" type="pres">
      <dgm:prSet presAssocID="{7CD5F8AA-428A-4F8A-BE5C-C2B7120E0587}" presName="arrow" presStyleLbl="bgShp" presStyleIdx="0" presStyleCnt="1" custLinFactNeighborX="5624" custLinFactNeighborY="-1758"/>
      <dgm:spPr/>
    </dgm:pt>
    <dgm:pt modelId="{3BB085CE-4518-48E6-B580-2765F3569BC6}" type="pres">
      <dgm:prSet presAssocID="{7CD5F8AA-428A-4F8A-BE5C-C2B7120E0587}" presName="linearProcess" presStyleCnt="0"/>
      <dgm:spPr/>
    </dgm:pt>
    <dgm:pt modelId="{FA4409DA-3D61-42C3-B584-0D23AE936D3E}" type="pres">
      <dgm:prSet presAssocID="{C65A77D4-FE65-437C-ACF4-CFCBBF0275F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DD53A-4396-4E1E-946F-7D648210B6CC}" type="pres">
      <dgm:prSet presAssocID="{7AEBF8EF-C024-4CD3-946D-6F5914B61603}" presName="sibTrans" presStyleCnt="0"/>
      <dgm:spPr/>
    </dgm:pt>
    <dgm:pt modelId="{34F0E95A-9EBA-4A27-8E67-2E0212193884}" type="pres">
      <dgm:prSet presAssocID="{6BD89391-B41A-455E-940A-F5265F60492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20235-B4F8-4463-AEF3-3976817C3894}" type="pres">
      <dgm:prSet presAssocID="{6E6407A3-0F09-4ED9-8969-83B716ACA9E8}" presName="sibTrans" presStyleCnt="0"/>
      <dgm:spPr/>
    </dgm:pt>
    <dgm:pt modelId="{C6F8C10C-A156-4A99-8E90-F4D815CBB29D}" type="pres">
      <dgm:prSet presAssocID="{C6391AFC-1755-4908-B43A-DE7815E5AC40}" presName="textNode" presStyleLbl="node1" presStyleIdx="2" presStyleCnt="3" custLinFactNeighborX="-13294" custLinFactNeighborY="-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814137-CE3E-4B85-8286-0C89CA8DF1B5}" srcId="{7CD5F8AA-428A-4F8A-BE5C-C2B7120E0587}" destId="{C6391AFC-1755-4908-B43A-DE7815E5AC40}" srcOrd="2" destOrd="0" parTransId="{51C3ABFB-2018-49CA-AC4E-68A1807E9519}" sibTransId="{97327371-C621-4238-A2DB-7AFF4FAD9545}"/>
    <dgm:cxn modelId="{0B80F019-E28C-4D26-B60E-7261572281C0}" srcId="{7CD5F8AA-428A-4F8A-BE5C-C2B7120E0587}" destId="{6BD89391-B41A-455E-940A-F5265F604922}" srcOrd="1" destOrd="0" parTransId="{4E0EAEE3-1440-4AA0-A95F-765C40691702}" sibTransId="{6E6407A3-0F09-4ED9-8969-83B716ACA9E8}"/>
    <dgm:cxn modelId="{4A314D38-DA38-4697-95D3-9C53E5570B1A}" srcId="{7CD5F8AA-428A-4F8A-BE5C-C2B7120E0587}" destId="{C65A77D4-FE65-437C-ACF4-CFCBBF0275FB}" srcOrd="0" destOrd="0" parTransId="{4A045421-1CCC-4677-B335-488BA6E956A2}" sibTransId="{7AEBF8EF-C024-4CD3-946D-6F5914B61603}"/>
    <dgm:cxn modelId="{3EC54FAA-2B3D-445F-805A-BC44A761DAAF}" type="presOf" srcId="{7CD5F8AA-428A-4F8A-BE5C-C2B7120E0587}" destId="{AFF0D4D5-D528-48EC-A5C7-46CFFEAD9352}" srcOrd="0" destOrd="0" presId="urn:microsoft.com/office/officeart/2005/8/layout/hProcess9"/>
    <dgm:cxn modelId="{E4F8D1AF-4CA9-4013-97AC-06D61D65087F}" type="presOf" srcId="{C65A77D4-FE65-437C-ACF4-CFCBBF0275FB}" destId="{FA4409DA-3D61-42C3-B584-0D23AE936D3E}" srcOrd="0" destOrd="0" presId="urn:microsoft.com/office/officeart/2005/8/layout/hProcess9"/>
    <dgm:cxn modelId="{CFEC72C5-7590-4BDD-A290-004DA00375B5}" type="presOf" srcId="{C6391AFC-1755-4908-B43A-DE7815E5AC40}" destId="{C6F8C10C-A156-4A99-8E90-F4D815CBB29D}" srcOrd="0" destOrd="0" presId="urn:microsoft.com/office/officeart/2005/8/layout/hProcess9"/>
    <dgm:cxn modelId="{B04AD456-21D5-4312-9357-CAC7E590EDD3}" type="presOf" srcId="{6BD89391-B41A-455E-940A-F5265F604922}" destId="{34F0E95A-9EBA-4A27-8E67-2E0212193884}" srcOrd="0" destOrd="0" presId="urn:microsoft.com/office/officeart/2005/8/layout/hProcess9"/>
    <dgm:cxn modelId="{C538550B-A234-4FCC-8B79-4FF8D236983A}" type="presParOf" srcId="{AFF0D4D5-D528-48EC-A5C7-46CFFEAD9352}" destId="{3F686857-98E0-44A3-8C3D-EC8E575DA39E}" srcOrd="0" destOrd="0" presId="urn:microsoft.com/office/officeart/2005/8/layout/hProcess9"/>
    <dgm:cxn modelId="{E0ADE53F-A9F3-4E55-BF1B-BF8D54E4BA29}" type="presParOf" srcId="{AFF0D4D5-D528-48EC-A5C7-46CFFEAD9352}" destId="{3BB085CE-4518-48E6-B580-2765F3569BC6}" srcOrd="1" destOrd="0" presId="urn:microsoft.com/office/officeart/2005/8/layout/hProcess9"/>
    <dgm:cxn modelId="{CC73A1B9-DB6C-4DA1-8E86-60FC31918062}" type="presParOf" srcId="{3BB085CE-4518-48E6-B580-2765F3569BC6}" destId="{FA4409DA-3D61-42C3-B584-0D23AE936D3E}" srcOrd="0" destOrd="0" presId="urn:microsoft.com/office/officeart/2005/8/layout/hProcess9"/>
    <dgm:cxn modelId="{73A76988-BF2F-4DC8-9BC5-9F429AA834BB}" type="presParOf" srcId="{3BB085CE-4518-48E6-B580-2765F3569BC6}" destId="{550DD53A-4396-4E1E-946F-7D648210B6CC}" srcOrd="1" destOrd="0" presId="urn:microsoft.com/office/officeart/2005/8/layout/hProcess9"/>
    <dgm:cxn modelId="{70AB098F-025D-4B42-ACF1-A43ADFA792A0}" type="presParOf" srcId="{3BB085CE-4518-48E6-B580-2765F3569BC6}" destId="{34F0E95A-9EBA-4A27-8E67-2E0212193884}" srcOrd="2" destOrd="0" presId="urn:microsoft.com/office/officeart/2005/8/layout/hProcess9"/>
    <dgm:cxn modelId="{BFD99277-FA65-4EA0-A5CF-CAA47D1C2157}" type="presParOf" srcId="{3BB085CE-4518-48E6-B580-2765F3569BC6}" destId="{07E20235-B4F8-4463-AEF3-3976817C3894}" srcOrd="3" destOrd="0" presId="urn:microsoft.com/office/officeart/2005/8/layout/hProcess9"/>
    <dgm:cxn modelId="{45956FA1-1139-4F31-8AEE-211C7AFC98DC}" type="presParOf" srcId="{3BB085CE-4518-48E6-B580-2765F3569BC6}" destId="{C6F8C10C-A156-4A99-8E90-F4D815CBB29D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BE7AC-F007-48B8-91BF-4FF5A0ADB47C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BCA93E8-8347-441A-BAD1-3BBBD8468800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Хлоропластар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9401ACF-02D9-4851-B3C0-A8835E3D7C8A}" type="parTrans" cxnId="{32983F51-F000-4943-B197-4C485AD01972}">
      <dgm:prSet/>
      <dgm:spPr/>
      <dgm:t>
        <a:bodyPr/>
        <a:lstStyle/>
        <a:p>
          <a:endParaRPr lang="ru-RU"/>
        </a:p>
      </dgm:t>
    </dgm:pt>
    <dgm:pt modelId="{A314CE7C-7520-4541-8CDE-F8C4032329A5}" type="sibTrans" cxnId="{32983F51-F000-4943-B197-4C485AD01972}">
      <dgm:prSet/>
      <dgm:spPr/>
      <dgm:t>
        <a:bodyPr/>
        <a:lstStyle/>
        <a:p>
          <a:endParaRPr lang="ru-RU"/>
        </a:p>
      </dgm:t>
    </dgm:pt>
    <dgm:pt modelId="{BFF7F0E7-F6AE-4229-B647-819C5F6668FB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Хромопластар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A40863E-8986-4A97-9F73-079669C9F6EB}" type="parTrans" cxnId="{53314B52-3661-4E3B-ADD1-C7B71DDB5B43}">
      <dgm:prSet/>
      <dgm:spPr/>
      <dgm:t>
        <a:bodyPr/>
        <a:lstStyle/>
        <a:p>
          <a:endParaRPr lang="ru-RU"/>
        </a:p>
      </dgm:t>
    </dgm:pt>
    <dgm:pt modelId="{DD46911E-F3AD-4122-B163-98192FDBCEEC}" type="sibTrans" cxnId="{53314B52-3661-4E3B-ADD1-C7B71DDB5B43}">
      <dgm:prSet/>
      <dgm:spPr/>
      <dgm:t>
        <a:bodyPr/>
        <a:lstStyle/>
        <a:p>
          <a:endParaRPr lang="ru-RU"/>
        </a:p>
      </dgm:t>
    </dgm:pt>
    <dgm:pt modelId="{FA9C777A-266D-423E-BD68-0DC1EE69897E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Лейкопластар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D00D599-3ADF-4B61-BC6C-2E09C8E82A64}" type="parTrans" cxnId="{7A9F737C-2634-4AF9-A9A3-D6E775E1705E}">
      <dgm:prSet/>
      <dgm:spPr/>
      <dgm:t>
        <a:bodyPr/>
        <a:lstStyle/>
        <a:p>
          <a:endParaRPr lang="ru-RU"/>
        </a:p>
      </dgm:t>
    </dgm:pt>
    <dgm:pt modelId="{1F831DC9-344C-4051-BE39-CF63D5CADB06}" type="sibTrans" cxnId="{7A9F737C-2634-4AF9-A9A3-D6E775E1705E}">
      <dgm:prSet/>
      <dgm:spPr/>
      <dgm:t>
        <a:bodyPr/>
        <a:lstStyle/>
        <a:p>
          <a:endParaRPr lang="ru-RU"/>
        </a:p>
      </dgm:t>
    </dgm:pt>
    <dgm:pt modelId="{3779770F-8E28-4228-80D8-BD3D92485012}" type="pres">
      <dgm:prSet presAssocID="{0AFBE7AC-F007-48B8-91BF-4FF5A0ADB47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B24CC0-F3A3-4C3D-A8A1-B09C319C3531}" type="pres">
      <dgm:prSet presAssocID="{7BCA93E8-8347-441A-BAD1-3BBBD8468800}" presName="circle1" presStyleLbl="node1" presStyleIdx="0" presStyleCnt="3"/>
      <dgm:spPr/>
    </dgm:pt>
    <dgm:pt modelId="{FDB3076D-3B70-4827-A7AD-8B332B631104}" type="pres">
      <dgm:prSet presAssocID="{7BCA93E8-8347-441A-BAD1-3BBBD8468800}" presName="space" presStyleCnt="0"/>
      <dgm:spPr/>
    </dgm:pt>
    <dgm:pt modelId="{95F6A4BA-08EE-48AF-8480-37E5175F05FA}" type="pres">
      <dgm:prSet presAssocID="{7BCA93E8-8347-441A-BAD1-3BBBD8468800}" presName="rect1" presStyleLbl="alignAcc1" presStyleIdx="0" presStyleCnt="3"/>
      <dgm:spPr/>
      <dgm:t>
        <a:bodyPr/>
        <a:lstStyle/>
        <a:p>
          <a:endParaRPr lang="ru-RU"/>
        </a:p>
      </dgm:t>
    </dgm:pt>
    <dgm:pt modelId="{970A0630-5CBC-467E-B077-46B71AB13BC4}" type="pres">
      <dgm:prSet presAssocID="{BFF7F0E7-F6AE-4229-B647-819C5F6668FB}" presName="vertSpace2" presStyleLbl="node1" presStyleIdx="0" presStyleCnt="3"/>
      <dgm:spPr/>
    </dgm:pt>
    <dgm:pt modelId="{3A8ABDC9-3039-4B6C-AF32-F8CC4A5312B9}" type="pres">
      <dgm:prSet presAssocID="{BFF7F0E7-F6AE-4229-B647-819C5F6668FB}" presName="circle2" presStyleLbl="node1" presStyleIdx="1" presStyleCnt="3" custLinFactNeighborX="1863" custLinFactNeighborY="-2974"/>
      <dgm:spPr/>
    </dgm:pt>
    <dgm:pt modelId="{9C32BE52-3A9C-424A-8798-94B5B0181310}" type="pres">
      <dgm:prSet presAssocID="{BFF7F0E7-F6AE-4229-B647-819C5F6668FB}" presName="rect2" presStyleLbl="alignAcc1" presStyleIdx="1" presStyleCnt="3"/>
      <dgm:spPr/>
      <dgm:t>
        <a:bodyPr/>
        <a:lstStyle/>
        <a:p>
          <a:endParaRPr lang="ru-RU"/>
        </a:p>
      </dgm:t>
    </dgm:pt>
    <dgm:pt modelId="{4E0BAB54-0CD6-460F-A4A5-63161506F759}" type="pres">
      <dgm:prSet presAssocID="{FA9C777A-266D-423E-BD68-0DC1EE69897E}" presName="vertSpace3" presStyleLbl="node1" presStyleIdx="1" presStyleCnt="3"/>
      <dgm:spPr/>
    </dgm:pt>
    <dgm:pt modelId="{76E64EAC-8126-4511-BB91-79025EE0C171}" type="pres">
      <dgm:prSet presAssocID="{FA9C777A-266D-423E-BD68-0DC1EE69897E}" presName="circle3" presStyleLbl="node1" presStyleIdx="2" presStyleCnt="3" custLinFactNeighborX="1837" custLinFactNeighborY="-415"/>
      <dgm:spPr/>
    </dgm:pt>
    <dgm:pt modelId="{F988C97C-F74A-4FD9-AC86-614AE3FA5CEB}" type="pres">
      <dgm:prSet presAssocID="{FA9C777A-266D-423E-BD68-0DC1EE69897E}" presName="rect3" presStyleLbl="alignAcc1" presStyleIdx="2" presStyleCnt="3"/>
      <dgm:spPr/>
      <dgm:t>
        <a:bodyPr/>
        <a:lstStyle/>
        <a:p>
          <a:endParaRPr lang="ru-RU"/>
        </a:p>
      </dgm:t>
    </dgm:pt>
    <dgm:pt modelId="{36BACC97-E220-4B9F-86F8-09DA400F5811}" type="pres">
      <dgm:prSet presAssocID="{7BCA93E8-8347-441A-BAD1-3BBBD846880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134FD-0FC4-4D6A-9612-3E623BE53AE4}" type="pres">
      <dgm:prSet presAssocID="{BFF7F0E7-F6AE-4229-B647-819C5F6668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B5E33-20B4-4D1B-93E2-C2E3E5641FEC}" type="pres">
      <dgm:prSet presAssocID="{FA9C777A-266D-423E-BD68-0DC1EE69897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C893C9-1A63-4EEF-AE2D-2CDB2B81225B}" type="presOf" srcId="{7BCA93E8-8347-441A-BAD1-3BBBD8468800}" destId="{36BACC97-E220-4B9F-86F8-09DA400F5811}" srcOrd="1" destOrd="0" presId="urn:microsoft.com/office/officeart/2005/8/layout/target3"/>
    <dgm:cxn modelId="{A20B809D-82FA-4076-8B9E-E10E94F0395E}" type="presOf" srcId="{BFF7F0E7-F6AE-4229-B647-819C5F6668FB}" destId="{981134FD-0FC4-4D6A-9612-3E623BE53AE4}" srcOrd="1" destOrd="0" presId="urn:microsoft.com/office/officeart/2005/8/layout/target3"/>
    <dgm:cxn modelId="{7919E78C-76C2-41A9-BC04-FA676268B33E}" type="presOf" srcId="{BFF7F0E7-F6AE-4229-B647-819C5F6668FB}" destId="{9C32BE52-3A9C-424A-8798-94B5B0181310}" srcOrd="0" destOrd="0" presId="urn:microsoft.com/office/officeart/2005/8/layout/target3"/>
    <dgm:cxn modelId="{CDE019AD-4C2E-47DC-93AD-CEDE6BAEE744}" type="presOf" srcId="{FA9C777A-266D-423E-BD68-0DC1EE69897E}" destId="{F988C97C-F74A-4FD9-AC86-614AE3FA5CEB}" srcOrd="0" destOrd="0" presId="urn:microsoft.com/office/officeart/2005/8/layout/target3"/>
    <dgm:cxn modelId="{3A78D8EB-ADDF-4D9B-A1A9-EB82C8F13ABA}" type="presOf" srcId="{7BCA93E8-8347-441A-BAD1-3BBBD8468800}" destId="{95F6A4BA-08EE-48AF-8480-37E5175F05FA}" srcOrd="0" destOrd="0" presId="urn:microsoft.com/office/officeart/2005/8/layout/target3"/>
    <dgm:cxn modelId="{CD965712-62C5-4643-B5CA-3FBEE8D32B75}" type="presOf" srcId="{0AFBE7AC-F007-48B8-91BF-4FF5A0ADB47C}" destId="{3779770F-8E28-4228-80D8-BD3D92485012}" srcOrd="0" destOrd="0" presId="urn:microsoft.com/office/officeart/2005/8/layout/target3"/>
    <dgm:cxn modelId="{D09A9807-15C4-4566-8BE8-5A61D3900B40}" type="presOf" srcId="{FA9C777A-266D-423E-BD68-0DC1EE69897E}" destId="{C83B5E33-20B4-4D1B-93E2-C2E3E5641FEC}" srcOrd="1" destOrd="0" presId="urn:microsoft.com/office/officeart/2005/8/layout/target3"/>
    <dgm:cxn modelId="{7A9F737C-2634-4AF9-A9A3-D6E775E1705E}" srcId="{0AFBE7AC-F007-48B8-91BF-4FF5A0ADB47C}" destId="{FA9C777A-266D-423E-BD68-0DC1EE69897E}" srcOrd="2" destOrd="0" parTransId="{1D00D599-3ADF-4B61-BC6C-2E09C8E82A64}" sibTransId="{1F831DC9-344C-4051-BE39-CF63D5CADB06}"/>
    <dgm:cxn modelId="{32983F51-F000-4943-B197-4C485AD01972}" srcId="{0AFBE7AC-F007-48B8-91BF-4FF5A0ADB47C}" destId="{7BCA93E8-8347-441A-BAD1-3BBBD8468800}" srcOrd="0" destOrd="0" parTransId="{E9401ACF-02D9-4851-B3C0-A8835E3D7C8A}" sibTransId="{A314CE7C-7520-4541-8CDE-F8C4032329A5}"/>
    <dgm:cxn modelId="{53314B52-3661-4E3B-ADD1-C7B71DDB5B43}" srcId="{0AFBE7AC-F007-48B8-91BF-4FF5A0ADB47C}" destId="{BFF7F0E7-F6AE-4229-B647-819C5F6668FB}" srcOrd="1" destOrd="0" parTransId="{2A40863E-8986-4A97-9F73-079669C9F6EB}" sibTransId="{DD46911E-F3AD-4122-B163-98192FDBCEEC}"/>
    <dgm:cxn modelId="{CCE7E06C-AEDE-4A3D-B6F0-CB2A5E2998B5}" type="presParOf" srcId="{3779770F-8E28-4228-80D8-BD3D92485012}" destId="{F9B24CC0-F3A3-4C3D-A8A1-B09C319C3531}" srcOrd="0" destOrd="0" presId="urn:microsoft.com/office/officeart/2005/8/layout/target3"/>
    <dgm:cxn modelId="{B6AE6CE8-87D7-4819-8392-7D11F6E3AF5E}" type="presParOf" srcId="{3779770F-8E28-4228-80D8-BD3D92485012}" destId="{FDB3076D-3B70-4827-A7AD-8B332B631104}" srcOrd="1" destOrd="0" presId="urn:microsoft.com/office/officeart/2005/8/layout/target3"/>
    <dgm:cxn modelId="{0C5D2510-E363-4B8B-A3DD-3C78530B3EA3}" type="presParOf" srcId="{3779770F-8E28-4228-80D8-BD3D92485012}" destId="{95F6A4BA-08EE-48AF-8480-37E5175F05FA}" srcOrd="2" destOrd="0" presId="urn:microsoft.com/office/officeart/2005/8/layout/target3"/>
    <dgm:cxn modelId="{2731F732-EF81-4C95-A516-B83098EE76F2}" type="presParOf" srcId="{3779770F-8E28-4228-80D8-BD3D92485012}" destId="{970A0630-5CBC-467E-B077-46B71AB13BC4}" srcOrd="3" destOrd="0" presId="urn:microsoft.com/office/officeart/2005/8/layout/target3"/>
    <dgm:cxn modelId="{E9D5A33E-D7A6-4758-A6FC-640976389A6B}" type="presParOf" srcId="{3779770F-8E28-4228-80D8-BD3D92485012}" destId="{3A8ABDC9-3039-4B6C-AF32-F8CC4A5312B9}" srcOrd="4" destOrd="0" presId="urn:microsoft.com/office/officeart/2005/8/layout/target3"/>
    <dgm:cxn modelId="{16D34CC0-8D8B-4630-9404-D4EDBCDC3AF1}" type="presParOf" srcId="{3779770F-8E28-4228-80D8-BD3D92485012}" destId="{9C32BE52-3A9C-424A-8798-94B5B0181310}" srcOrd="5" destOrd="0" presId="urn:microsoft.com/office/officeart/2005/8/layout/target3"/>
    <dgm:cxn modelId="{B6368926-F38F-4D25-A6FA-1CCDD0846E59}" type="presParOf" srcId="{3779770F-8E28-4228-80D8-BD3D92485012}" destId="{4E0BAB54-0CD6-460F-A4A5-63161506F759}" srcOrd="6" destOrd="0" presId="urn:microsoft.com/office/officeart/2005/8/layout/target3"/>
    <dgm:cxn modelId="{C4D89AE0-7A32-43CB-ACB9-62724673CFA0}" type="presParOf" srcId="{3779770F-8E28-4228-80D8-BD3D92485012}" destId="{76E64EAC-8126-4511-BB91-79025EE0C171}" srcOrd="7" destOrd="0" presId="urn:microsoft.com/office/officeart/2005/8/layout/target3"/>
    <dgm:cxn modelId="{4390B053-8D9E-478C-AF9D-20BA7A2D346F}" type="presParOf" srcId="{3779770F-8E28-4228-80D8-BD3D92485012}" destId="{F988C97C-F74A-4FD9-AC86-614AE3FA5CEB}" srcOrd="8" destOrd="0" presId="urn:microsoft.com/office/officeart/2005/8/layout/target3"/>
    <dgm:cxn modelId="{B4269367-65D9-414C-B67D-AE1687D96620}" type="presParOf" srcId="{3779770F-8E28-4228-80D8-BD3D92485012}" destId="{36BACC97-E220-4B9F-86F8-09DA400F5811}" srcOrd="9" destOrd="0" presId="urn:microsoft.com/office/officeart/2005/8/layout/target3"/>
    <dgm:cxn modelId="{BF979905-AD6D-43CE-B442-66E957B7BDD5}" type="presParOf" srcId="{3779770F-8E28-4228-80D8-BD3D92485012}" destId="{981134FD-0FC4-4D6A-9612-3E623BE53AE4}" srcOrd="10" destOrd="0" presId="urn:microsoft.com/office/officeart/2005/8/layout/target3"/>
    <dgm:cxn modelId="{6E3E5336-C7CF-4907-8A97-6ADE4CB4FA76}" type="presParOf" srcId="{3779770F-8E28-4228-80D8-BD3D92485012}" destId="{C83B5E33-20B4-4D1B-93E2-C2E3E5641FEC}" srcOrd="11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C76A-7ADF-4841-AD9C-FFE97B40D113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F130-D9F7-4E8A-A479-DAD298D69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hyperlink" Target="../Desktop/04.%20&#1057;&#1090;&#1088;&#1086;&#1077;&#1085;&#1080;&#1077;%20&#1082;&#1083;&#1077;&#1090;&#1082;&#1080;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ppak\Desktop\nurbolat kambalov\Новая папка (4)\images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5788425"/>
            <a:ext cx="9781396" cy="1203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1.Тірі организмнің ең кіші құрылымдық бөлшегі.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2.Алғашқы микроскоп қай жылдары ашылды?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3.Алғаш микроскопты ойлап тапқан ғалымдар?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4.Жасушаны алғаш кім ашты,қай жылы?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5.Р.Гук  жасушаны неден көрді?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6.Ұлғайтқыш құралдар.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7.Микроскоп қандай құрал?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8.Микроскоптың үлкейтіп көрсететін әйнектері бар бөлігі.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9.Көру түтігінің жоғарғы жағында орналасатын 2 линзасы бар бөлігі.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10.Көру түтігінің төменгі жағында бірнеше линзасы бар бөлімі.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11.Көру түтігінің екі жағында не орналасады?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12.Препарат орналастыратын микроскоп бөлігі.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13.Заттық үстелшенің астында жарық қабылдайтын  микроскоп бөлімі.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14.Микроскоптың тірегі.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15.Микроскоптың неше есе үлкейтетінін қайдан білеміз?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16.Преапарат дайындау үшін қандай құрал-жабдықтар керек?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17.3-5 есе үлкейтіп көрсететін құрал.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18.10-25 есе үлкейтіп көрсететін құрал.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19.Микроскоппен жұмыс істеу тәртібі.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ppak\Desktop\nurbolat kambalov\Новая папка (4)\images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2918"/>
            <a:ext cx="3714776" cy="5214974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4500562" y="714356"/>
            <a:ext cx="200026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21506" idx="3"/>
          </p:cNvCxnSpPr>
          <p:nvPr/>
        </p:nvCxnSpPr>
        <p:spPr>
          <a:xfrm>
            <a:off x="4572000" y="3143248"/>
            <a:ext cx="1857388" cy="107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785918" y="2071678"/>
            <a:ext cx="1785950" cy="85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1357290" y="4000504"/>
            <a:ext cx="1714512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628" y="3714752"/>
            <a:ext cx="2286016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1500166" y="5357826"/>
            <a:ext cx="2000264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29124" y="4643446"/>
            <a:ext cx="2428892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429124" y="1428736"/>
            <a:ext cx="2214578" cy="928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00628" y="2214554"/>
            <a:ext cx="164307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786446" y="785794"/>
            <a:ext cx="785818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ppak\Desktop\nurbolat kambalov\Новая папка (4)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4857784" cy="628654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714876" y="2500306"/>
            <a:ext cx="2571768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785786" y="3500438"/>
            <a:ext cx="2214578" cy="857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1142976" y="1857364"/>
            <a:ext cx="2000264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000232" y="5143512"/>
            <a:ext cx="1571636" cy="10715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857752" y="1071546"/>
            <a:ext cx="1428760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00496" y="4214818"/>
            <a:ext cx="2857520" cy="1857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357950" y="3929066"/>
            <a:ext cx="1143008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C:\Users\Appak\Desktop\nurbolat kambalov\Новая папка (4)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-4757375"/>
            <a:ext cx="8317726" cy="997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Қорытындылау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kk-KZ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1.Жасушаның  негізгі бөліктері.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2.Жасуша қабықшасының қызметі.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3.Цитоплазма қандай органоид?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4.Ядроның қызметі.</a:t>
            </a:r>
            <a:endParaRPr kumimoji="0" lang="ru-RU" sz="4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5.Пластидтердің неше түрі бар?</a:t>
            </a:r>
            <a:endParaRPr kumimoji="0" lang="kk-KZ" sz="4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Appak\Desktop\nurbolat kambalov\Новая папка (4)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86050" y="1142984"/>
            <a:ext cx="535785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 algn="ctr"/>
            <a:endParaRPr lang="kk-KZ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Үйге тапсырма</a:t>
            </a:r>
          </a:p>
          <a:p>
            <a:pPr algn="ctr"/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Қатты қағаздан немесе ермексаздан жасушаның мүсінін жасау.</a:t>
            </a:r>
          </a:p>
          <a:p>
            <a:pPr algn="ctr"/>
            <a:endParaRPr lang="kk-KZ" sz="3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Тақырыпты оқу,мазмұнын баяндау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ppak\Desktop\nurbolat kambalov\Новая папка (4)\images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43042" y="1428736"/>
            <a:ext cx="614366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Қыркүйектің 23-і</a:t>
            </a:r>
          </a:p>
          <a:p>
            <a:pPr algn="ctr"/>
            <a:r>
              <a:rPr lang="kk-KZ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Жасушаның құрылысы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ppak\Desktop\nurbolat kambalov\Новая папка (4)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1714488"/>
            <a:ext cx="450059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Жоспар</a:t>
            </a:r>
          </a:p>
          <a:p>
            <a:pPr algn="ctr"/>
            <a:endParaRPr lang="kk-KZ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1.Жасуша құрылысы</a:t>
            </a:r>
          </a:p>
          <a:p>
            <a:endParaRPr lang="kk-KZ" sz="32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2.Атқаратын қызметі</a:t>
            </a:r>
            <a:endParaRPr lang="ru-RU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ppak\Desktop\nurbolat kambalov\Новая папка (4)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642910" y="1928802"/>
          <a:ext cx="81439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Блок-схема: память с посл. доступом 5"/>
          <p:cNvSpPr/>
          <p:nvPr/>
        </p:nvSpPr>
        <p:spPr>
          <a:xfrm>
            <a:off x="1214414" y="357166"/>
            <a:ext cx="7215238" cy="1357322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Жасушаның негізі 3 бөлігі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ppak\Desktop\nurbolat kambalov\Новая папка (4)\images (11)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571472" y="1643050"/>
          <a:ext cx="7929618" cy="38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3000364" y="285728"/>
            <a:ext cx="5214974" cy="928694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Пластидтер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7" name="Стрелка вправо с вырезом 6">
            <a:hlinkClick r:id="rId2" action="ppaction://hlinkfile"/>
          </p:cNvPr>
          <p:cNvSpPr/>
          <p:nvPr/>
        </p:nvSpPr>
        <p:spPr>
          <a:xfrm>
            <a:off x="7429520" y="5715016"/>
            <a:ext cx="1214446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ppak\Desktop\nurbolat kambalov\Новая папка (4)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-3526269"/>
            <a:ext cx="8747908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2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32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Практикалық жұмыс.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топ:      Пияз қабықшасының өңінің жасушасын микроскоппен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қарау.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топ:     Бөлме өсімдігінің жапырақ өңінің жасушасын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микроскоп арқылы қарау.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 топ:   Препаратты дайындау ретіне қарай орналастыр.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C:\Users\Appak\Desktop\nurbolat kambalov\Новая папка (4)\images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256"/>
            <a:ext cx="6715140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C:\Users\Appak\Desktop\nurbolat kambalov\Новая папка (4)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ppak\Desktop\nurbolat kambalov\Новая папка (4)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0"/>
            <a:ext cx="2181225" cy="2095500"/>
          </a:xfrm>
          <a:prstGeom prst="rect">
            <a:avLst/>
          </a:prstGeom>
          <a:noFill/>
        </p:spPr>
      </p:pic>
      <p:pic>
        <p:nvPicPr>
          <p:cNvPr id="19459" name="Picture 3" descr="C:\Users\Appak\Desktop\nurbolat kambalov\Новая папка (4)\images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60" name="Picture 4" descr="C:\Users\Appak\Desktop\nurbolat kambalov\Новая папка (4)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0"/>
            <a:ext cx="2181225" cy="20955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-3726325"/>
            <a:ext cx="9463103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Шығармашылық жұмыс.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топ:    Жасушаның құрылысы және оның атқаратын қызметі.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ІІ топ:   Жасушаның суреті беріледі. Құрылысын жазу керек.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ІІІ топ: Пластидтердің өздеріне тән ерекшелігі және ұқсастығы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ppak\Desktop\nurbolat kambalov\Новая папка (4)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714356"/>
            <a:ext cx="800105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Қабілетті оқушылармен жұмыс</a:t>
            </a:r>
          </a:p>
          <a:p>
            <a:pPr algn="ctr"/>
            <a:r>
              <a:rPr lang="kk-KZ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Жасуша патшалығы » тақырыбында ертегі құрастыру</a:t>
            </a:r>
          </a:p>
          <a:p>
            <a:pPr algn="ctr"/>
            <a:endParaRPr lang="kk-KZ" sz="36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Микроскоптың бөліктерінің атауын жаз.</a:t>
            </a:r>
            <a:endParaRPr lang="kk-KZ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276</Words>
  <Application>Microsoft Office PowerPoint</Application>
  <PresentationFormat>Экран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Appak</dc:creator>
  <cp:lastModifiedBy>Appak</cp:lastModifiedBy>
  <cp:revision>8</cp:revision>
  <dcterms:created xsi:type="dcterms:W3CDTF">2014-09-21T18:31:59Z</dcterms:created>
  <dcterms:modified xsi:type="dcterms:W3CDTF">2014-09-21T19:27:54Z</dcterms:modified>
</cp:coreProperties>
</file>