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0691980-8386-4B9C-915A-2768E151434D}" type="datetimeFigureOut">
              <a:rPr lang="ru-RU" smtClean="0"/>
              <a:t>21.01.2014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0691980-8386-4B9C-915A-2768E151434D}" type="datetimeFigureOut">
              <a:rPr lang="ru-RU" smtClean="0"/>
              <a:t>21.01.2014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0691980-8386-4B9C-915A-2768E151434D}" type="datetimeFigureOut">
              <a:rPr lang="ru-RU" smtClean="0"/>
              <a:t>21.01.2014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691980-8386-4B9C-915A-2768E151434D}" type="datetimeFigureOut">
              <a:rPr lang="ru-RU" smtClean="0"/>
              <a:t>21.01.2014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691980-8386-4B9C-915A-2768E151434D}" type="datetimeFigureOut">
              <a:rPr lang="ru-RU" smtClean="0"/>
              <a:t>21.01.2014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691980-8386-4B9C-915A-2768E151434D}" type="datetimeFigureOut">
              <a:rPr lang="ru-RU" smtClean="0"/>
              <a:t>21.01.2014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5E7CF1-BB75-49A2-ADD5-DA5EADE0CBF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91980-8386-4B9C-915A-2768E151434D}" type="datetimeFigureOut">
              <a:rPr lang="ru-RU" smtClean="0"/>
              <a:t>21.01.2014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E7CF1-BB75-49A2-ADD5-DA5EADE0CBF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pPr eaLnBrk="1" hangingPunct="1"/>
            <a:endParaRPr lang="ru-RU" smtClean="0"/>
          </a:p>
        </p:txBody>
      </p:sp>
      <p:pic>
        <p:nvPicPr>
          <p:cNvPr id="31746" name="Picture 4" descr="Без имени-1копирование"/>
          <p:cNvPicPr>
            <a:picLocks noGrp="1" noChangeAspect="1" noChangeArrowheads="1"/>
          </p:cNvPicPr>
          <p:nvPr>
            <p:ph idx="1"/>
          </p:nvPr>
        </p:nvPicPr>
        <p:blipFill>
          <a:blip r:embed="rId2" cstate="print"/>
          <a:srcRect/>
          <a:stretch>
            <a:fillRect/>
          </a:stretch>
        </p:blipFill>
        <p:spPr>
          <a:xfrm>
            <a:off x="0" y="0"/>
            <a:ext cx="9132888" cy="6858000"/>
          </a:xfrm>
          <a:ln>
            <a:pattFill prst="ltDnDiag">
              <a:fgClr>
                <a:srgbClr val="FFFF00"/>
              </a:fgClr>
              <a:bgClr>
                <a:srgbClr val="FFFFFF"/>
              </a:bgClr>
            </a:pattFill>
          </a:ln>
        </p:spPr>
      </p:pic>
      <p:sp>
        <p:nvSpPr>
          <p:cNvPr id="4" name="Прямоугольник 3"/>
          <p:cNvSpPr/>
          <p:nvPr/>
        </p:nvSpPr>
        <p:spPr>
          <a:xfrm>
            <a:off x="0" y="2060848"/>
            <a:ext cx="8926163"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72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«Әдептілік-әдемілік»</a:t>
            </a:r>
            <a:endParaRPr lang="ru-RU"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7" descr="детки"/>
          <p:cNvPicPr>
            <a:picLocks noChangeAspect="1" noChangeArrowheads="1"/>
          </p:cNvPicPr>
          <p:nvPr/>
        </p:nvPicPr>
        <p:blipFill>
          <a:blip r:embed="rId3" cstate="print"/>
          <a:srcRect/>
          <a:stretch>
            <a:fillRect/>
          </a:stretch>
        </p:blipFill>
        <p:spPr bwMode="auto">
          <a:xfrm>
            <a:off x="395536" y="4005064"/>
            <a:ext cx="2808312"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59649" y="692696"/>
            <a:ext cx="6739474" cy="1754326"/>
          </a:xfrm>
          <a:prstGeom prst="rect">
            <a:avLst/>
          </a:prstGeom>
          <a:noFill/>
        </p:spPr>
        <p:txBody>
          <a:bodyPr wrap="none" lIns="91440" tIns="45720" rIns="91440" bIns="45720">
            <a:spAutoFit/>
          </a:bodyPr>
          <a:lstStyle/>
          <a:p>
            <a:pPr algn="ctr"/>
            <a:r>
              <a:rPr lang="kk-KZ"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Рефлексия</a:t>
            </a:r>
          </a:p>
          <a:p>
            <a:pPr algn="ctr"/>
            <a:r>
              <a:rPr lang="kk-KZ"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“Өрмекші торы”</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pic>
        <p:nvPicPr>
          <p:cNvPr id="21506" name="Picture 2" descr="http://go4.imgsmail.ru/imgpreview?key=http%3A//xrest.ru/images/collection/00500/126/preview.jpg&amp;mb=imgdb_preview_101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1187624" y="476672"/>
            <a:ext cx="6739474" cy="1754326"/>
          </a:xfrm>
          <a:prstGeom prst="rect">
            <a:avLst/>
          </a:prstGeom>
          <a:noFill/>
        </p:spPr>
        <p:txBody>
          <a:bodyPr wrap="non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Рефлексия</a:t>
            </a:r>
          </a:p>
          <a:p>
            <a:pPr algn="ctr"/>
            <a:r>
              <a:rPr lang="kk-KZ"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“Өрмекші торы”</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1124744"/>
            <a:ext cx="9035037" cy="424731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ӘДЕПТІЛІК - ар –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ұят</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АДАМДЫҚТЫҢ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белгісі</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b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ТҰРПАЙЫ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мінез</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тағы </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жат</a:t>
            </a:r>
            <a:b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НАДАНДЫҚТЫҢ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белгісі</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r>
              <a:rPr lang="kk-K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(Абай)</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Содержимое 3" descr="backgrounds_100023.gif"/>
          <p:cNvPicPr>
            <a:picLocks noChangeAspect="1"/>
          </p:cNvPicPr>
          <p:nvPr/>
        </p:nvPicPr>
        <p:blipFill>
          <a:blip r:embed="rId2" cstate="print"/>
          <a:srcRect/>
          <a:stretch>
            <a:fillRect/>
          </a:stretch>
        </p:blipFill>
        <p:spPr>
          <a:xfrm>
            <a:off x="0" y="0"/>
            <a:ext cx="9144000" cy="6858000"/>
          </a:xfrm>
          <a:prstGeom prst="rect">
            <a:avLst/>
          </a:prstGeom>
        </p:spPr>
      </p:pic>
      <p:pic>
        <p:nvPicPr>
          <p:cNvPr id="6" name="Picture 8" descr="0_8ad6_18898049_L"/>
          <p:cNvPicPr>
            <a:picLocks noChangeAspect="1" noChangeArrowheads="1" noCrop="1"/>
          </p:cNvPicPr>
          <p:nvPr/>
        </p:nvPicPr>
        <p:blipFill>
          <a:blip r:embed="rId3" cstate="print"/>
          <a:srcRect/>
          <a:stretch>
            <a:fillRect/>
          </a:stretch>
        </p:blipFill>
        <p:spPr bwMode="auto">
          <a:xfrm>
            <a:off x="250825" y="-171450"/>
            <a:ext cx="2736850" cy="2376488"/>
          </a:xfrm>
          <a:prstGeom prst="rect">
            <a:avLst/>
          </a:prstGeom>
          <a:noFill/>
          <a:ln w="9525">
            <a:noFill/>
            <a:miter lim="800000"/>
            <a:headEnd/>
            <a:tailEnd/>
          </a:ln>
        </p:spPr>
      </p:pic>
      <p:sp>
        <p:nvSpPr>
          <p:cNvPr id="8" name="Прямоугольник 7"/>
          <p:cNvSpPr/>
          <p:nvPr/>
        </p:nvSpPr>
        <p:spPr>
          <a:xfrm>
            <a:off x="-74594" y="1720840"/>
            <a:ext cx="9293185" cy="34163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Сәлем Күн-Анамыз!</a:t>
            </a: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r>
              <a:rPr lang="ru-RU"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Қуанатын күн бүгін</a:t>
            </a: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r>
              <a:rPr lang="ru-RU"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Қайырлы таң!</a:t>
            </a: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Қайырлы күн!</a:t>
            </a: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r>
              <a:rPr lang="ru-RU"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Күліп шықты күн бүгін!</a:t>
            </a:r>
            <a:r>
              <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ФОНДАР\Sbortik №4_foni100 shtuk\94-4.jpg"/>
          <p:cNvPicPr>
            <a:picLocks noGrp="1" noChangeAspect="1" noChangeArrowheads="1"/>
          </p:cNvPicPr>
          <p:nvPr>
            <p:ph idx="1"/>
          </p:nvPr>
        </p:nvPicPr>
        <p:blipFill>
          <a:blip r:embed="rId2" cstate="print"/>
          <a:srcRect/>
          <a:stretch>
            <a:fillRect/>
          </a:stretch>
        </p:blipFill>
        <p:spPr>
          <a:xfrm>
            <a:off x="0" y="0"/>
            <a:ext cx="9144000" cy="6858000"/>
          </a:xfrm>
        </p:spPr>
        <p:style>
          <a:lnRef idx="1">
            <a:schemeClr val="accent5"/>
          </a:lnRef>
          <a:fillRef idx="3">
            <a:schemeClr val="accent5"/>
          </a:fillRef>
          <a:effectRef idx="2">
            <a:schemeClr val="accent5"/>
          </a:effectRef>
          <a:fontRef idx="minor">
            <a:schemeClr val="lt1"/>
          </a:fontRef>
        </p:style>
      </p:pic>
      <p:sp>
        <p:nvSpPr>
          <p:cNvPr id="27" name="Oval 11"/>
          <p:cNvSpPr>
            <a:spLocks noChangeArrowheads="1"/>
          </p:cNvSpPr>
          <p:nvPr/>
        </p:nvSpPr>
        <p:spPr bwMode="auto">
          <a:xfrm>
            <a:off x="2915816" y="2132856"/>
            <a:ext cx="4032448" cy="2016224"/>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28" name="Прямоугольник 27"/>
          <p:cNvSpPr/>
          <p:nvPr/>
        </p:nvSpPr>
        <p:spPr>
          <a:xfrm>
            <a:off x="3131840" y="2636912"/>
            <a:ext cx="317651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Әдептілік</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 name="Стрелка вверх 28"/>
          <p:cNvSpPr/>
          <p:nvPr/>
        </p:nvSpPr>
        <p:spPr>
          <a:xfrm rot="19425334">
            <a:off x="2697543" y="125213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верх 29"/>
          <p:cNvSpPr/>
          <p:nvPr/>
        </p:nvSpPr>
        <p:spPr>
          <a:xfrm rot="16200000">
            <a:off x="1963071" y="250651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верх 30"/>
          <p:cNvSpPr/>
          <p:nvPr/>
        </p:nvSpPr>
        <p:spPr>
          <a:xfrm rot="20853025">
            <a:off x="3920613" y="81071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верх 31"/>
          <p:cNvSpPr/>
          <p:nvPr/>
        </p:nvSpPr>
        <p:spPr>
          <a:xfrm rot="13103604">
            <a:off x="2665216" y="3650182"/>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верх 32"/>
          <p:cNvSpPr/>
          <p:nvPr/>
        </p:nvSpPr>
        <p:spPr>
          <a:xfrm rot="11420204">
            <a:off x="3897983" y="4117652"/>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верх 33"/>
          <p:cNvSpPr/>
          <p:nvPr/>
        </p:nvSpPr>
        <p:spPr>
          <a:xfrm rot="9936595">
            <a:off x="5488073" y="406044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Стрелка вверх 34"/>
          <p:cNvSpPr/>
          <p:nvPr/>
        </p:nvSpPr>
        <p:spPr>
          <a:xfrm rot="520135">
            <a:off x="5175872" y="800302"/>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Стрелка вверх 35"/>
          <p:cNvSpPr/>
          <p:nvPr/>
        </p:nvSpPr>
        <p:spPr>
          <a:xfrm rot="8654102">
            <a:off x="6626505" y="364935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Стрелка вверх 36"/>
          <p:cNvSpPr/>
          <p:nvPr/>
        </p:nvSpPr>
        <p:spPr>
          <a:xfrm rot="6079570">
            <a:off x="7304391" y="2760884"/>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Стрелка вверх 37"/>
          <p:cNvSpPr/>
          <p:nvPr/>
        </p:nvSpPr>
        <p:spPr>
          <a:xfrm rot="3449956">
            <a:off x="7103902" y="1771231"/>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Стрелка вверх 38"/>
          <p:cNvSpPr/>
          <p:nvPr/>
        </p:nvSpPr>
        <p:spPr>
          <a:xfrm rot="1755828">
            <a:off x="6309799" y="1106233"/>
            <a:ext cx="576064" cy="13681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39"/>
          <p:cNvSpPr/>
          <p:nvPr/>
        </p:nvSpPr>
        <p:spPr>
          <a:xfrm>
            <a:off x="611560" y="692696"/>
            <a:ext cx="3219151" cy="141577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т</a:t>
            </a:r>
            <a:r>
              <a:rPr lang="ru-RU" sz="32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іл</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 </a:t>
            </a:r>
            <a:r>
              <a:rPr lang="ru-RU" sz="32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алғыш</a:t>
            </a:r>
            <a:endPar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a:p>
            <a:pPr algn="ct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3" name="Прямоугольник 42"/>
          <p:cNvSpPr/>
          <p:nvPr/>
        </p:nvSpPr>
        <p:spPr>
          <a:xfrm>
            <a:off x="3041101" y="188640"/>
            <a:ext cx="2058577" cy="584775"/>
          </a:xfrm>
          <a:prstGeom prst="rect">
            <a:avLst/>
          </a:prstGeom>
          <a:noFill/>
        </p:spPr>
        <p:txBody>
          <a:bodyPr wrap="none" lIns="91440" tIns="45720" rIns="91440" bIns="45720">
            <a:spAutoFit/>
          </a:bodyPr>
          <a:lstStyle/>
          <a:p>
            <a:pPr algn="ctr"/>
            <a:r>
              <a:rPr lang="ru-RU" sz="32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и</a:t>
            </a:r>
            <a:r>
              <a:rPr lang="ru-RU" sz="32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набатты</a:t>
            </a:r>
            <a:endParaRPr lang="ru-RU"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endParaRPr>
          </a:p>
        </p:txBody>
      </p:sp>
      <p:sp>
        <p:nvSpPr>
          <p:cNvPr id="44" name="Прямоугольник 43"/>
          <p:cNvSpPr/>
          <p:nvPr/>
        </p:nvSpPr>
        <p:spPr>
          <a:xfrm>
            <a:off x="5287525" y="188640"/>
            <a:ext cx="2132315" cy="523220"/>
          </a:xfrm>
          <a:prstGeom prst="rect">
            <a:avLst/>
          </a:prstGeom>
          <a:noFill/>
        </p:spPr>
        <p:txBody>
          <a:bodyPr wrap="none" lIns="91440" tIns="45720" rIns="91440" bIns="45720">
            <a:spAutoFit/>
          </a:bodyPr>
          <a:lstStyle/>
          <a:p>
            <a:pPr algn="ctr"/>
            <a:r>
              <a:rPr lang="ru-RU" sz="28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қ</a:t>
            </a:r>
            <a:r>
              <a:rPr lang="ru-RU"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ұрметті</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endParaRPr>
          </a:p>
        </p:txBody>
      </p:sp>
      <p:sp>
        <p:nvSpPr>
          <p:cNvPr id="45" name="Прямоугольник 44"/>
          <p:cNvSpPr/>
          <p:nvPr/>
        </p:nvSpPr>
        <p:spPr>
          <a:xfrm>
            <a:off x="6919283" y="836712"/>
            <a:ext cx="1952779" cy="584775"/>
          </a:xfrm>
          <a:prstGeom prst="rect">
            <a:avLst/>
          </a:prstGeom>
          <a:noFill/>
        </p:spPr>
        <p:txBody>
          <a:bodyPr wrap="none" lIns="91440" tIns="45720" rIns="91440" bIns="45720">
            <a:spAutoFit/>
          </a:bodyPr>
          <a:lstStyle/>
          <a:p>
            <a:pPr algn="ctr"/>
            <a:r>
              <a:rPr lang="kk-KZ" sz="32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Comic Sans MS" pitchFamily="66" charset="0"/>
              </a:rPr>
              <a:t>сыпайы</a:t>
            </a:r>
            <a:endParaRPr lang="ru-RU" sz="32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Comic Sans MS" pitchFamily="66" charset="0"/>
            </a:endParaRPr>
          </a:p>
        </p:txBody>
      </p:sp>
      <p:sp>
        <p:nvSpPr>
          <p:cNvPr id="46" name="Прямоугольник 45"/>
          <p:cNvSpPr/>
          <p:nvPr/>
        </p:nvSpPr>
        <p:spPr>
          <a:xfrm>
            <a:off x="7884368" y="1628800"/>
            <a:ext cx="109196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rPr>
              <a:t>арлы</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endParaRPr>
          </a:p>
        </p:txBody>
      </p:sp>
      <p:sp>
        <p:nvSpPr>
          <p:cNvPr id="47" name="Прямоугольник 46"/>
          <p:cNvSpPr/>
          <p:nvPr/>
        </p:nvSpPr>
        <p:spPr>
          <a:xfrm>
            <a:off x="8028384" y="2780928"/>
            <a:ext cx="889987" cy="523220"/>
          </a:xfrm>
          <a:prstGeom prst="rect">
            <a:avLst/>
          </a:prstGeom>
          <a:noFill/>
        </p:spPr>
        <p:txBody>
          <a:bodyPr wrap="none" lIns="91440" tIns="45720" rIns="91440" bIns="45720">
            <a:spAutoFit/>
          </a:bodyPr>
          <a:lstStyle/>
          <a:p>
            <a:pPr algn="ctr"/>
            <a:r>
              <a:rPr lang="ru-RU" sz="2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әділ</a:t>
            </a: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endParaRPr>
          </a:p>
        </p:txBody>
      </p:sp>
      <p:sp>
        <p:nvSpPr>
          <p:cNvPr id="48" name="Прямоугольник 47"/>
          <p:cNvSpPr/>
          <p:nvPr/>
        </p:nvSpPr>
        <p:spPr>
          <a:xfrm>
            <a:off x="7095041" y="3717032"/>
            <a:ext cx="2048959"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еңбекқор</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49" name="Прямоугольник 48"/>
          <p:cNvSpPr/>
          <p:nvPr/>
        </p:nvSpPr>
        <p:spPr>
          <a:xfrm>
            <a:off x="6444208" y="5013176"/>
            <a:ext cx="2433680" cy="584775"/>
          </a:xfrm>
          <a:prstGeom prst="rect">
            <a:avLst/>
          </a:prstGeom>
          <a:noFill/>
        </p:spPr>
        <p:txBody>
          <a:bodyPr wrap="none" lIns="91440" tIns="45720" rIns="91440" bIns="45720">
            <a:spAutoFit/>
          </a:bodyPr>
          <a:lstStyle/>
          <a:p>
            <a:pPr algn="ctr"/>
            <a:r>
              <a:rPr lang="ru-RU" sz="32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мейірімді</a:t>
            </a:r>
            <a:endParaRPr lang="ru-RU"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50" name="Прямоугольник 49"/>
          <p:cNvSpPr/>
          <p:nvPr/>
        </p:nvSpPr>
        <p:spPr>
          <a:xfrm>
            <a:off x="4788024" y="5733256"/>
            <a:ext cx="2385589" cy="584775"/>
          </a:xfrm>
          <a:prstGeom prst="rect">
            <a:avLst/>
          </a:prstGeom>
          <a:noFill/>
        </p:spPr>
        <p:txBody>
          <a:bodyPr wrap="none" lIns="91440" tIns="45720" rIns="91440" bIns="45720">
            <a:spAutoFit/>
          </a:bodyPr>
          <a:lstStyle/>
          <a:p>
            <a:pPr algn="ctr"/>
            <a:r>
              <a:rPr lang="ru-RU" sz="32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намысшыл</a:t>
            </a:r>
            <a:endParaRPr lang="ru-RU"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p:txBody>
      </p:sp>
      <p:sp>
        <p:nvSpPr>
          <p:cNvPr id="51" name="Прямоугольник 50"/>
          <p:cNvSpPr/>
          <p:nvPr/>
        </p:nvSpPr>
        <p:spPr>
          <a:xfrm>
            <a:off x="2483768" y="5445224"/>
            <a:ext cx="1806905" cy="584775"/>
          </a:xfrm>
          <a:prstGeom prst="rect">
            <a:avLst/>
          </a:prstGeom>
          <a:noFill/>
        </p:spPr>
        <p:txBody>
          <a:bodyPr wrap="none" lIns="91440" tIns="45720" rIns="91440" bIns="45720">
            <a:spAutoFit/>
          </a:bodyPr>
          <a:lstStyle/>
          <a:p>
            <a:pPr algn="ctr"/>
            <a:r>
              <a:rPr lang="ru-RU" sz="32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ақылды</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endParaRPr>
          </a:p>
        </p:txBody>
      </p:sp>
      <p:sp>
        <p:nvSpPr>
          <p:cNvPr id="52" name="Прямоугольник 51"/>
          <p:cNvSpPr/>
          <p:nvPr/>
        </p:nvSpPr>
        <p:spPr>
          <a:xfrm>
            <a:off x="827584" y="4365104"/>
            <a:ext cx="1383712"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үлгілі</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53" name="Прямоугольник 52"/>
          <p:cNvSpPr/>
          <p:nvPr/>
        </p:nvSpPr>
        <p:spPr>
          <a:xfrm>
            <a:off x="395536" y="1988840"/>
            <a:ext cx="2315056" cy="954107"/>
          </a:xfrm>
          <a:prstGeom prst="rect">
            <a:avLst/>
          </a:prstGeom>
          <a:noFill/>
        </p:spPr>
        <p:txBody>
          <a:bodyPr wrap="none" lIns="91440" tIns="45720" rIns="91440" bIns="45720">
            <a:spAutoFit/>
          </a:bodyPr>
          <a:lstStyle/>
          <a:p>
            <a:pPr algn="ctr"/>
            <a:r>
              <a:rPr lang="ru-RU"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Өз тілін</a:t>
            </a: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t>
            </a:r>
          </a:p>
          <a:p>
            <a:pPr algn="ctr"/>
            <a:r>
              <a:rPr lang="ru-RU"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меңгерген</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
                                        </p:tgtEl>
                                        <p:attrNameLst>
                                          <p:attrName>style.visibility</p:attrName>
                                        </p:attrNameLst>
                                      </p:cBhvr>
                                      <p:to>
                                        <p:strVal val="visible"/>
                                      </p:to>
                                    </p:set>
                                    <p:anim calcmode="discrete" valueType="clr">
                                      <p:cBhvr override="childStyle">
                                        <p:cTn id="7" dur="8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
                                        </p:tgtEl>
                                        <p:attrNameLst>
                                          <p:attrName>fillcolor</p:attrName>
                                        </p:attrNameLst>
                                      </p:cBhvr>
                                      <p:tavLst>
                                        <p:tav tm="0">
                                          <p:val>
                                            <p:clrVal>
                                              <a:schemeClr val="accent2"/>
                                            </p:clrVal>
                                          </p:val>
                                        </p:tav>
                                        <p:tav tm="50000">
                                          <p:val>
                                            <p:clrVal>
                                              <a:schemeClr val="hlink"/>
                                            </p:clrVal>
                                          </p:val>
                                        </p:tav>
                                      </p:tavLst>
                                    </p:anim>
                                    <p:set>
                                      <p:cBhvr>
                                        <p:cTn id="9" dur="80"/>
                                        <p:tgtEl>
                                          <p:spTgt spid="4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3"/>
                                        </p:tgtEl>
                                        <p:attrNameLst>
                                          <p:attrName>style.visibility</p:attrName>
                                        </p:attrNameLst>
                                      </p:cBhvr>
                                      <p:to>
                                        <p:strVal val="visible"/>
                                      </p:to>
                                    </p:set>
                                    <p:anim calcmode="discrete" valueType="clr">
                                      <p:cBhvr override="childStyle">
                                        <p:cTn id="14" dur="80"/>
                                        <p:tgtEl>
                                          <p:spTgt spid="4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3"/>
                                        </p:tgtEl>
                                        <p:attrNameLst>
                                          <p:attrName>fillcolor</p:attrName>
                                        </p:attrNameLst>
                                      </p:cBhvr>
                                      <p:tavLst>
                                        <p:tav tm="0">
                                          <p:val>
                                            <p:clrVal>
                                              <a:schemeClr val="accent2"/>
                                            </p:clrVal>
                                          </p:val>
                                        </p:tav>
                                        <p:tav tm="50000">
                                          <p:val>
                                            <p:clrVal>
                                              <a:schemeClr val="hlink"/>
                                            </p:clrVal>
                                          </p:val>
                                        </p:tav>
                                      </p:tavLst>
                                    </p:anim>
                                    <p:set>
                                      <p:cBhvr>
                                        <p:cTn id="16" dur="80"/>
                                        <p:tgtEl>
                                          <p:spTgt spid="43"/>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4"/>
                                        </p:tgtEl>
                                        <p:attrNameLst>
                                          <p:attrName>style.visibility</p:attrName>
                                        </p:attrNameLst>
                                      </p:cBhvr>
                                      <p:to>
                                        <p:strVal val="visible"/>
                                      </p:to>
                                    </p:set>
                                    <p:anim calcmode="discrete" valueType="clr">
                                      <p:cBhvr override="childStyle">
                                        <p:cTn id="21"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4"/>
                                        </p:tgtEl>
                                        <p:attrNameLst>
                                          <p:attrName>fillcolor</p:attrName>
                                        </p:attrNameLst>
                                      </p:cBhvr>
                                      <p:tavLst>
                                        <p:tav tm="0">
                                          <p:val>
                                            <p:clrVal>
                                              <a:schemeClr val="accent2"/>
                                            </p:clrVal>
                                          </p:val>
                                        </p:tav>
                                        <p:tav tm="50000">
                                          <p:val>
                                            <p:clrVal>
                                              <a:schemeClr val="hlink"/>
                                            </p:clrVal>
                                          </p:val>
                                        </p:tav>
                                      </p:tavLst>
                                    </p:anim>
                                    <p:set>
                                      <p:cBhvr>
                                        <p:cTn id="23" dur="80"/>
                                        <p:tgtEl>
                                          <p:spTgt spid="44"/>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45"/>
                                        </p:tgtEl>
                                        <p:attrNameLst>
                                          <p:attrName>style.visibility</p:attrName>
                                        </p:attrNameLst>
                                      </p:cBhvr>
                                      <p:to>
                                        <p:strVal val="visible"/>
                                      </p:to>
                                    </p:set>
                                    <p:anim calcmode="discrete" valueType="clr">
                                      <p:cBhvr override="childStyle">
                                        <p:cTn id="28" dur="8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5"/>
                                        </p:tgtEl>
                                        <p:attrNameLst>
                                          <p:attrName>fillcolor</p:attrName>
                                        </p:attrNameLst>
                                      </p:cBhvr>
                                      <p:tavLst>
                                        <p:tav tm="0">
                                          <p:val>
                                            <p:clrVal>
                                              <a:schemeClr val="accent2"/>
                                            </p:clrVal>
                                          </p:val>
                                        </p:tav>
                                        <p:tav tm="50000">
                                          <p:val>
                                            <p:clrVal>
                                              <a:schemeClr val="hlink"/>
                                            </p:clrVal>
                                          </p:val>
                                        </p:tav>
                                      </p:tavLst>
                                    </p:anim>
                                    <p:set>
                                      <p:cBhvr>
                                        <p:cTn id="30" dur="80"/>
                                        <p:tgtEl>
                                          <p:spTgt spid="45"/>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46"/>
                                        </p:tgtEl>
                                        <p:attrNameLst>
                                          <p:attrName>style.visibility</p:attrName>
                                        </p:attrNameLst>
                                      </p:cBhvr>
                                      <p:to>
                                        <p:strVal val="visible"/>
                                      </p:to>
                                    </p:set>
                                    <p:anim calcmode="discrete" valueType="clr">
                                      <p:cBhvr override="childStyle">
                                        <p:cTn id="35" dur="80"/>
                                        <p:tgtEl>
                                          <p:spTgt spid="4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46"/>
                                        </p:tgtEl>
                                        <p:attrNameLst>
                                          <p:attrName>fillcolor</p:attrName>
                                        </p:attrNameLst>
                                      </p:cBhvr>
                                      <p:tavLst>
                                        <p:tav tm="0">
                                          <p:val>
                                            <p:clrVal>
                                              <a:schemeClr val="accent2"/>
                                            </p:clrVal>
                                          </p:val>
                                        </p:tav>
                                        <p:tav tm="50000">
                                          <p:val>
                                            <p:clrVal>
                                              <a:schemeClr val="hlink"/>
                                            </p:clrVal>
                                          </p:val>
                                        </p:tav>
                                      </p:tavLst>
                                    </p:anim>
                                    <p:set>
                                      <p:cBhvr>
                                        <p:cTn id="37" dur="80"/>
                                        <p:tgtEl>
                                          <p:spTgt spid="46"/>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47"/>
                                        </p:tgtEl>
                                        <p:attrNameLst>
                                          <p:attrName>style.visibility</p:attrName>
                                        </p:attrNameLst>
                                      </p:cBhvr>
                                      <p:to>
                                        <p:strVal val="visible"/>
                                      </p:to>
                                    </p:set>
                                    <p:anim calcmode="discrete" valueType="clr">
                                      <p:cBhvr override="childStyle">
                                        <p:cTn id="42" dur="80"/>
                                        <p:tgtEl>
                                          <p:spTgt spid="47"/>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7"/>
                                        </p:tgtEl>
                                        <p:attrNameLst>
                                          <p:attrName>fillcolor</p:attrName>
                                        </p:attrNameLst>
                                      </p:cBhvr>
                                      <p:tavLst>
                                        <p:tav tm="0">
                                          <p:val>
                                            <p:clrVal>
                                              <a:schemeClr val="accent2"/>
                                            </p:clrVal>
                                          </p:val>
                                        </p:tav>
                                        <p:tav tm="50000">
                                          <p:val>
                                            <p:clrVal>
                                              <a:schemeClr val="hlink"/>
                                            </p:clrVal>
                                          </p:val>
                                        </p:tav>
                                      </p:tavLst>
                                    </p:anim>
                                    <p:set>
                                      <p:cBhvr>
                                        <p:cTn id="44" dur="80"/>
                                        <p:tgtEl>
                                          <p:spTgt spid="47"/>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48"/>
                                        </p:tgtEl>
                                        <p:attrNameLst>
                                          <p:attrName>style.visibility</p:attrName>
                                        </p:attrNameLst>
                                      </p:cBhvr>
                                      <p:to>
                                        <p:strVal val="visible"/>
                                      </p:to>
                                    </p:set>
                                    <p:anim calcmode="discrete" valueType="clr">
                                      <p:cBhvr override="childStyle">
                                        <p:cTn id="49" dur="80"/>
                                        <p:tgtEl>
                                          <p:spTgt spid="48"/>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48"/>
                                        </p:tgtEl>
                                        <p:attrNameLst>
                                          <p:attrName>fillcolor</p:attrName>
                                        </p:attrNameLst>
                                      </p:cBhvr>
                                      <p:tavLst>
                                        <p:tav tm="0">
                                          <p:val>
                                            <p:clrVal>
                                              <a:schemeClr val="accent2"/>
                                            </p:clrVal>
                                          </p:val>
                                        </p:tav>
                                        <p:tav tm="50000">
                                          <p:val>
                                            <p:clrVal>
                                              <a:schemeClr val="hlink"/>
                                            </p:clrVal>
                                          </p:val>
                                        </p:tav>
                                      </p:tavLst>
                                    </p:anim>
                                    <p:set>
                                      <p:cBhvr>
                                        <p:cTn id="51" dur="80"/>
                                        <p:tgtEl>
                                          <p:spTgt spid="48"/>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49"/>
                                        </p:tgtEl>
                                        <p:attrNameLst>
                                          <p:attrName>style.visibility</p:attrName>
                                        </p:attrNameLst>
                                      </p:cBhvr>
                                      <p:to>
                                        <p:strVal val="visible"/>
                                      </p:to>
                                    </p:set>
                                    <p:anim calcmode="discrete" valueType="clr">
                                      <p:cBhvr override="childStyle">
                                        <p:cTn id="56"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9"/>
                                        </p:tgtEl>
                                        <p:attrNameLst>
                                          <p:attrName>fillcolor</p:attrName>
                                        </p:attrNameLst>
                                      </p:cBhvr>
                                      <p:tavLst>
                                        <p:tav tm="0">
                                          <p:val>
                                            <p:clrVal>
                                              <a:schemeClr val="accent2"/>
                                            </p:clrVal>
                                          </p:val>
                                        </p:tav>
                                        <p:tav tm="50000">
                                          <p:val>
                                            <p:clrVal>
                                              <a:schemeClr val="hlink"/>
                                            </p:clrVal>
                                          </p:val>
                                        </p:tav>
                                      </p:tavLst>
                                    </p:anim>
                                    <p:set>
                                      <p:cBhvr>
                                        <p:cTn id="58" dur="80"/>
                                        <p:tgtEl>
                                          <p:spTgt spid="49"/>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50"/>
                                        </p:tgtEl>
                                        <p:attrNameLst>
                                          <p:attrName>style.visibility</p:attrName>
                                        </p:attrNameLst>
                                      </p:cBhvr>
                                      <p:to>
                                        <p:strVal val="visible"/>
                                      </p:to>
                                    </p:set>
                                    <p:anim calcmode="discrete" valueType="clr">
                                      <p:cBhvr override="childStyle">
                                        <p:cTn id="63" dur="8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50"/>
                                        </p:tgtEl>
                                        <p:attrNameLst>
                                          <p:attrName>fillcolor</p:attrName>
                                        </p:attrNameLst>
                                      </p:cBhvr>
                                      <p:tavLst>
                                        <p:tav tm="0">
                                          <p:val>
                                            <p:clrVal>
                                              <a:schemeClr val="accent2"/>
                                            </p:clrVal>
                                          </p:val>
                                        </p:tav>
                                        <p:tav tm="50000">
                                          <p:val>
                                            <p:clrVal>
                                              <a:schemeClr val="hlink"/>
                                            </p:clrVal>
                                          </p:val>
                                        </p:tav>
                                      </p:tavLst>
                                    </p:anim>
                                    <p:set>
                                      <p:cBhvr>
                                        <p:cTn id="65" dur="80"/>
                                        <p:tgtEl>
                                          <p:spTgt spid="50"/>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51"/>
                                        </p:tgtEl>
                                        <p:attrNameLst>
                                          <p:attrName>style.visibility</p:attrName>
                                        </p:attrNameLst>
                                      </p:cBhvr>
                                      <p:to>
                                        <p:strVal val="visible"/>
                                      </p:to>
                                    </p:set>
                                    <p:anim calcmode="discrete" valueType="clr">
                                      <p:cBhvr override="childStyle">
                                        <p:cTn id="70"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51"/>
                                        </p:tgtEl>
                                        <p:attrNameLst>
                                          <p:attrName>fillcolor</p:attrName>
                                        </p:attrNameLst>
                                      </p:cBhvr>
                                      <p:tavLst>
                                        <p:tav tm="0">
                                          <p:val>
                                            <p:clrVal>
                                              <a:schemeClr val="accent2"/>
                                            </p:clrVal>
                                          </p:val>
                                        </p:tav>
                                        <p:tav tm="50000">
                                          <p:val>
                                            <p:clrVal>
                                              <a:schemeClr val="hlink"/>
                                            </p:clrVal>
                                          </p:val>
                                        </p:tav>
                                      </p:tavLst>
                                    </p:anim>
                                    <p:set>
                                      <p:cBhvr>
                                        <p:cTn id="72" dur="80"/>
                                        <p:tgtEl>
                                          <p:spTgt spid="51"/>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52"/>
                                        </p:tgtEl>
                                        <p:attrNameLst>
                                          <p:attrName>style.visibility</p:attrName>
                                        </p:attrNameLst>
                                      </p:cBhvr>
                                      <p:to>
                                        <p:strVal val="visible"/>
                                      </p:to>
                                    </p:set>
                                    <p:anim calcmode="discrete" valueType="clr">
                                      <p:cBhvr override="childStyle">
                                        <p:cTn id="77" dur="8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52"/>
                                        </p:tgtEl>
                                        <p:attrNameLst>
                                          <p:attrName>fillcolor</p:attrName>
                                        </p:attrNameLst>
                                      </p:cBhvr>
                                      <p:tavLst>
                                        <p:tav tm="0">
                                          <p:val>
                                            <p:clrVal>
                                              <a:schemeClr val="accent2"/>
                                            </p:clrVal>
                                          </p:val>
                                        </p:tav>
                                        <p:tav tm="50000">
                                          <p:val>
                                            <p:clrVal>
                                              <a:schemeClr val="hlink"/>
                                            </p:clrVal>
                                          </p:val>
                                        </p:tav>
                                      </p:tavLst>
                                    </p:anim>
                                    <p:set>
                                      <p:cBhvr>
                                        <p:cTn id="79" dur="80"/>
                                        <p:tgtEl>
                                          <p:spTgt spid="52"/>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53"/>
                                        </p:tgtEl>
                                        <p:attrNameLst>
                                          <p:attrName>style.visibility</p:attrName>
                                        </p:attrNameLst>
                                      </p:cBhvr>
                                      <p:to>
                                        <p:strVal val="visible"/>
                                      </p:to>
                                    </p:set>
                                    <p:anim calcmode="discrete" valueType="clr">
                                      <p:cBhvr override="childStyle">
                                        <p:cTn id="84"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53"/>
                                        </p:tgtEl>
                                        <p:attrNameLst>
                                          <p:attrName>fillcolor</p:attrName>
                                        </p:attrNameLst>
                                      </p:cBhvr>
                                      <p:tavLst>
                                        <p:tav tm="0">
                                          <p:val>
                                            <p:clrVal>
                                              <a:schemeClr val="accent2"/>
                                            </p:clrVal>
                                          </p:val>
                                        </p:tav>
                                        <p:tav tm="50000">
                                          <p:val>
                                            <p:clrVal>
                                              <a:schemeClr val="hlink"/>
                                            </p:clrVal>
                                          </p:val>
                                        </p:tav>
                                      </p:tavLst>
                                    </p:anim>
                                    <p:set>
                                      <p:cBhvr>
                                        <p:cTn id="86" dur="80"/>
                                        <p:tgtEl>
                                          <p:spTgt spid="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3" grpId="0"/>
      <p:bldP spid="44" grpId="0"/>
      <p:bldP spid="45" grpId="0"/>
      <p:bldP spid="46" grpId="0"/>
      <p:bldP spid="47" grpId="0"/>
      <p:bldP spid="48" grpId="0"/>
      <p:bldP spid="49" grpId="0"/>
      <p:bldP spid="50" grpId="0"/>
      <p:bldP spid="51" grpId="0"/>
      <p:bldP spid="52" grpId="0"/>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31"/>
          <p:cNvPicPr>
            <a:picLocks noChangeAspect="1" noChangeArrowheads="1"/>
          </p:cNvPicPr>
          <p:nvPr/>
        </p:nvPicPr>
        <p:blipFill>
          <a:blip r:embed="rId2" cstate="print"/>
          <a:srcRect/>
          <a:stretch>
            <a:fillRect/>
          </a:stretch>
        </p:blipFill>
        <p:spPr bwMode="auto">
          <a:xfrm>
            <a:off x="6588224" y="404664"/>
            <a:ext cx="2232248" cy="1655762"/>
          </a:xfrm>
          <a:prstGeom prst="rect">
            <a:avLst/>
          </a:prstGeom>
          <a:noFill/>
          <a:ln w="9525">
            <a:noFill/>
            <a:miter lim="800000"/>
            <a:headEnd/>
            <a:tailEnd/>
          </a:ln>
        </p:spPr>
      </p:pic>
      <p:pic>
        <p:nvPicPr>
          <p:cNvPr id="5" name="Picture 27" descr="pervclass"/>
          <p:cNvPicPr>
            <a:picLocks noChangeAspect="1" noChangeArrowheads="1"/>
          </p:cNvPicPr>
          <p:nvPr/>
        </p:nvPicPr>
        <p:blipFill>
          <a:blip r:embed="rId3" cstate="print"/>
          <a:srcRect/>
          <a:stretch>
            <a:fillRect/>
          </a:stretch>
        </p:blipFill>
        <p:spPr bwMode="auto">
          <a:xfrm>
            <a:off x="611188" y="4508500"/>
            <a:ext cx="2232025" cy="1941513"/>
          </a:xfrm>
          <a:prstGeom prst="rect">
            <a:avLst/>
          </a:prstGeom>
          <a:noFill/>
          <a:ln w="9525">
            <a:noFill/>
            <a:miter lim="800000"/>
            <a:headEnd/>
            <a:tailEnd/>
          </a:ln>
        </p:spPr>
      </p:pic>
      <p:sp>
        <p:nvSpPr>
          <p:cNvPr id="6" name="Прямоугольник 5"/>
          <p:cNvSpPr/>
          <p:nvPr/>
        </p:nvSpPr>
        <p:spPr>
          <a:xfrm>
            <a:off x="611560" y="332656"/>
            <a:ext cx="5549083" cy="923330"/>
          </a:xfrm>
          <a:prstGeom prst="rect">
            <a:avLst/>
          </a:prstGeom>
          <a:noFill/>
        </p:spPr>
        <p:txBody>
          <a:bodyPr wrap="none" lIns="91440" tIns="45720" rIns="91440" bIns="45720">
            <a:spAutoFit/>
          </a:bodyPr>
          <a:lstStyle/>
          <a:p>
            <a:pPr algn="ctr"/>
            <a:r>
              <a:rPr lang="kk-KZ"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“Жалғастыр”</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7" name="TextBox 6"/>
          <p:cNvSpPr txBox="1"/>
          <p:nvPr/>
        </p:nvSpPr>
        <p:spPr>
          <a:xfrm>
            <a:off x="1043608" y="1412776"/>
            <a:ext cx="7056784" cy="5632311"/>
          </a:xfrm>
          <a:prstGeom prst="rect">
            <a:avLst/>
          </a:prstGeom>
          <a:noFill/>
        </p:spPr>
        <p:txBody>
          <a:bodyPr wrap="square" rtlCol="0">
            <a:spAutoFit/>
          </a:bodyPr>
          <a:lstStyle/>
          <a:p>
            <a:r>
              <a:rPr lang="kk-KZ" sz="3600" b="1" dirty="0" smtClean="0">
                <a:latin typeface="Times New Roman" pitchFamily="18" charset="0"/>
                <a:cs typeface="Times New Roman" pitchFamily="18" charset="0"/>
              </a:rPr>
              <a:t>“Не істеуге болмайды?”</a:t>
            </a:r>
          </a:p>
          <a:p>
            <a:endParaRPr lang="kk-KZ" sz="3600" b="1" dirty="0">
              <a:latin typeface="Times New Roman" pitchFamily="18" charset="0"/>
              <a:cs typeface="Times New Roman" pitchFamily="18" charset="0"/>
            </a:endParaRPr>
          </a:p>
          <a:p>
            <a:r>
              <a:rPr lang="kk-KZ" sz="3600" b="1" dirty="0" smtClean="0">
                <a:latin typeface="Times New Roman" pitchFamily="18" charset="0"/>
                <a:cs typeface="Times New Roman" pitchFamily="18" charset="0"/>
              </a:rPr>
              <a:t>-Үлкендердің алдынан ...........</a:t>
            </a:r>
          </a:p>
          <a:p>
            <a:r>
              <a:rPr lang="kk-KZ" sz="3600" b="1" dirty="0" smtClean="0">
                <a:latin typeface="Times New Roman" pitchFamily="18" charset="0"/>
                <a:cs typeface="Times New Roman" pitchFamily="18" charset="0"/>
              </a:rPr>
              <a:t>   -Кішкене баланы..........</a:t>
            </a:r>
          </a:p>
          <a:p>
            <a:r>
              <a:rPr lang="kk-KZ" sz="3600" b="1" dirty="0" smtClean="0">
                <a:latin typeface="Times New Roman" pitchFamily="18" charset="0"/>
                <a:cs typeface="Times New Roman" pitchFamily="18" charset="0"/>
              </a:rPr>
              <a:t>   -Құстарды ..........</a:t>
            </a:r>
          </a:p>
          <a:p>
            <a:r>
              <a:rPr lang="kk-KZ" sz="3600" b="1" dirty="0" smtClean="0">
                <a:latin typeface="Times New Roman" pitchFamily="18" charset="0"/>
                <a:cs typeface="Times New Roman" pitchFamily="18" charset="0"/>
              </a:rPr>
              <a:t>      -Қыз баланы......</a:t>
            </a:r>
          </a:p>
          <a:p>
            <a:r>
              <a:rPr lang="kk-KZ" sz="3600" b="1" dirty="0" smtClean="0">
                <a:latin typeface="Times New Roman" pitchFamily="18" charset="0"/>
                <a:cs typeface="Times New Roman" pitchFamily="18" charset="0"/>
              </a:rPr>
              <a:t>              -Сабақтан.......</a:t>
            </a:r>
          </a:p>
          <a:p>
            <a:r>
              <a:rPr lang="kk-KZ" sz="3600" b="1" dirty="0" smtClean="0">
                <a:latin typeface="Times New Roman" pitchFamily="18" charset="0"/>
                <a:cs typeface="Times New Roman" pitchFamily="18" charset="0"/>
              </a:rPr>
              <a:t>                   -Ата-анаға..........</a:t>
            </a:r>
          </a:p>
          <a:p>
            <a:r>
              <a:rPr lang="kk-KZ" sz="3600" b="1" dirty="0" smtClean="0">
                <a:latin typeface="Times New Roman" pitchFamily="18" charset="0"/>
                <a:cs typeface="Times New Roman" pitchFamily="18" charset="0"/>
              </a:rPr>
              <a:t>                         -Сыныпта................</a:t>
            </a:r>
          </a:p>
          <a:p>
            <a:r>
              <a:rPr lang="kk-KZ" sz="3600" b="1" dirty="0">
                <a:latin typeface="Times New Roman" pitchFamily="18" charset="0"/>
                <a:cs typeface="Times New Roman" pitchFamily="18" charset="0"/>
              </a:rPr>
              <a:t> </a:t>
            </a:r>
            <a:r>
              <a:rPr lang="kk-KZ" sz="3600" b="1" dirty="0" smtClean="0">
                <a:latin typeface="Times New Roman" pitchFamily="18" charset="0"/>
                <a:cs typeface="Times New Roman" pitchFamily="18" charset="0"/>
              </a:rPr>
              <a:t>  </a:t>
            </a:r>
            <a:endParaRPr lang="ru-RU"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 calcmode="lin" valueType="num">
                                      <p:cBhvr>
                                        <p:cTn id="29"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p:cTn id="37"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 calcmode="lin" valueType="num">
                                      <p:cBhvr>
                                        <p:cTn id="45"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nodeType="clickEffect">
                                  <p:stCondLst>
                                    <p:cond delay="0"/>
                                  </p:stCondLst>
                                  <p:childTnLst>
                                    <p:set>
                                      <p:cBhvr>
                                        <p:cTn id="52" dur="1" fill="hold">
                                          <p:stCondLst>
                                            <p:cond delay="0"/>
                                          </p:stCondLst>
                                        </p:cTn>
                                        <p:tgtEl>
                                          <p:spTgt spid="7">
                                            <p:txEl>
                                              <p:pRg st="6" end="6"/>
                                            </p:txEl>
                                          </p:spTgt>
                                        </p:tgtEl>
                                        <p:attrNameLst>
                                          <p:attrName>style.visibility</p:attrName>
                                        </p:attrNameLst>
                                      </p:cBhvr>
                                      <p:to>
                                        <p:strVal val="visible"/>
                                      </p:to>
                                    </p:set>
                                    <p:anim calcmode="lin" valueType="num">
                                      <p:cBhvr>
                                        <p:cTn id="53"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 calcmode="lin" valueType="num">
                                      <p:cBhvr>
                                        <p:cTn id="61"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7">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nodeType="clickEffect">
                                  <p:stCondLst>
                                    <p:cond delay="0"/>
                                  </p:stCondLst>
                                  <p:childTnLst>
                                    <p:set>
                                      <p:cBhvr>
                                        <p:cTn id="68" dur="1" fill="hold">
                                          <p:stCondLst>
                                            <p:cond delay="0"/>
                                          </p:stCondLst>
                                        </p:cTn>
                                        <p:tgtEl>
                                          <p:spTgt spid="7">
                                            <p:txEl>
                                              <p:pRg st="8" end="8"/>
                                            </p:txEl>
                                          </p:spTgt>
                                        </p:tgtEl>
                                        <p:attrNameLst>
                                          <p:attrName>style.visibility</p:attrName>
                                        </p:attrNameLst>
                                      </p:cBhvr>
                                      <p:to>
                                        <p:strVal val="visible"/>
                                      </p:to>
                                    </p:set>
                                    <p:anim calcmode="lin" valueType="num">
                                      <p:cBhvr>
                                        <p:cTn id="69" dur="1000" fill="hold"/>
                                        <p:tgtEl>
                                          <p:spTgt spid="7">
                                            <p:txEl>
                                              <p:pRg st="8" end="8"/>
                                            </p:txEl>
                                          </p:spTgt>
                                        </p:tgtEl>
                                        <p:attrNameLst>
                                          <p:attrName>ppt_w</p:attrName>
                                        </p:attrNameLst>
                                      </p:cBhvr>
                                      <p:tavLst>
                                        <p:tav tm="0">
                                          <p:val>
                                            <p:fltVal val="0"/>
                                          </p:val>
                                        </p:tav>
                                        <p:tav tm="100000">
                                          <p:val>
                                            <p:strVal val="#ppt_w"/>
                                          </p:val>
                                        </p:tav>
                                      </p:tavLst>
                                    </p:anim>
                                    <p:anim calcmode="lin" valueType="num">
                                      <p:cBhvr>
                                        <p:cTn id="70" dur="1000" fill="hold"/>
                                        <p:tgtEl>
                                          <p:spTgt spid="7">
                                            <p:txEl>
                                              <p:pRg st="8" end="8"/>
                                            </p:txEl>
                                          </p:spTgt>
                                        </p:tgtEl>
                                        <p:attrNameLst>
                                          <p:attrName>ppt_h</p:attrName>
                                        </p:attrNameLst>
                                      </p:cBhvr>
                                      <p:tavLst>
                                        <p:tav tm="0">
                                          <p:val>
                                            <p:fltVal val="0"/>
                                          </p:val>
                                        </p:tav>
                                        <p:tav tm="100000">
                                          <p:val>
                                            <p:strVal val="#ppt_h"/>
                                          </p:val>
                                        </p:tav>
                                      </p:tavLst>
                                    </p:anim>
                                    <p:anim calcmode="lin" valueType="num">
                                      <p:cBhvr>
                                        <p:cTn id="71" dur="1000" fill="hold"/>
                                        <p:tgtEl>
                                          <p:spTgt spid="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31"/>
          <p:cNvPicPr>
            <a:picLocks noChangeAspect="1" noChangeArrowheads="1"/>
          </p:cNvPicPr>
          <p:nvPr/>
        </p:nvPicPr>
        <p:blipFill>
          <a:blip r:embed="rId2" cstate="print"/>
          <a:srcRect/>
          <a:stretch>
            <a:fillRect/>
          </a:stretch>
        </p:blipFill>
        <p:spPr bwMode="auto">
          <a:xfrm>
            <a:off x="6588224" y="404664"/>
            <a:ext cx="2232248" cy="1655762"/>
          </a:xfrm>
          <a:prstGeom prst="rect">
            <a:avLst/>
          </a:prstGeom>
          <a:noFill/>
          <a:ln w="9525">
            <a:noFill/>
            <a:miter lim="800000"/>
            <a:headEnd/>
            <a:tailEnd/>
          </a:ln>
        </p:spPr>
      </p:pic>
      <p:pic>
        <p:nvPicPr>
          <p:cNvPr id="6" name="Picture 27" descr="pervclass"/>
          <p:cNvPicPr>
            <a:picLocks noChangeAspect="1" noChangeArrowheads="1"/>
          </p:cNvPicPr>
          <p:nvPr/>
        </p:nvPicPr>
        <p:blipFill>
          <a:blip r:embed="rId3" cstate="print"/>
          <a:srcRect/>
          <a:stretch>
            <a:fillRect/>
          </a:stretch>
        </p:blipFill>
        <p:spPr bwMode="auto">
          <a:xfrm>
            <a:off x="611188" y="4508500"/>
            <a:ext cx="2232025" cy="1941513"/>
          </a:xfrm>
          <a:prstGeom prst="rect">
            <a:avLst/>
          </a:prstGeom>
          <a:noFill/>
          <a:ln w="9525">
            <a:noFill/>
            <a:miter lim="800000"/>
            <a:headEnd/>
            <a:tailEnd/>
          </a:ln>
        </p:spPr>
      </p:pic>
      <p:sp>
        <p:nvSpPr>
          <p:cNvPr id="7" name="TextBox 6"/>
          <p:cNvSpPr txBox="1"/>
          <p:nvPr/>
        </p:nvSpPr>
        <p:spPr>
          <a:xfrm>
            <a:off x="899592" y="692696"/>
            <a:ext cx="7056784" cy="5201424"/>
          </a:xfrm>
          <a:prstGeom prst="rect">
            <a:avLst/>
          </a:prstGeom>
          <a:noFill/>
        </p:spPr>
        <p:txBody>
          <a:bodyPr wrap="square" rtlCol="0">
            <a:spAutoFit/>
          </a:bodyPr>
          <a:lstStyle/>
          <a:p>
            <a:r>
              <a:rPr lang="kk-KZ" sz="4400" b="1" dirty="0" smtClean="0">
                <a:latin typeface="Times New Roman" pitchFamily="18" charset="0"/>
                <a:cs typeface="Times New Roman" pitchFamily="18" charset="0"/>
              </a:rPr>
              <a:t>“Не істеу керек? “</a:t>
            </a:r>
          </a:p>
          <a:p>
            <a:endParaRPr lang="kk-KZ" sz="4400" b="1" dirty="0" smtClean="0">
              <a:latin typeface="Times New Roman" pitchFamily="18" charset="0"/>
              <a:cs typeface="Times New Roman" pitchFamily="18" charset="0"/>
            </a:endParaRPr>
          </a:p>
          <a:p>
            <a:r>
              <a:rPr lang="kk-KZ" sz="4000" b="1" dirty="0" smtClean="0">
                <a:latin typeface="Times New Roman" pitchFamily="18" charset="0"/>
                <a:cs typeface="Times New Roman" pitchFamily="18" charset="0"/>
              </a:rPr>
              <a:t>-Үлкен кісіні........</a:t>
            </a:r>
          </a:p>
          <a:p>
            <a:r>
              <a:rPr lang="kk-KZ" sz="4000" b="1" dirty="0" smtClean="0">
                <a:latin typeface="Times New Roman" pitchFamily="18" charset="0"/>
                <a:cs typeface="Times New Roman" pitchFamily="18" charset="0"/>
              </a:rPr>
              <a:t>  -Үлкеннің тілін.....</a:t>
            </a:r>
          </a:p>
          <a:p>
            <a:r>
              <a:rPr lang="kk-KZ" sz="4000" b="1" dirty="0" smtClean="0">
                <a:latin typeface="Times New Roman" pitchFamily="18" charset="0"/>
                <a:cs typeface="Times New Roman" pitchFamily="18" charset="0"/>
              </a:rPr>
              <a:t>     -Кішіге..........</a:t>
            </a:r>
          </a:p>
          <a:p>
            <a:r>
              <a:rPr lang="kk-KZ" sz="4000" b="1" dirty="0" smtClean="0">
                <a:latin typeface="Times New Roman" pitchFamily="18" charset="0"/>
                <a:cs typeface="Times New Roman" pitchFamily="18" charset="0"/>
              </a:rPr>
              <a:t>       -Үлкендерге........</a:t>
            </a:r>
          </a:p>
          <a:p>
            <a:r>
              <a:rPr lang="kk-KZ" sz="4000" b="1" dirty="0" smtClean="0">
                <a:latin typeface="Times New Roman" pitchFamily="18" charset="0"/>
                <a:cs typeface="Times New Roman" pitchFamily="18" charset="0"/>
              </a:rPr>
              <a:t>         -Оқу құралдарын.......</a:t>
            </a:r>
          </a:p>
          <a:p>
            <a:endParaRPr lang="kk-KZ" sz="4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p:cTn id="1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p:cTn id="21"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p:cTn id="29"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p:cTn id="37"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 calcmode="lin" valueType="num">
                                      <p:cBhvr>
                                        <p:cTn id="45"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7"/>
          <p:cNvGrpSpPr>
            <a:grpSpLocks/>
          </p:cNvGrpSpPr>
          <p:nvPr/>
        </p:nvGrpSpPr>
        <p:grpSpPr bwMode="auto">
          <a:xfrm>
            <a:off x="0" y="764704"/>
            <a:ext cx="9324528" cy="5904656"/>
            <a:chOff x="1375" y="1344"/>
            <a:chExt cx="2160" cy="1302"/>
          </a:xfrm>
        </p:grpSpPr>
        <p:sp>
          <p:nvSpPr>
            <p:cNvPr id="6" name="Freeform 13"/>
            <p:cNvSpPr>
              <a:spLocks/>
            </p:cNvSpPr>
            <p:nvPr/>
          </p:nvSpPr>
          <p:spPr bwMode="auto">
            <a:xfrm>
              <a:off x="1375" y="1724"/>
              <a:ext cx="2079" cy="922"/>
            </a:xfrm>
            <a:custGeom>
              <a:avLst/>
              <a:gdLst>
                <a:gd name="T0" fmla="*/ 0 w 2079"/>
                <a:gd name="T1" fmla="*/ 92 h 922"/>
                <a:gd name="T2" fmla="*/ 0 w 2079"/>
                <a:gd name="T3" fmla="*/ 92 h 922"/>
                <a:gd name="T4" fmla="*/ 8 w 2079"/>
                <a:gd name="T5" fmla="*/ 119 h 922"/>
                <a:gd name="T6" fmla="*/ 16 w 2079"/>
                <a:gd name="T7" fmla="*/ 146 h 922"/>
                <a:gd name="T8" fmla="*/ 36 w 2079"/>
                <a:gd name="T9" fmla="*/ 187 h 922"/>
                <a:gd name="T10" fmla="*/ 60 w 2079"/>
                <a:gd name="T11" fmla="*/ 235 h 922"/>
                <a:gd name="T12" fmla="*/ 96 w 2079"/>
                <a:gd name="T13" fmla="*/ 286 h 922"/>
                <a:gd name="T14" fmla="*/ 140 w 2079"/>
                <a:gd name="T15" fmla="*/ 347 h 922"/>
                <a:gd name="T16" fmla="*/ 195 w 2079"/>
                <a:gd name="T17" fmla="*/ 412 h 922"/>
                <a:gd name="T18" fmla="*/ 267 w 2079"/>
                <a:gd name="T19" fmla="*/ 476 h 922"/>
                <a:gd name="T20" fmla="*/ 306 w 2079"/>
                <a:gd name="T21" fmla="*/ 514 h 922"/>
                <a:gd name="T22" fmla="*/ 350 w 2079"/>
                <a:gd name="T23" fmla="*/ 548 h 922"/>
                <a:gd name="T24" fmla="*/ 398 w 2079"/>
                <a:gd name="T25" fmla="*/ 582 h 922"/>
                <a:gd name="T26" fmla="*/ 454 w 2079"/>
                <a:gd name="T27" fmla="*/ 616 h 922"/>
                <a:gd name="T28" fmla="*/ 509 w 2079"/>
                <a:gd name="T29" fmla="*/ 650 h 922"/>
                <a:gd name="T30" fmla="*/ 569 w 2079"/>
                <a:gd name="T31" fmla="*/ 684 h 922"/>
                <a:gd name="T32" fmla="*/ 636 w 2079"/>
                <a:gd name="T33" fmla="*/ 718 h 922"/>
                <a:gd name="T34" fmla="*/ 704 w 2079"/>
                <a:gd name="T35" fmla="*/ 752 h 922"/>
                <a:gd name="T36" fmla="*/ 779 w 2079"/>
                <a:gd name="T37" fmla="*/ 783 h 922"/>
                <a:gd name="T38" fmla="*/ 863 w 2079"/>
                <a:gd name="T39" fmla="*/ 813 h 922"/>
                <a:gd name="T40" fmla="*/ 946 w 2079"/>
                <a:gd name="T41" fmla="*/ 844 h 922"/>
                <a:gd name="T42" fmla="*/ 1038 w 2079"/>
                <a:gd name="T43" fmla="*/ 871 h 922"/>
                <a:gd name="T44" fmla="*/ 1137 w 2079"/>
                <a:gd name="T45" fmla="*/ 898 h 922"/>
                <a:gd name="T46" fmla="*/ 1240 w 2079"/>
                <a:gd name="T47" fmla="*/ 922 h 922"/>
                <a:gd name="T48" fmla="*/ 2079 w 2079"/>
                <a:gd name="T49" fmla="*/ 643 h 922"/>
                <a:gd name="T50" fmla="*/ 2079 w 2079"/>
                <a:gd name="T51" fmla="*/ 643 h 922"/>
                <a:gd name="T52" fmla="*/ 2047 w 2079"/>
                <a:gd name="T53" fmla="*/ 633 h 922"/>
                <a:gd name="T54" fmla="*/ 1968 w 2079"/>
                <a:gd name="T55" fmla="*/ 609 h 922"/>
                <a:gd name="T56" fmla="*/ 1845 w 2079"/>
                <a:gd name="T57" fmla="*/ 565 h 922"/>
                <a:gd name="T58" fmla="*/ 1769 w 2079"/>
                <a:gd name="T59" fmla="*/ 534 h 922"/>
                <a:gd name="T60" fmla="*/ 1686 w 2079"/>
                <a:gd name="T61" fmla="*/ 500 h 922"/>
                <a:gd name="T62" fmla="*/ 1598 w 2079"/>
                <a:gd name="T63" fmla="*/ 459 h 922"/>
                <a:gd name="T64" fmla="*/ 1503 w 2079"/>
                <a:gd name="T65" fmla="*/ 415 h 922"/>
                <a:gd name="T66" fmla="*/ 1407 w 2079"/>
                <a:gd name="T67" fmla="*/ 361 h 922"/>
                <a:gd name="T68" fmla="*/ 1308 w 2079"/>
                <a:gd name="T69" fmla="*/ 303 h 922"/>
                <a:gd name="T70" fmla="*/ 1209 w 2079"/>
                <a:gd name="T71" fmla="*/ 238 h 922"/>
                <a:gd name="T72" fmla="*/ 1105 w 2079"/>
                <a:gd name="T73" fmla="*/ 163 h 922"/>
                <a:gd name="T74" fmla="*/ 1006 w 2079"/>
                <a:gd name="T75" fmla="*/ 85 h 922"/>
                <a:gd name="T76" fmla="*/ 907 w 2079"/>
                <a:gd name="T77" fmla="*/ 0 h 922"/>
                <a:gd name="T78" fmla="*/ 0 w 2079"/>
                <a:gd name="T79" fmla="*/ 92 h 9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9"/>
                <a:gd name="T121" fmla="*/ 0 h 922"/>
                <a:gd name="T122" fmla="*/ 2079 w 2079"/>
                <a:gd name="T123" fmla="*/ 922 h 9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9" h="922">
                  <a:moveTo>
                    <a:pt x="0" y="92"/>
                  </a:moveTo>
                  <a:lnTo>
                    <a:pt x="0" y="92"/>
                  </a:lnTo>
                  <a:lnTo>
                    <a:pt x="8" y="119"/>
                  </a:lnTo>
                  <a:lnTo>
                    <a:pt x="16" y="146"/>
                  </a:lnTo>
                  <a:lnTo>
                    <a:pt x="36" y="187"/>
                  </a:lnTo>
                  <a:lnTo>
                    <a:pt x="60" y="235"/>
                  </a:lnTo>
                  <a:lnTo>
                    <a:pt x="96" y="286"/>
                  </a:lnTo>
                  <a:lnTo>
                    <a:pt x="140" y="347"/>
                  </a:lnTo>
                  <a:lnTo>
                    <a:pt x="195" y="412"/>
                  </a:lnTo>
                  <a:lnTo>
                    <a:pt x="267" y="476"/>
                  </a:lnTo>
                  <a:lnTo>
                    <a:pt x="306" y="514"/>
                  </a:lnTo>
                  <a:lnTo>
                    <a:pt x="350" y="548"/>
                  </a:lnTo>
                  <a:lnTo>
                    <a:pt x="398" y="582"/>
                  </a:lnTo>
                  <a:lnTo>
                    <a:pt x="454" y="616"/>
                  </a:lnTo>
                  <a:lnTo>
                    <a:pt x="509" y="650"/>
                  </a:lnTo>
                  <a:lnTo>
                    <a:pt x="569" y="684"/>
                  </a:lnTo>
                  <a:lnTo>
                    <a:pt x="636" y="718"/>
                  </a:lnTo>
                  <a:lnTo>
                    <a:pt x="704" y="752"/>
                  </a:lnTo>
                  <a:lnTo>
                    <a:pt x="779" y="783"/>
                  </a:lnTo>
                  <a:lnTo>
                    <a:pt x="863" y="813"/>
                  </a:lnTo>
                  <a:lnTo>
                    <a:pt x="946" y="844"/>
                  </a:lnTo>
                  <a:lnTo>
                    <a:pt x="1038" y="871"/>
                  </a:lnTo>
                  <a:lnTo>
                    <a:pt x="1137" y="898"/>
                  </a:lnTo>
                  <a:lnTo>
                    <a:pt x="1240" y="922"/>
                  </a:lnTo>
                  <a:lnTo>
                    <a:pt x="2079" y="643"/>
                  </a:lnTo>
                  <a:lnTo>
                    <a:pt x="2047" y="633"/>
                  </a:lnTo>
                  <a:lnTo>
                    <a:pt x="1968" y="609"/>
                  </a:lnTo>
                  <a:lnTo>
                    <a:pt x="1845" y="565"/>
                  </a:lnTo>
                  <a:lnTo>
                    <a:pt x="1769" y="534"/>
                  </a:lnTo>
                  <a:lnTo>
                    <a:pt x="1686" y="500"/>
                  </a:lnTo>
                  <a:lnTo>
                    <a:pt x="1598" y="459"/>
                  </a:lnTo>
                  <a:lnTo>
                    <a:pt x="1503" y="415"/>
                  </a:lnTo>
                  <a:lnTo>
                    <a:pt x="1407" y="361"/>
                  </a:lnTo>
                  <a:lnTo>
                    <a:pt x="1308" y="303"/>
                  </a:lnTo>
                  <a:lnTo>
                    <a:pt x="1209" y="238"/>
                  </a:lnTo>
                  <a:lnTo>
                    <a:pt x="1105" y="163"/>
                  </a:lnTo>
                  <a:lnTo>
                    <a:pt x="1006" y="85"/>
                  </a:lnTo>
                  <a:lnTo>
                    <a:pt x="907" y="0"/>
                  </a:lnTo>
                  <a:lnTo>
                    <a:pt x="0" y="92"/>
                  </a:lnTo>
                  <a:close/>
                </a:path>
              </a:pathLst>
            </a:custGeom>
            <a:solidFill>
              <a:srgbClr val="959355"/>
            </a:solidFill>
            <a:ln w="9525">
              <a:noFill/>
              <a:round/>
              <a:headEnd/>
              <a:tailEnd/>
            </a:ln>
          </p:spPr>
          <p:txBody>
            <a:bodyPr/>
            <a:lstStyle/>
            <a:p>
              <a:endParaRPr lang="ru-RU"/>
            </a:p>
          </p:txBody>
        </p:sp>
        <p:sp>
          <p:nvSpPr>
            <p:cNvPr id="7" name="Freeform 14"/>
            <p:cNvSpPr>
              <a:spLocks/>
            </p:cNvSpPr>
            <p:nvPr/>
          </p:nvSpPr>
          <p:spPr bwMode="auto">
            <a:xfrm>
              <a:off x="1431" y="1629"/>
              <a:ext cx="2019" cy="942"/>
            </a:xfrm>
            <a:custGeom>
              <a:avLst/>
              <a:gdLst>
                <a:gd name="T0" fmla="*/ 0 w 2019"/>
                <a:gd name="T1" fmla="*/ 27 h 942"/>
                <a:gd name="T2" fmla="*/ 0 w 2019"/>
                <a:gd name="T3" fmla="*/ 27 h 942"/>
                <a:gd name="T4" fmla="*/ 4 w 2019"/>
                <a:gd name="T5" fmla="*/ 58 h 942"/>
                <a:gd name="T6" fmla="*/ 12 w 2019"/>
                <a:gd name="T7" fmla="*/ 88 h 942"/>
                <a:gd name="T8" fmla="*/ 24 w 2019"/>
                <a:gd name="T9" fmla="*/ 133 h 942"/>
                <a:gd name="T10" fmla="*/ 48 w 2019"/>
                <a:gd name="T11" fmla="*/ 184 h 942"/>
                <a:gd name="T12" fmla="*/ 76 w 2019"/>
                <a:gd name="T13" fmla="*/ 245 h 942"/>
                <a:gd name="T14" fmla="*/ 115 w 2019"/>
                <a:gd name="T15" fmla="*/ 309 h 942"/>
                <a:gd name="T16" fmla="*/ 163 w 2019"/>
                <a:gd name="T17" fmla="*/ 381 h 942"/>
                <a:gd name="T18" fmla="*/ 195 w 2019"/>
                <a:gd name="T19" fmla="*/ 418 h 942"/>
                <a:gd name="T20" fmla="*/ 227 w 2019"/>
                <a:gd name="T21" fmla="*/ 456 h 942"/>
                <a:gd name="T22" fmla="*/ 266 w 2019"/>
                <a:gd name="T23" fmla="*/ 493 h 942"/>
                <a:gd name="T24" fmla="*/ 306 w 2019"/>
                <a:gd name="T25" fmla="*/ 531 h 942"/>
                <a:gd name="T26" fmla="*/ 350 w 2019"/>
                <a:gd name="T27" fmla="*/ 568 h 942"/>
                <a:gd name="T28" fmla="*/ 398 w 2019"/>
                <a:gd name="T29" fmla="*/ 605 h 942"/>
                <a:gd name="T30" fmla="*/ 453 w 2019"/>
                <a:gd name="T31" fmla="*/ 643 h 942"/>
                <a:gd name="T32" fmla="*/ 509 w 2019"/>
                <a:gd name="T33" fmla="*/ 680 h 942"/>
                <a:gd name="T34" fmla="*/ 572 w 2019"/>
                <a:gd name="T35" fmla="*/ 718 h 942"/>
                <a:gd name="T36" fmla="*/ 640 w 2019"/>
                <a:gd name="T37" fmla="*/ 755 h 942"/>
                <a:gd name="T38" fmla="*/ 711 w 2019"/>
                <a:gd name="T39" fmla="*/ 789 h 942"/>
                <a:gd name="T40" fmla="*/ 791 w 2019"/>
                <a:gd name="T41" fmla="*/ 823 h 942"/>
                <a:gd name="T42" fmla="*/ 870 w 2019"/>
                <a:gd name="T43" fmla="*/ 857 h 942"/>
                <a:gd name="T44" fmla="*/ 962 w 2019"/>
                <a:gd name="T45" fmla="*/ 888 h 942"/>
                <a:gd name="T46" fmla="*/ 1053 w 2019"/>
                <a:gd name="T47" fmla="*/ 915 h 942"/>
                <a:gd name="T48" fmla="*/ 1157 w 2019"/>
                <a:gd name="T49" fmla="*/ 942 h 942"/>
                <a:gd name="T50" fmla="*/ 2019 w 2019"/>
                <a:gd name="T51" fmla="*/ 721 h 942"/>
                <a:gd name="T52" fmla="*/ 2019 w 2019"/>
                <a:gd name="T53" fmla="*/ 721 h 942"/>
                <a:gd name="T54" fmla="*/ 1987 w 2019"/>
                <a:gd name="T55" fmla="*/ 711 h 942"/>
                <a:gd name="T56" fmla="*/ 1912 w 2019"/>
                <a:gd name="T57" fmla="*/ 680 h 942"/>
                <a:gd name="T58" fmla="*/ 1792 w 2019"/>
                <a:gd name="T59" fmla="*/ 629 h 942"/>
                <a:gd name="T60" fmla="*/ 1721 w 2019"/>
                <a:gd name="T61" fmla="*/ 595 h 942"/>
                <a:gd name="T62" fmla="*/ 1641 w 2019"/>
                <a:gd name="T63" fmla="*/ 554 h 942"/>
                <a:gd name="T64" fmla="*/ 1558 w 2019"/>
                <a:gd name="T65" fmla="*/ 507 h 942"/>
                <a:gd name="T66" fmla="*/ 1467 w 2019"/>
                <a:gd name="T67" fmla="*/ 456 h 942"/>
                <a:gd name="T68" fmla="*/ 1375 w 2019"/>
                <a:gd name="T69" fmla="*/ 395 h 942"/>
                <a:gd name="T70" fmla="*/ 1284 w 2019"/>
                <a:gd name="T71" fmla="*/ 330 h 942"/>
                <a:gd name="T72" fmla="*/ 1188 w 2019"/>
                <a:gd name="T73" fmla="*/ 258 h 942"/>
                <a:gd name="T74" fmla="*/ 1097 w 2019"/>
                <a:gd name="T75" fmla="*/ 177 h 942"/>
                <a:gd name="T76" fmla="*/ 1002 w 2019"/>
                <a:gd name="T77" fmla="*/ 92 h 942"/>
                <a:gd name="T78" fmla="*/ 914 w 2019"/>
                <a:gd name="T79" fmla="*/ 0 h 942"/>
                <a:gd name="T80" fmla="*/ 0 w 2019"/>
                <a:gd name="T81" fmla="*/ 27 h 9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9"/>
                <a:gd name="T124" fmla="*/ 0 h 942"/>
                <a:gd name="T125" fmla="*/ 2019 w 2019"/>
                <a:gd name="T126" fmla="*/ 942 h 9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9" h="942">
                  <a:moveTo>
                    <a:pt x="0" y="27"/>
                  </a:moveTo>
                  <a:lnTo>
                    <a:pt x="0" y="27"/>
                  </a:lnTo>
                  <a:lnTo>
                    <a:pt x="4" y="58"/>
                  </a:lnTo>
                  <a:lnTo>
                    <a:pt x="12" y="88"/>
                  </a:lnTo>
                  <a:lnTo>
                    <a:pt x="24" y="133"/>
                  </a:lnTo>
                  <a:lnTo>
                    <a:pt x="48" y="184"/>
                  </a:lnTo>
                  <a:lnTo>
                    <a:pt x="76" y="245"/>
                  </a:lnTo>
                  <a:lnTo>
                    <a:pt x="115" y="309"/>
                  </a:lnTo>
                  <a:lnTo>
                    <a:pt x="163" y="381"/>
                  </a:lnTo>
                  <a:lnTo>
                    <a:pt x="195" y="418"/>
                  </a:lnTo>
                  <a:lnTo>
                    <a:pt x="227" y="456"/>
                  </a:lnTo>
                  <a:lnTo>
                    <a:pt x="266" y="493"/>
                  </a:lnTo>
                  <a:lnTo>
                    <a:pt x="306" y="531"/>
                  </a:lnTo>
                  <a:lnTo>
                    <a:pt x="350" y="568"/>
                  </a:lnTo>
                  <a:lnTo>
                    <a:pt x="398" y="605"/>
                  </a:lnTo>
                  <a:lnTo>
                    <a:pt x="453" y="643"/>
                  </a:lnTo>
                  <a:lnTo>
                    <a:pt x="509" y="680"/>
                  </a:lnTo>
                  <a:lnTo>
                    <a:pt x="572" y="718"/>
                  </a:lnTo>
                  <a:lnTo>
                    <a:pt x="640" y="755"/>
                  </a:lnTo>
                  <a:lnTo>
                    <a:pt x="711" y="789"/>
                  </a:lnTo>
                  <a:lnTo>
                    <a:pt x="791" y="823"/>
                  </a:lnTo>
                  <a:lnTo>
                    <a:pt x="870" y="857"/>
                  </a:lnTo>
                  <a:lnTo>
                    <a:pt x="962" y="888"/>
                  </a:lnTo>
                  <a:lnTo>
                    <a:pt x="1053" y="915"/>
                  </a:lnTo>
                  <a:lnTo>
                    <a:pt x="1157" y="942"/>
                  </a:lnTo>
                  <a:lnTo>
                    <a:pt x="2019" y="721"/>
                  </a:lnTo>
                  <a:lnTo>
                    <a:pt x="1987" y="711"/>
                  </a:lnTo>
                  <a:lnTo>
                    <a:pt x="1912" y="680"/>
                  </a:lnTo>
                  <a:lnTo>
                    <a:pt x="1792" y="629"/>
                  </a:lnTo>
                  <a:lnTo>
                    <a:pt x="1721" y="595"/>
                  </a:lnTo>
                  <a:lnTo>
                    <a:pt x="1641" y="554"/>
                  </a:lnTo>
                  <a:lnTo>
                    <a:pt x="1558" y="507"/>
                  </a:lnTo>
                  <a:lnTo>
                    <a:pt x="1467" y="456"/>
                  </a:lnTo>
                  <a:lnTo>
                    <a:pt x="1375" y="395"/>
                  </a:lnTo>
                  <a:lnTo>
                    <a:pt x="1284" y="330"/>
                  </a:lnTo>
                  <a:lnTo>
                    <a:pt x="1188" y="258"/>
                  </a:lnTo>
                  <a:lnTo>
                    <a:pt x="1097" y="177"/>
                  </a:lnTo>
                  <a:lnTo>
                    <a:pt x="1002" y="92"/>
                  </a:lnTo>
                  <a:lnTo>
                    <a:pt x="914" y="0"/>
                  </a:lnTo>
                  <a:lnTo>
                    <a:pt x="0" y="27"/>
                  </a:lnTo>
                  <a:close/>
                </a:path>
              </a:pathLst>
            </a:custGeom>
            <a:solidFill>
              <a:srgbClr val="FFC000"/>
            </a:solidFill>
            <a:ln w="38100">
              <a:solidFill>
                <a:schemeClr val="tx1"/>
              </a:solidFill>
              <a:round/>
              <a:headEnd/>
              <a:tailEnd/>
            </a:ln>
          </p:spPr>
          <p:txBody>
            <a:bodyPr/>
            <a:lstStyle/>
            <a:p>
              <a:endParaRPr lang="ru-RU"/>
            </a:p>
          </p:txBody>
        </p:sp>
        <p:sp>
          <p:nvSpPr>
            <p:cNvPr id="8" name="Freeform 15"/>
            <p:cNvSpPr>
              <a:spLocks/>
            </p:cNvSpPr>
            <p:nvPr/>
          </p:nvSpPr>
          <p:spPr bwMode="auto">
            <a:xfrm>
              <a:off x="1654" y="1364"/>
              <a:ext cx="1752" cy="1020"/>
            </a:xfrm>
            <a:custGeom>
              <a:avLst/>
              <a:gdLst>
                <a:gd name="T0" fmla="*/ 0 w 1752"/>
                <a:gd name="T1" fmla="*/ 0 h 1020"/>
                <a:gd name="T2" fmla="*/ 0 w 1752"/>
                <a:gd name="T3" fmla="*/ 0 h 1020"/>
                <a:gd name="T4" fmla="*/ 0 w 1752"/>
                <a:gd name="T5" fmla="*/ 27 h 1020"/>
                <a:gd name="T6" fmla="*/ 4 w 1752"/>
                <a:gd name="T7" fmla="*/ 57 h 1020"/>
                <a:gd name="T8" fmla="*/ 8 w 1752"/>
                <a:gd name="T9" fmla="*/ 102 h 1020"/>
                <a:gd name="T10" fmla="*/ 20 w 1752"/>
                <a:gd name="T11" fmla="*/ 156 h 1020"/>
                <a:gd name="T12" fmla="*/ 39 w 1752"/>
                <a:gd name="T13" fmla="*/ 217 h 1020"/>
                <a:gd name="T14" fmla="*/ 67 w 1752"/>
                <a:gd name="T15" fmla="*/ 285 h 1020"/>
                <a:gd name="T16" fmla="*/ 103 w 1752"/>
                <a:gd name="T17" fmla="*/ 360 h 1020"/>
                <a:gd name="T18" fmla="*/ 127 w 1752"/>
                <a:gd name="T19" fmla="*/ 401 h 1020"/>
                <a:gd name="T20" fmla="*/ 155 w 1752"/>
                <a:gd name="T21" fmla="*/ 442 h 1020"/>
                <a:gd name="T22" fmla="*/ 182 w 1752"/>
                <a:gd name="T23" fmla="*/ 483 h 1020"/>
                <a:gd name="T24" fmla="*/ 218 w 1752"/>
                <a:gd name="T25" fmla="*/ 523 h 1020"/>
                <a:gd name="T26" fmla="*/ 254 w 1752"/>
                <a:gd name="T27" fmla="*/ 564 h 1020"/>
                <a:gd name="T28" fmla="*/ 294 w 1752"/>
                <a:gd name="T29" fmla="*/ 608 h 1020"/>
                <a:gd name="T30" fmla="*/ 341 w 1752"/>
                <a:gd name="T31" fmla="*/ 649 h 1020"/>
                <a:gd name="T32" fmla="*/ 393 w 1752"/>
                <a:gd name="T33" fmla="*/ 694 h 1020"/>
                <a:gd name="T34" fmla="*/ 449 w 1752"/>
                <a:gd name="T35" fmla="*/ 738 h 1020"/>
                <a:gd name="T36" fmla="*/ 508 w 1752"/>
                <a:gd name="T37" fmla="*/ 779 h 1020"/>
                <a:gd name="T38" fmla="*/ 572 w 1752"/>
                <a:gd name="T39" fmla="*/ 819 h 1020"/>
                <a:gd name="T40" fmla="*/ 643 w 1752"/>
                <a:gd name="T41" fmla="*/ 864 h 1020"/>
                <a:gd name="T42" fmla="*/ 719 w 1752"/>
                <a:gd name="T43" fmla="*/ 904 h 1020"/>
                <a:gd name="T44" fmla="*/ 802 w 1752"/>
                <a:gd name="T45" fmla="*/ 942 h 1020"/>
                <a:gd name="T46" fmla="*/ 890 w 1752"/>
                <a:gd name="T47" fmla="*/ 983 h 1020"/>
                <a:gd name="T48" fmla="*/ 981 w 1752"/>
                <a:gd name="T49" fmla="*/ 1020 h 1020"/>
                <a:gd name="T50" fmla="*/ 1752 w 1752"/>
                <a:gd name="T51" fmla="*/ 870 h 1020"/>
                <a:gd name="T52" fmla="*/ 1752 w 1752"/>
                <a:gd name="T53" fmla="*/ 870 h 1020"/>
                <a:gd name="T54" fmla="*/ 1728 w 1752"/>
                <a:gd name="T55" fmla="*/ 857 h 1020"/>
                <a:gd name="T56" fmla="*/ 1661 w 1752"/>
                <a:gd name="T57" fmla="*/ 819 h 1020"/>
                <a:gd name="T58" fmla="*/ 1562 w 1752"/>
                <a:gd name="T59" fmla="*/ 758 h 1020"/>
                <a:gd name="T60" fmla="*/ 1502 w 1752"/>
                <a:gd name="T61" fmla="*/ 717 h 1020"/>
                <a:gd name="T62" fmla="*/ 1434 w 1752"/>
                <a:gd name="T63" fmla="*/ 670 h 1020"/>
                <a:gd name="T64" fmla="*/ 1363 w 1752"/>
                <a:gd name="T65" fmla="*/ 615 h 1020"/>
                <a:gd name="T66" fmla="*/ 1291 w 1752"/>
                <a:gd name="T67" fmla="*/ 557 h 1020"/>
                <a:gd name="T68" fmla="*/ 1212 w 1752"/>
                <a:gd name="T69" fmla="*/ 489 h 1020"/>
                <a:gd name="T70" fmla="*/ 1136 w 1752"/>
                <a:gd name="T71" fmla="*/ 415 h 1020"/>
                <a:gd name="T72" fmla="*/ 1057 w 1752"/>
                <a:gd name="T73" fmla="*/ 333 h 1020"/>
                <a:gd name="T74" fmla="*/ 977 w 1752"/>
                <a:gd name="T75" fmla="*/ 241 h 1020"/>
                <a:gd name="T76" fmla="*/ 898 w 1752"/>
                <a:gd name="T77" fmla="*/ 146 h 1020"/>
                <a:gd name="T78" fmla="*/ 822 w 1752"/>
                <a:gd name="T79" fmla="*/ 44 h 1020"/>
                <a:gd name="T80" fmla="*/ 0 w 1752"/>
                <a:gd name="T81" fmla="*/ 0 h 1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2"/>
                <a:gd name="T124" fmla="*/ 0 h 1020"/>
                <a:gd name="T125" fmla="*/ 1752 w 1752"/>
                <a:gd name="T126" fmla="*/ 1020 h 1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2" h="1020">
                  <a:moveTo>
                    <a:pt x="0" y="0"/>
                  </a:moveTo>
                  <a:lnTo>
                    <a:pt x="0" y="0"/>
                  </a:lnTo>
                  <a:lnTo>
                    <a:pt x="0" y="27"/>
                  </a:lnTo>
                  <a:lnTo>
                    <a:pt x="4" y="57"/>
                  </a:lnTo>
                  <a:lnTo>
                    <a:pt x="8" y="102"/>
                  </a:lnTo>
                  <a:lnTo>
                    <a:pt x="20" y="156"/>
                  </a:lnTo>
                  <a:lnTo>
                    <a:pt x="39" y="217"/>
                  </a:lnTo>
                  <a:lnTo>
                    <a:pt x="67" y="285"/>
                  </a:lnTo>
                  <a:lnTo>
                    <a:pt x="103" y="360"/>
                  </a:lnTo>
                  <a:lnTo>
                    <a:pt x="127" y="401"/>
                  </a:lnTo>
                  <a:lnTo>
                    <a:pt x="155" y="442"/>
                  </a:lnTo>
                  <a:lnTo>
                    <a:pt x="182" y="483"/>
                  </a:lnTo>
                  <a:lnTo>
                    <a:pt x="218" y="523"/>
                  </a:lnTo>
                  <a:lnTo>
                    <a:pt x="254" y="564"/>
                  </a:lnTo>
                  <a:lnTo>
                    <a:pt x="294" y="608"/>
                  </a:lnTo>
                  <a:lnTo>
                    <a:pt x="341" y="649"/>
                  </a:lnTo>
                  <a:lnTo>
                    <a:pt x="393" y="694"/>
                  </a:lnTo>
                  <a:lnTo>
                    <a:pt x="449" y="738"/>
                  </a:lnTo>
                  <a:lnTo>
                    <a:pt x="508" y="779"/>
                  </a:lnTo>
                  <a:lnTo>
                    <a:pt x="572" y="819"/>
                  </a:lnTo>
                  <a:lnTo>
                    <a:pt x="643" y="864"/>
                  </a:lnTo>
                  <a:lnTo>
                    <a:pt x="719" y="904"/>
                  </a:lnTo>
                  <a:lnTo>
                    <a:pt x="802" y="942"/>
                  </a:lnTo>
                  <a:lnTo>
                    <a:pt x="890" y="983"/>
                  </a:lnTo>
                  <a:lnTo>
                    <a:pt x="981" y="1020"/>
                  </a:lnTo>
                  <a:lnTo>
                    <a:pt x="1752" y="870"/>
                  </a:lnTo>
                  <a:lnTo>
                    <a:pt x="1728" y="857"/>
                  </a:lnTo>
                  <a:lnTo>
                    <a:pt x="1661" y="819"/>
                  </a:lnTo>
                  <a:lnTo>
                    <a:pt x="1562" y="758"/>
                  </a:lnTo>
                  <a:lnTo>
                    <a:pt x="1502" y="717"/>
                  </a:lnTo>
                  <a:lnTo>
                    <a:pt x="1434" y="670"/>
                  </a:lnTo>
                  <a:lnTo>
                    <a:pt x="1363" y="615"/>
                  </a:lnTo>
                  <a:lnTo>
                    <a:pt x="1291" y="557"/>
                  </a:lnTo>
                  <a:lnTo>
                    <a:pt x="1212" y="489"/>
                  </a:lnTo>
                  <a:lnTo>
                    <a:pt x="1136" y="415"/>
                  </a:lnTo>
                  <a:lnTo>
                    <a:pt x="1057" y="333"/>
                  </a:lnTo>
                  <a:lnTo>
                    <a:pt x="977" y="241"/>
                  </a:lnTo>
                  <a:lnTo>
                    <a:pt x="898" y="146"/>
                  </a:lnTo>
                  <a:lnTo>
                    <a:pt x="822" y="44"/>
                  </a:lnTo>
                  <a:lnTo>
                    <a:pt x="0" y="0"/>
                  </a:lnTo>
                  <a:close/>
                </a:path>
              </a:pathLst>
            </a:custGeom>
            <a:solidFill>
              <a:srgbClr val="F2F2F2"/>
            </a:solidFill>
            <a:ln w="9525">
              <a:noFill/>
              <a:round/>
              <a:headEnd/>
              <a:tailEnd/>
            </a:ln>
          </p:spPr>
          <p:txBody>
            <a:bodyPr/>
            <a:lstStyle/>
            <a:p>
              <a:endParaRPr lang="ru-RU"/>
            </a:p>
          </p:txBody>
        </p:sp>
        <p:sp>
          <p:nvSpPr>
            <p:cNvPr id="9" name="Freeform 16"/>
            <p:cNvSpPr>
              <a:spLocks/>
            </p:cNvSpPr>
            <p:nvPr/>
          </p:nvSpPr>
          <p:spPr bwMode="auto">
            <a:xfrm>
              <a:off x="1655" y="1344"/>
              <a:ext cx="1880" cy="1051"/>
            </a:xfrm>
            <a:custGeom>
              <a:avLst/>
              <a:gdLst>
                <a:gd name="T0" fmla="*/ 0 w 1880"/>
                <a:gd name="T1" fmla="*/ 0 h 1051"/>
                <a:gd name="T2" fmla="*/ 0 w 1880"/>
                <a:gd name="T3" fmla="*/ 0 h 1051"/>
                <a:gd name="T4" fmla="*/ 4 w 1880"/>
                <a:gd name="T5" fmla="*/ 31 h 1051"/>
                <a:gd name="T6" fmla="*/ 8 w 1880"/>
                <a:gd name="T7" fmla="*/ 65 h 1051"/>
                <a:gd name="T8" fmla="*/ 16 w 1880"/>
                <a:gd name="T9" fmla="*/ 109 h 1051"/>
                <a:gd name="T10" fmla="*/ 28 w 1880"/>
                <a:gd name="T11" fmla="*/ 163 h 1051"/>
                <a:gd name="T12" fmla="*/ 52 w 1880"/>
                <a:gd name="T13" fmla="*/ 228 h 1051"/>
                <a:gd name="T14" fmla="*/ 79 w 1880"/>
                <a:gd name="T15" fmla="*/ 299 h 1051"/>
                <a:gd name="T16" fmla="*/ 123 w 1880"/>
                <a:gd name="T17" fmla="*/ 378 h 1051"/>
                <a:gd name="T18" fmla="*/ 175 w 1880"/>
                <a:gd name="T19" fmla="*/ 459 h 1051"/>
                <a:gd name="T20" fmla="*/ 207 w 1880"/>
                <a:gd name="T21" fmla="*/ 500 h 1051"/>
                <a:gd name="T22" fmla="*/ 242 w 1880"/>
                <a:gd name="T23" fmla="*/ 544 h 1051"/>
                <a:gd name="T24" fmla="*/ 282 w 1880"/>
                <a:gd name="T25" fmla="*/ 588 h 1051"/>
                <a:gd name="T26" fmla="*/ 326 w 1880"/>
                <a:gd name="T27" fmla="*/ 633 h 1051"/>
                <a:gd name="T28" fmla="*/ 373 w 1880"/>
                <a:gd name="T29" fmla="*/ 677 h 1051"/>
                <a:gd name="T30" fmla="*/ 425 w 1880"/>
                <a:gd name="T31" fmla="*/ 718 h 1051"/>
                <a:gd name="T32" fmla="*/ 481 w 1880"/>
                <a:gd name="T33" fmla="*/ 762 h 1051"/>
                <a:gd name="T34" fmla="*/ 540 w 1880"/>
                <a:gd name="T35" fmla="*/ 806 h 1051"/>
                <a:gd name="T36" fmla="*/ 608 w 1880"/>
                <a:gd name="T37" fmla="*/ 850 h 1051"/>
                <a:gd name="T38" fmla="*/ 679 w 1880"/>
                <a:gd name="T39" fmla="*/ 891 h 1051"/>
                <a:gd name="T40" fmla="*/ 755 w 1880"/>
                <a:gd name="T41" fmla="*/ 932 h 1051"/>
                <a:gd name="T42" fmla="*/ 838 w 1880"/>
                <a:gd name="T43" fmla="*/ 973 h 1051"/>
                <a:gd name="T44" fmla="*/ 926 w 1880"/>
                <a:gd name="T45" fmla="*/ 1010 h 1051"/>
                <a:gd name="T46" fmla="*/ 1021 w 1880"/>
                <a:gd name="T47" fmla="*/ 1051 h 1051"/>
                <a:gd name="T48" fmla="*/ 1880 w 1880"/>
                <a:gd name="T49" fmla="*/ 908 h 1051"/>
                <a:gd name="T50" fmla="*/ 1880 w 1880"/>
                <a:gd name="T51" fmla="*/ 908 h 1051"/>
                <a:gd name="T52" fmla="*/ 1852 w 1880"/>
                <a:gd name="T53" fmla="*/ 895 h 1051"/>
                <a:gd name="T54" fmla="*/ 1780 w 1880"/>
                <a:gd name="T55" fmla="*/ 857 h 1051"/>
                <a:gd name="T56" fmla="*/ 1669 w 1880"/>
                <a:gd name="T57" fmla="*/ 793 h 1051"/>
                <a:gd name="T58" fmla="*/ 1605 w 1880"/>
                <a:gd name="T59" fmla="*/ 748 h 1051"/>
                <a:gd name="T60" fmla="*/ 1534 w 1880"/>
                <a:gd name="T61" fmla="*/ 701 h 1051"/>
                <a:gd name="T62" fmla="*/ 1454 w 1880"/>
                <a:gd name="T63" fmla="*/ 643 h 1051"/>
                <a:gd name="T64" fmla="*/ 1375 w 1880"/>
                <a:gd name="T65" fmla="*/ 582 h 1051"/>
                <a:gd name="T66" fmla="*/ 1295 w 1880"/>
                <a:gd name="T67" fmla="*/ 510 h 1051"/>
                <a:gd name="T68" fmla="*/ 1212 w 1880"/>
                <a:gd name="T69" fmla="*/ 435 h 1051"/>
                <a:gd name="T70" fmla="*/ 1129 w 1880"/>
                <a:gd name="T71" fmla="*/ 350 h 1051"/>
                <a:gd name="T72" fmla="*/ 1045 w 1880"/>
                <a:gd name="T73" fmla="*/ 262 h 1051"/>
                <a:gd name="T74" fmla="*/ 966 w 1880"/>
                <a:gd name="T75" fmla="*/ 163 h 1051"/>
                <a:gd name="T76" fmla="*/ 890 w 1880"/>
                <a:gd name="T77" fmla="*/ 61 h 1051"/>
                <a:gd name="T78" fmla="*/ 0 w 1880"/>
                <a:gd name="T79" fmla="*/ 0 h 10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80"/>
                <a:gd name="T121" fmla="*/ 0 h 1051"/>
                <a:gd name="T122" fmla="*/ 1880 w 1880"/>
                <a:gd name="T123" fmla="*/ 1051 h 10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80" h="1051">
                  <a:moveTo>
                    <a:pt x="0" y="0"/>
                  </a:moveTo>
                  <a:lnTo>
                    <a:pt x="0" y="0"/>
                  </a:lnTo>
                  <a:lnTo>
                    <a:pt x="4" y="31"/>
                  </a:lnTo>
                  <a:lnTo>
                    <a:pt x="8" y="65"/>
                  </a:lnTo>
                  <a:lnTo>
                    <a:pt x="16" y="109"/>
                  </a:lnTo>
                  <a:lnTo>
                    <a:pt x="28" y="163"/>
                  </a:lnTo>
                  <a:lnTo>
                    <a:pt x="52" y="228"/>
                  </a:lnTo>
                  <a:lnTo>
                    <a:pt x="79" y="299"/>
                  </a:lnTo>
                  <a:lnTo>
                    <a:pt x="123" y="378"/>
                  </a:lnTo>
                  <a:lnTo>
                    <a:pt x="175" y="459"/>
                  </a:lnTo>
                  <a:lnTo>
                    <a:pt x="207" y="500"/>
                  </a:lnTo>
                  <a:lnTo>
                    <a:pt x="242" y="544"/>
                  </a:lnTo>
                  <a:lnTo>
                    <a:pt x="282" y="588"/>
                  </a:lnTo>
                  <a:lnTo>
                    <a:pt x="326" y="633"/>
                  </a:lnTo>
                  <a:lnTo>
                    <a:pt x="373" y="677"/>
                  </a:lnTo>
                  <a:lnTo>
                    <a:pt x="425" y="718"/>
                  </a:lnTo>
                  <a:lnTo>
                    <a:pt x="481" y="762"/>
                  </a:lnTo>
                  <a:lnTo>
                    <a:pt x="540" y="806"/>
                  </a:lnTo>
                  <a:lnTo>
                    <a:pt x="608" y="850"/>
                  </a:lnTo>
                  <a:lnTo>
                    <a:pt x="679" y="891"/>
                  </a:lnTo>
                  <a:lnTo>
                    <a:pt x="755" y="932"/>
                  </a:lnTo>
                  <a:lnTo>
                    <a:pt x="838" y="973"/>
                  </a:lnTo>
                  <a:lnTo>
                    <a:pt x="926" y="1010"/>
                  </a:lnTo>
                  <a:lnTo>
                    <a:pt x="1021" y="1051"/>
                  </a:lnTo>
                  <a:lnTo>
                    <a:pt x="1880" y="908"/>
                  </a:lnTo>
                  <a:lnTo>
                    <a:pt x="1852" y="895"/>
                  </a:lnTo>
                  <a:lnTo>
                    <a:pt x="1780" y="857"/>
                  </a:lnTo>
                  <a:lnTo>
                    <a:pt x="1669" y="793"/>
                  </a:lnTo>
                  <a:lnTo>
                    <a:pt x="1605" y="748"/>
                  </a:lnTo>
                  <a:lnTo>
                    <a:pt x="1534" y="701"/>
                  </a:lnTo>
                  <a:lnTo>
                    <a:pt x="1454" y="643"/>
                  </a:lnTo>
                  <a:lnTo>
                    <a:pt x="1375" y="582"/>
                  </a:lnTo>
                  <a:lnTo>
                    <a:pt x="1295" y="510"/>
                  </a:lnTo>
                  <a:lnTo>
                    <a:pt x="1212" y="435"/>
                  </a:lnTo>
                  <a:lnTo>
                    <a:pt x="1129" y="350"/>
                  </a:lnTo>
                  <a:lnTo>
                    <a:pt x="1045" y="262"/>
                  </a:lnTo>
                  <a:lnTo>
                    <a:pt x="966" y="163"/>
                  </a:lnTo>
                  <a:lnTo>
                    <a:pt x="890" y="61"/>
                  </a:lnTo>
                  <a:lnTo>
                    <a:pt x="0" y="0"/>
                  </a:lnTo>
                  <a:close/>
                </a:path>
              </a:pathLst>
            </a:custGeom>
            <a:solidFill>
              <a:srgbClr val="FFC000"/>
            </a:solidFill>
            <a:ln w="38100">
              <a:solidFill>
                <a:schemeClr val="tx1"/>
              </a:solidFill>
              <a:round/>
              <a:headEnd/>
              <a:tailEnd/>
            </a:ln>
          </p:spPr>
          <p:txBody>
            <a:bodyPr/>
            <a:lstStyle/>
            <a:p>
              <a:endParaRPr lang="ru-RU"/>
            </a:p>
          </p:txBody>
        </p:sp>
        <p:sp>
          <p:nvSpPr>
            <p:cNvPr id="10" name="Freeform 18"/>
            <p:cNvSpPr>
              <a:spLocks/>
            </p:cNvSpPr>
            <p:nvPr/>
          </p:nvSpPr>
          <p:spPr bwMode="auto">
            <a:xfrm>
              <a:off x="1825" y="1517"/>
              <a:ext cx="99" cy="34"/>
            </a:xfrm>
            <a:custGeom>
              <a:avLst/>
              <a:gdLst>
                <a:gd name="T0" fmla="*/ 47 w 99"/>
                <a:gd name="T1" fmla="*/ 13 h 34"/>
                <a:gd name="T2" fmla="*/ 47 w 99"/>
                <a:gd name="T3" fmla="*/ 13 h 34"/>
                <a:gd name="T4" fmla="*/ 35 w 99"/>
                <a:gd name="T5" fmla="*/ 23 h 34"/>
                <a:gd name="T6" fmla="*/ 27 w 99"/>
                <a:gd name="T7" fmla="*/ 30 h 34"/>
                <a:gd name="T8" fmla="*/ 15 w 99"/>
                <a:gd name="T9" fmla="*/ 30 h 34"/>
                <a:gd name="T10" fmla="*/ 4 w 99"/>
                <a:gd name="T11" fmla="*/ 30 h 34"/>
                <a:gd name="T12" fmla="*/ 4 w 99"/>
                <a:gd name="T13" fmla="*/ 30 h 34"/>
                <a:gd name="T14" fmla="*/ 0 w 99"/>
                <a:gd name="T15" fmla="*/ 30 h 34"/>
                <a:gd name="T16" fmla="*/ 0 w 99"/>
                <a:gd name="T17" fmla="*/ 30 h 34"/>
                <a:gd name="T18" fmla="*/ 4 w 99"/>
                <a:gd name="T19" fmla="*/ 34 h 34"/>
                <a:gd name="T20" fmla="*/ 4 w 99"/>
                <a:gd name="T21" fmla="*/ 34 h 34"/>
                <a:gd name="T22" fmla="*/ 19 w 99"/>
                <a:gd name="T23" fmla="*/ 34 h 34"/>
                <a:gd name="T24" fmla="*/ 31 w 99"/>
                <a:gd name="T25" fmla="*/ 30 h 34"/>
                <a:gd name="T26" fmla="*/ 43 w 99"/>
                <a:gd name="T27" fmla="*/ 23 h 34"/>
                <a:gd name="T28" fmla="*/ 51 w 99"/>
                <a:gd name="T29" fmla="*/ 17 h 34"/>
                <a:gd name="T30" fmla="*/ 51 w 99"/>
                <a:gd name="T31" fmla="*/ 17 h 34"/>
                <a:gd name="T32" fmla="*/ 63 w 99"/>
                <a:gd name="T33" fmla="*/ 6 h 34"/>
                <a:gd name="T34" fmla="*/ 71 w 99"/>
                <a:gd name="T35" fmla="*/ 3 h 34"/>
                <a:gd name="T36" fmla="*/ 75 w 99"/>
                <a:gd name="T37" fmla="*/ 3 h 34"/>
                <a:gd name="T38" fmla="*/ 75 w 99"/>
                <a:gd name="T39" fmla="*/ 3 h 34"/>
                <a:gd name="T40" fmla="*/ 87 w 99"/>
                <a:gd name="T41" fmla="*/ 3 h 34"/>
                <a:gd name="T42" fmla="*/ 95 w 99"/>
                <a:gd name="T43" fmla="*/ 10 h 34"/>
                <a:gd name="T44" fmla="*/ 95 w 99"/>
                <a:gd name="T45" fmla="*/ 10 h 34"/>
                <a:gd name="T46" fmla="*/ 99 w 99"/>
                <a:gd name="T47" fmla="*/ 10 h 34"/>
                <a:gd name="T48" fmla="*/ 99 w 99"/>
                <a:gd name="T49" fmla="*/ 10 h 34"/>
                <a:gd name="T50" fmla="*/ 99 w 99"/>
                <a:gd name="T51" fmla="*/ 6 h 34"/>
                <a:gd name="T52" fmla="*/ 99 w 99"/>
                <a:gd name="T53" fmla="*/ 6 h 34"/>
                <a:gd name="T54" fmla="*/ 87 w 99"/>
                <a:gd name="T55" fmla="*/ 0 h 34"/>
                <a:gd name="T56" fmla="*/ 75 w 99"/>
                <a:gd name="T57" fmla="*/ 0 h 34"/>
                <a:gd name="T58" fmla="*/ 75 w 99"/>
                <a:gd name="T59" fmla="*/ 0 h 34"/>
                <a:gd name="T60" fmla="*/ 67 w 99"/>
                <a:gd name="T61" fmla="*/ 0 h 34"/>
                <a:gd name="T62" fmla="*/ 59 w 99"/>
                <a:gd name="T63" fmla="*/ 3 h 34"/>
                <a:gd name="T64" fmla="*/ 47 w 99"/>
                <a:gd name="T65" fmla="*/ 13 h 34"/>
                <a:gd name="T66" fmla="*/ 47 w 99"/>
                <a:gd name="T67" fmla="*/ 13 h 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4"/>
                <a:gd name="T104" fmla="*/ 99 w 99"/>
                <a:gd name="T105" fmla="*/ 34 h 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4">
                  <a:moveTo>
                    <a:pt x="47" y="13"/>
                  </a:moveTo>
                  <a:lnTo>
                    <a:pt x="47" y="13"/>
                  </a:lnTo>
                  <a:lnTo>
                    <a:pt x="35" y="23"/>
                  </a:lnTo>
                  <a:lnTo>
                    <a:pt x="27" y="30"/>
                  </a:lnTo>
                  <a:lnTo>
                    <a:pt x="15" y="30"/>
                  </a:lnTo>
                  <a:lnTo>
                    <a:pt x="4" y="30"/>
                  </a:lnTo>
                  <a:lnTo>
                    <a:pt x="0" y="30"/>
                  </a:lnTo>
                  <a:lnTo>
                    <a:pt x="4" y="34"/>
                  </a:lnTo>
                  <a:lnTo>
                    <a:pt x="19" y="34"/>
                  </a:lnTo>
                  <a:lnTo>
                    <a:pt x="31" y="30"/>
                  </a:lnTo>
                  <a:lnTo>
                    <a:pt x="43" y="23"/>
                  </a:lnTo>
                  <a:lnTo>
                    <a:pt x="51" y="17"/>
                  </a:lnTo>
                  <a:lnTo>
                    <a:pt x="63" y="6"/>
                  </a:lnTo>
                  <a:lnTo>
                    <a:pt x="71" y="3"/>
                  </a:lnTo>
                  <a:lnTo>
                    <a:pt x="75" y="3"/>
                  </a:lnTo>
                  <a:lnTo>
                    <a:pt x="87" y="3"/>
                  </a:lnTo>
                  <a:lnTo>
                    <a:pt x="95" y="10"/>
                  </a:lnTo>
                  <a:lnTo>
                    <a:pt x="99" y="10"/>
                  </a:lnTo>
                  <a:lnTo>
                    <a:pt x="99" y="6"/>
                  </a:lnTo>
                  <a:lnTo>
                    <a:pt x="87" y="0"/>
                  </a:lnTo>
                  <a:lnTo>
                    <a:pt x="75" y="0"/>
                  </a:lnTo>
                  <a:lnTo>
                    <a:pt x="67" y="0"/>
                  </a:lnTo>
                  <a:lnTo>
                    <a:pt x="59" y="3"/>
                  </a:lnTo>
                  <a:lnTo>
                    <a:pt x="47" y="13"/>
                  </a:lnTo>
                  <a:close/>
                </a:path>
              </a:pathLst>
            </a:custGeom>
            <a:solidFill>
              <a:srgbClr val="E0E0E0"/>
            </a:solidFill>
            <a:ln w="9525">
              <a:noFill/>
              <a:round/>
              <a:headEnd/>
              <a:tailEnd/>
            </a:ln>
          </p:spPr>
          <p:txBody>
            <a:bodyPr/>
            <a:lstStyle/>
            <a:p>
              <a:endParaRPr lang="ru-RU"/>
            </a:p>
          </p:txBody>
        </p:sp>
      </p:grpSp>
      <p:sp>
        <p:nvSpPr>
          <p:cNvPr id="12" name="Прямоугольник 11"/>
          <p:cNvSpPr/>
          <p:nvPr/>
        </p:nvSpPr>
        <p:spPr>
          <a:xfrm>
            <a:off x="3518711" y="188640"/>
            <a:ext cx="5137945"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«Құпия </a:t>
            </a:r>
            <a:r>
              <a:rPr lang="ru-RU"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хат»</a:t>
            </a:r>
            <a:endParaRPr lang="ru-RU"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1025" name="Rectangle 1"/>
          <p:cNvSpPr>
            <a:spLocks noChangeArrowheads="1"/>
          </p:cNvSpPr>
          <p:nvPr/>
        </p:nvSpPr>
        <p:spPr bwMode="auto">
          <a:xfrm rot="20776186">
            <a:off x="1924991" y="1547135"/>
            <a:ext cx="5512605"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Құрметті дос!</a:t>
            </a:r>
            <a:endParaRPr kumimoji="0" lang="ru-RU"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Жақында мен мынадай оқиғаның куәсі болдым.</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Кешкісін сабақтан келіп, балконда таза ауамен тыныстап тұрғанмын.</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Қолында ауыр сөмкесі бар бір әжей келе жатты.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Қолындағы ауыр сөмкелеріне қарағанда базардан келе жаткан болу керек.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Алдынан екі бала ойнап шығып, әжейді абайсызда қағып кетті. Әжей жығылып,</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қолындағы бір заты шашылса да, екеуі артына қарамай алысып ойнап кете барды.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Мен сыртқа шығайын деп ұмтыла бергенде бір көлік тоқтап , ішіндегі ағайлар әжейге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көмектесіп машиналарына мінгізіп алып кетті.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Сіздер сол балалардың орнында болсаңыз қайтер едіңіз?</a:t>
            </a:r>
            <a:endParaRPr kumimoji="0" lang="kk-KZ"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7"/>
          <p:cNvGrpSpPr>
            <a:grpSpLocks/>
          </p:cNvGrpSpPr>
          <p:nvPr/>
        </p:nvGrpSpPr>
        <p:grpSpPr bwMode="auto">
          <a:xfrm>
            <a:off x="0" y="764704"/>
            <a:ext cx="9324528" cy="5904656"/>
            <a:chOff x="1375" y="1344"/>
            <a:chExt cx="2160" cy="1302"/>
          </a:xfrm>
        </p:grpSpPr>
        <p:sp>
          <p:nvSpPr>
            <p:cNvPr id="5" name="Freeform 13"/>
            <p:cNvSpPr>
              <a:spLocks/>
            </p:cNvSpPr>
            <p:nvPr/>
          </p:nvSpPr>
          <p:spPr bwMode="auto">
            <a:xfrm>
              <a:off x="1375" y="1724"/>
              <a:ext cx="2079" cy="922"/>
            </a:xfrm>
            <a:custGeom>
              <a:avLst/>
              <a:gdLst>
                <a:gd name="T0" fmla="*/ 0 w 2079"/>
                <a:gd name="T1" fmla="*/ 92 h 922"/>
                <a:gd name="T2" fmla="*/ 0 w 2079"/>
                <a:gd name="T3" fmla="*/ 92 h 922"/>
                <a:gd name="T4" fmla="*/ 8 w 2079"/>
                <a:gd name="T5" fmla="*/ 119 h 922"/>
                <a:gd name="T6" fmla="*/ 16 w 2079"/>
                <a:gd name="T7" fmla="*/ 146 h 922"/>
                <a:gd name="T8" fmla="*/ 36 w 2079"/>
                <a:gd name="T9" fmla="*/ 187 h 922"/>
                <a:gd name="T10" fmla="*/ 60 w 2079"/>
                <a:gd name="T11" fmla="*/ 235 h 922"/>
                <a:gd name="T12" fmla="*/ 96 w 2079"/>
                <a:gd name="T13" fmla="*/ 286 h 922"/>
                <a:gd name="T14" fmla="*/ 140 w 2079"/>
                <a:gd name="T15" fmla="*/ 347 h 922"/>
                <a:gd name="T16" fmla="*/ 195 w 2079"/>
                <a:gd name="T17" fmla="*/ 412 h 922"/>
                <a:gd name="T18" fmla="*/ 267 w 2079"/>
                <a:gd name="T19" fmla="*/ 476 h 922"/>
                <a:gd name="T20" fmla="*/ 306 w 2079"/>
                <a:gd name="T21" fmla="*/ 514 h 922"/>
                <a:gd name="T22" fmla="*/ 350 w 2079"/>
                <a:gd name="T23" fmla="*/ 548 h 922"/>
                <a:gd name="T24" fmla="*/ 398 w 2079"/>
                <a:gd name="T25" fmla="*/ 582 h 922"/>
                <a:gd name="T26" fmla="*/ 454 w 2079"/>
                <a:gd name="T27" fmla="*/ 616 h 922"/>
                <a:gd name="T28" fmla="*/ 509 w 2079"/>
                <a:gd name="T29" fmla="*/ 650 h 922"/>
                <a:gd name="T30" fmla="*/ 569 w 2079"/>
                <a:gd name="T31" fmla="*/ 684 h 922"/>
                <a:gd name="T32" fmla="*/ 636 w 2079"/>
                <a:gd name="T33" fmla="*/ 718 h 922"/>
                <a:gd name="T34" fmla="*/ 704 w 2079"/>
                <a:gd name="T35" fmla="*/ 752 h 922"/>
                <a:gd name="T36" fmla="*/ 779 w 2079"/>
                <a:gd name="T37" fmla="*/ 783 h 922"/>
                <a:gd name="T38" fmla="*/ 863 w 2079"/>
                <a:gd name="T39" fmla="*/ 813 h 922"/>
                <a:gd name="T40" fmla="*/ 946 w 2079"/>
                <a:gd name="T41" fmla="*/ 844 h 922"/>
                <a:gd name="T42" fmla="*/ 1038 w 2079"/>
                <a:gd name="T43" fmla="*/ 871 h 922"/>
                <a:gd name="T44" fmla="*/ 1137 w 2079"/>
                <a:gd name="T45" fmla="*/ 898 h 922"/>
                <a:gd name="T46" fmla="*/ 1240 w 2079"/>
                <a:gd name="T47" fmla="*/ 922 h 922"/>
                <a:gd name="T48" fmla="*/ 2079 w 2079"/>
                <a:gd name="T49" fmla="*/ 643 h 922"/>
                <a:gd name="T50" fmla="*/ 2079 w 2079"/>
                <a:gd name="T51" fmla="*/ 643 h 922"/>
                <a:gd name="T52" fmla="*/ 2047 w 2079"/>
                <a:gd name="T53" fmla="*/ 633 h 922"/>
                <a:gd name="T54" fmla="*/ 1968 w 2079"/>
                <a:gd name="T55" fmla="*/ 609 h 922"/>
                <a:gd name="T56" fmla="*/ 1845 w 2079"/>
                <a:gd name="T57" fmla="*/ 565 h 922"/>
                <a:gd name="T58" fmla="*/ 1769 w 2079"/>
                <a:gd name="T59" fmla="*/ 534 h 922"/>
                <a:gd name="T60" fmla="*/ 1686 w 2079"/>
                <a:gd name="T61" fmla="*/ 500 h 922"/>
                <a:gd name="T62" fmla="*/ 1598 w 2079"/>
                <a:gd name="T63" fmla="*/ 459 h 922"/>
                <a:gd name="T64" fmla="*/ 1503 w 2079"/>
                <a:gd name="T65" fmla="*/ 415 h 922"/>
                <a:gd name="T66" fmla="*/ 1407 w 2079"/>
                <a:gd name="T67" fmla="*/ 361 h 922"/>
                <a:gd name="T68" fmla="*/ 1308 w 2079"/>
                <a:gd name="T69" fmla="*/ 303 h 922"/>
                <a:gd name="T70" fmla="*/ 1209 w 2079"/>
                <a:gd name="T71" fmla="*/ 238 h 922"/>
                <a:gd name="T72" fmla="*/ 1105 w 2079"/>
                <a:gd name="T73" fmla="*/ 163 h 922"/>
                <a:gd name="T74" fmla="*/ 1006 w 2079"/>
                <a:gd name="T75" fmla="*/ 85 h 922"/>
                <a:gd name="T76" fmla="*/ 907 w 2079"/>
                <a:gd name="T77" fmla="*/ 0 h 922"/>
                <a:gd name="T78" fmla="*/ 0 w 2079"/>
                <a:gd name="T79" fmla="*/ 92 h 9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9"/>
                <a:gd name="T121" fmla="*/ 0 h 922"/>
                <a:gd name="T122" fmla="*/ 2079 w 2079"/>
                <a:gd name="T123" fmla="*/ 922 h 9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9" h="922">
                  <a:moveTo>
                    <a:pt x="0" y="92"/>
                  </a:moveTo>
                  <a:lnTo>
                    <a:pt x="0" y="92"/>
                  </a:lnTo>
                  <a:lnTo>
                    <a:pt x="8" y="119"/>
                  </a:lnTo>
                  <a:lnTo>
                    <a:pt x="16" y="146"/>
                  </a:lnTo>
                  <a:lnTo>
                    <a:pt x="36" y="187"/>
                  </a:lnTo>
                  <a:lnTo>
                    <a:pt x="60" y="235"/>
                  </a:lnTo>
                  <a:lnTo>
                    <a:pt x="96" y="286"/>
                  </a:lnTo>
                  <a:lnTo>
                    <a:pt x="140" y="347"/>
                  </a:lnTo>
                  <a:lnTo>
                    <a:pt x="195" y="412"/>
                  </a:lnTo>
                  <a:lnTo>
                    <a:pt x="267" y="476"/>
                  </a:lnTo>
                  <a:lnTo>
                    <a:pt x="306" y="514"/>
                  </a:lnTo>
                  <a:lnTo>
                    <a:pt x="350" y="548"/>
                  </a:lnTo>
                  <a:lnTo>
                    <a:pt x="398" y="582"/>
                  </a:lnTo>
                  <a:lnTo>
                    <a:pt x="454" y="616"/>
                  </a:lnTo>
                  <a:lnTo>
                    <a:pt x="509" y="650"/>
                  </a:lnTo>
                  <a:lnTo>
                    <a:pt x="569" y="684"/>
                  </a:lnTo>
                  <a:lnTo>
                    <a:pt x="636" y="718"/>
                  </a:lnTo>
                  <a:lnTo>
                    <a:pt x="704" y="752"/>
                  </a:lnTo>
                  <a:lnTo>
                    <a:pt x="779" y="783"/>
                  </a:lnTo>
                  <a:lnTo>
                    <a:pt x="863" y="813"/>
                  </a:lnTo>
                  <a:lnTo>
                    <a:pt x="946" y="844"/>
                  </a:lnTo>
                  <a:lnTo>
                    <a:pt x="1038" y="871"/>
                  </a:lnTo>
                  <a:lnTo>
                    <a:pt x="1137" y="898"/>
                  </a:lnTo>
                  <a:lnTo>
                    <a:pt x="1240" y="922"/>
                  </a:lnTo>
                  <a:lnTo>
                    <a:pt x="2079" y="643"/>
                  </a:lnTo>
                  <a:lnTo>
                    <a:pt x="2047" y="633"/>
                  </a:lnTo>
                  <a:lnTo>
                    <a:pt x="1968" y="609"/>
                  </a:lnTo>
                  <a:lnTo>
                    <a:pt x="1845" y="565"/>
                  </a:lnTo>
                  <a:lnTo>
                    <a:pt x="1769" y="534"/>
                  </a:lnTo>
                  <a:lnTo>
                    <a:pt x="1686" y="500"/>
                  </a:lnTo>
                  <a:lnTo>
                    <a:pt x="1598" y="459"/>
                  </a:lnTo>
                  <a:lnTo>
                    <a:pt x="1503" y="415"/>
                  </a:lnTo>
                  <a:lnTo>
                    <a:pt x="1407" y="361"/>
                  </a:lnTo>
                  <a:lnTo>
                    <a:pt x="1308" y="303"/>
                  </a:lnTo>
                  <a:lnTo>
                    <a:pt x="1209" y="238"/>
                  </a:lnTo>
                  <a:lnTo>
                    <a:pt x="1105" y="163"/>
                  </a:lnTo>
                  <a:lnTo>
                    <a:pt x="1006" y="85"/>
                  </a:lnTo>
                  <a:lnTo>
                    <a:pt x="907" y="0"/>
                  </a:lnTo>
                  <a:lnTo>
                    <a:pt x="0" y="92"/>
                  </a:lnTo>
                  <a:close/>
                </a:path>
              </a:pathLst>
            </a:custGeom>
            <a:solidFill>
              <a:srgbClr val="959355"/>
            </a:solidFill>
            <a:ln w="9525">
              <a:noFill/>
              <a:round/>
              <a:headEnd/>
              <a:tailEnd/>
            </a:ln>
          </p:spPr>
          <p:txBody>
            <a:bodyPr/>
            <a:lstStyle/>
            <a:p>
              <a:endParaRPr lang="ru-RU"/>
            </a:p>
          </p:txBody>
        </p:sp>
        <p:sp>
          <p:nvSpPr>
            <p:cNvPr id="6" name="Freeform 14"/>
            <p:cNvSpPr>
              <a:spLocks/>
            </p:cNvSpPr>
            <p:nvPr/>
          </p:nvSpPr>
          <p:spPr bwMode="auto">
            <a:xfrm>
              <a:off x="1431" y="1629"/>
              <a:ext cx="2019" cy="942"/>
            </a:xfrm>
            <a:custGeom>
              <a:avLst/>
              <a:gdLst>
                <a:gd name="T0" fmla="*/ 0 w 2019"/>
                <a:gd name="T1" fmla="*/ 27 h 942"/>
                <a:gd name="T2" fmla="*/ 0 w 2019"/>
                <a:gd name="T3" fmla="*/ 27 h 942"/>
                <a:gd name="T4" fmla="*/ 4 w 2019"/>
                <a:gd name="T5" fmla="*/ 58 h 942"/>
                <a:gd name="T6" fmla="*/ 12 w 2019"/>
                <a:gd name="T7" fmla="*/ 88 h 942"/>
                <a:gd name="T8" fmla="*/ 24 w 2019"/>
                <a:gd name="T9" fmla="*/ 133 h 942"/>
                <a:gd name="T10" fmla="*/ 48 w 2019"/>
                <a:gd name="T11" fmla="*/ 184 h 942"/>
                <a:gd name="T12" fmla="*/ 76 w 2019"/>
                <a:gd name="T13" fmla="*/ 245 h 942"/>
                <a:gd name="T14" fmla="*/ 115 w 2019"/>
                <a:gd name="T15" fmla="*/ 309 h 942"/>
                <a:gd name="T16" fmla="*/ 163 w 2019"/>
                <a:gd name="T17" fmla="*/ 381 h 942"/>
                <a:gd name="T18" fmla="*/ 195 w 2019"/>
                <a:gd name="T19" fmla="*/ 418 h 942"/>
                <a:gd name="T20" fmla="*/ 227 w 2019"/>
                <a:gd name="T21" fmla="*/ 456 h 942"/>
                <a:gd name="T22" fmla="*/ 266 w 2019"/>
                <a:gd name="T23" fmla="*/ 493 h 942"/>
                <a:gd name="T24" fmla="*/ 306 w 2019"/>
                <a:gd name="T25" fmla="*/ 531 h 942"/>
                <a:gd name="T26" fmla="*/ 350 w 2019"/>
                <a:gd name="T27" fmla="*/ 568 h 942"/>
                <a:gd name="T28" fmla="*/ 398 w 2019"/>
                <a:gd name="T29" fmla="*/ 605 h 942"/>
                <a:gd name="T30" fmla="*/ 453 w 2019"/>
                <a:gd name="T31" fmla="*/ 643 h 942"/>
                <a:gd name="T32" fmla="*/ 509 w 2019"/>
                <a:gd name="T33" fmla="*/ 680 h 942"/>
                <a:gd name="T34" fmla="*/ 572 w 2019"/>
                <a:gd name="T35" fmla="*/ 718 h 942"/>
                <a:gd name="T36" fmla="*/ 640 w 2019"/>
                <a:gd name="T37" fmla="*/ 755 h 942"/>
                <a:gd name="T38" fmla="*/ 711 w 2019"/>
                <a:gd name="T39" fmla="*/ 789 h 942"/>
                <a:gd name="T40" fmla="*/ 791 w 2019"/>
                <a:gd name="T41" fmla="*/ 823 h 942"/>
                <a:gd name="T42" fmla="*/ 870 w 2019"/>
                <a:gd name="T43" fmla="*/ 857 h 942"/>
                <a:gd name="T44" fmla="*/ 962 w 2019"/>
                <a:gd name="T45" fmla="*/ 888 h 942"/>
                <a:gd name="T46" fmla="*/ 1053 w 2019"/>
                <a:gd name="T47" fmla="*/ 915 h 942"/>
                <a:gd name="T48" fmla="*/ 1157 w 2019"/>
                <a:gd name="T49" fmla="*/ 942 h 942"/>
                <a:gd name="T50" fmla="*/ 2019 w 2019"/>
                <a:gd name="T51" fmla="*/ 721 h 942"/>
                <a:gd name="T52" fmla="*/ 2019 w 2019"/>
                <a:gd name="T53" fmla="*/ 721 h 942"/>
                <a:gd name="T54" fmla="*/ 1987 w 2019"/>
                <a:gd name="T55" fmla="*/ 711 h 942"/>
                <a:gd name="T56" fmla="*/ 1912 w 2019"/>
                <a:gd name="T57" fmla="*/ 680 h 942"/>
                <a:gd name="T58" fmla="*/ 1792 w 2019"/>
                <a:gd name="T59" fmla="*/ 629 h 942"/>
                <a:gd name="T60" fmla="*/ 1721 w 2019"/>
                <a:gd name="T61" fmla="*/ 595 h 942"/>
                <a:gd name="T62" fmla="*/ 1641 w 2019"/>
                <a:gd name="T63" fmla="*/ 554 h 942"/>
                <a:gd name="T64" fmla="*/ 1558 w 2019"/>
                <a:gd name="T65" fmla="*/ 507 h 942"/>
                <a:gd name="T66" fmla="*/ 1467 w 2019"/>
                <a:gd name="T67" fmla="*/ 456 h 942"/>
                <a:gd name="T68" fmla="*/ 1375 w 2019"/>
                <a:gd name="T69" fmla="*/ 395 h 942"/>
                <a:gd name="T70" fmla="*/ 1284 w 2019"/>
                <a:gd name="T71" fmla="*/ 330 h 942"/>
                <a:gd name="T72" fmla="*/ 1188 w 2019"/>
                <a:gd name="T73" fmla="*/ 258 h 942"/>
                <a:gd name="T74" fmla="*/ 1097 w 2019"/>
                <a:gd name="T75" fmla="*/ 177 h 942"/>
                <a:gd name="T76" fmla="*/ 1002 w 2019"/>
                <a:gd name="T77" fmla="*/ 92 h 942"/>
                <a:gd name="T78" fmla="*/ 914 w 2019"/>
                <a:gd name="T79" fmla="*/ 0 h 942"/>
                <a:gd name="T80" fmla="*/ 0 w 2019"/>
                <a:gd name="T81" fmla="*/ 27 h 9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9"/>
                <a:gd name="T124" fmla="*/ 0 h 942"/>
                <a:gd name="T125" fmla="*/ 2019 w 2019"/>
                <a:gd name="T126" fmla="*/ 942 h 9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9" h="942">
                  <a:moveTo>
                    <a:pt x="0" y="27"/>
                  </a:moveTo>
                  <a:lnTo>
                    <a:pt x="0" y="27"/>
                  </a:lnTo>
                  <a:lnTo>
                    <a:pt x="4" y="58"/>
                  </a:lnTo>
                  <a:lnTo>
                    <a:pt x="12" y="88"/>
                  </a:lnTo>
                  <a:lnTo>
                    <a:pt x="24" y="133"/>
                  </a:lnTo>
                  <a:lnTo>
                    <a:pt x="48" y="184"/>
                  </a:lnTo>
                  <a:lnTo>
                    <a:pt x="76" y="245"/>
                  </a:lnTo>
                  <a:lnTo>
                    <a:pt x="115" y="309"/>
                  </a:lnTo>
                  <a:lnTo>
                    <a:pt x="163" y="381"/>
                  </a:lnTo>
                  <a:lnTo>
                    <a:pt x="195" y="418"/>
                  </a:lnTo>
                  <a:lnTo>
                    <a:pt x="227" y="456"/>
                  </a:lnTo>
                  <a:lnTo>
                    <a:pt x="266" y="493"/>
                  </a:lnTo>
                  <a:lnTo>
                    <a:pt x="306" y="531"/>
                  </a:lnTo>
                  <a:lnTo>
                    <a:pt x="350" y="568"/>
                  </a:lnTo>
                  <a:lnTo>
                    <a:pt x="398" y="605"/>
                  </a:lnTo>
                  <a:lnTo>
                    <a:pt x="453" y="643"/>
                  </a:lnTo>
                  <a:lnTo>
                    <a:pt x="509" y="680"/>
                  </a:lnTo>
                  <a:lnTo>
                    <a:pt x="572" y="718"/>
                  </a:lnTo>
                  <a:lnTo>
                    <a:pt x="640" y="755"/>
                  </a:lnTo>
                  <a:lnTo>
                    <a:pt x="711" y="789"/>
                  </a:lnTo>
                  <a:lnTo>
                    <a:pt x="791" y="823"/>
                  </a:lnTo>
                  <a:lnTo>
                    <a:pt x="870" y="857"/>
                  </a:lnTo>
                  <a:lnTo>
                    <a:pt x="962" y="888"/>
                  </a:lnTo>
                  <a:lnTo>
                    <a:pt x="1053" y="915"/>
                  </a:lnTo>
                  <a:lnTo>
                    <a:pt x="1157" y="942"/>
                  </a:lnTo>
                  <a:lnTo>
                    <a:pt x="2019" y="721"/>
                  </a:lnTo>
                  <a:lnTo>
                    <a:pt x="1987" y="711"/>
                  </a:lnTo>
                  <a:lnTo>
                    <a:pt x="1912" y="680"/>
                  </a:lnTo>
                  <a:lnTo>
                    <a:pt x="1792" y="629"/>
                  </a:lnTo>
                  <a:lnTo>
                    <a:pt x="1721" y="595"/>
                  </a:lnTo>
                  <a:lnTo>
                    <a:pt x="1641" y="554"/>
                  </a:lnTo>
                  <a:lnTo>
                    <a:pt x="1558" y="507"/>
                  </a:lnTo>
                  <a:lnTo>
                    <a:pt x="1467" y="456"/>
                  </a:lnTo>
                  <a:lnTo>
                    <a:pt x="1375" y="395"/>
                  </a:lnTo>
                  <a:lnTo>
                    <a:pt x="1284" y="330"/>
                  </a:lnTo>
                  <a:lnTo>
                    <a:pt x="1188" y="258"/>
                  </a:lnTo>
                  <a:lnTo>
                    <a:pt x="1097" y="177"/>
                  </a:lnTo>
                  <a:lnTo>
                    <a:pt x="1002" y="92"/>
                  </a:lnTo>
                  <a:lnTo>
                    <a:pt x="914" y="0"/>
                  </a:lnTo>
                  <a:lnTo>
                    <a:pt x="0" y="27"/>
                  </a:lnTo>
                  <a:close/>
                </a:path>
              </a:pathLst>
            </a:custGeom>
            <a:solidFill>
              <a:srgbClr val="FFC000"/>
            </a:solidFill>
            <a:ln w="38100">
              <a:solidFill>
                <a:schemeClr val="tx1"/>
              </a:solidFill>
              <a:round/>
              <a:headEnd/>
              <a:tailEnd/>
            </a:ln>
          </p:spPr>
          <p:txBody>
            <a:bodyPr/>
            <a:lstStyle/>
            <a:p>
              <a:endParaRPr lang="ru-RU"/>
            </a:p>
          </p:txBody>
        </p:sp>
        <p:sp>
          <p:nvSpPr>
            <p:cNvPr id="7" name="Freeform 15"/>
            <p:cNvSpPr>
              <a:spLocks/>
            </p:cNvSpPr>
            <p:nvPr/>
          </p:nvSpPr>
          <p:spPr bwMode="auto">
            <a:xfrm>
              <a:off x="1654" y="1364"/>
              <a:ext cx="1752" cy="1020"/>
            </a:xfrm>
            <a:custGeom>
              <a:avLst/>
              <a:gdLst>
                <a:gd name="T0" fmla="*/ 0 w 1752"/>
                <a:gd name="T1" fmla="*/ 0 h 1020"/>
                <a:gd name="T2" fmla="*/ 0 w 1752"/>
                <a:gd name="T3" fmla="*/ 0 h 1020"/>
                <a:gd name="T4" fmla="*/ 0 w 1752"/>
                <a:gd name="T5" fmla="*/ 27 h 1020"/>
                <a:gd name="T6" fmla="*/ 4 w 1752"/>
                <a:gd name="T7" fmla="*/ 57 h 1020"/>
                <a:gd name="T8" fmla="*/ 8 w 1752"/>
                <a:gd name="T9" fmla="*/ 102 h 1020"/>
                <a:gd name="T10" fmla="*/ 20 w 1752"/>
                <a:gd name="T11" fmla="*/ 156 h 1020"/>
                <a:gd name="T12" fmla="*/ 39 w 1752"/>
                <a:gd name="T13" fmla="*/ 217 h 1020"/>
                <a:gd name="T14" fmla="*/ 67 w 1752"/>
                <a:gd name="T15" fmla="*/ 285 h 1020"/>
                <a:gd name="T16" fmla="*/ 103 w 1752"/>
                <a:gd name="T17" fmla="*/ 360 h 1020"/>
                <a:gd name="T18" fmla="*/ 127 w 1752"/>
                <a:gd name="T19" fmla="*/ 401 h 1020"/>
                <a:gd name="T20" fmla="*/ 155 w 1752"/>
                <a:gd name="T21" fmla="*/ 442 h 1020"/>
                <a:gd name="T22" fmla="*/ 182 w 1752"/>
                <a:gd name="T23" fmla="*/ 483 h 1020"/>
                <a:gd name="T24" fmla="*/ 218 w 1752"/>
                <a:gd name="T25" fmla="*/ 523 h 1020"/>
                <a:gd name="T26" fmla="*/ 254 w 1752"/>
                <a:gd name="T27" fmla="*/ 564 h 1020"/>
                <a:gd name="T28" fmla="*/ 294 w 1752"/>
                <a:gd name="T29" fmla="*/ 608 h 1020"/>
                <a:gd name="T30" fmla="*/ 341 w 1752"/>
                <a:gd name="T31" fmla="*/ 649 h 1020"/>
                <a:gd name="T32" fmla="*/ 393 w 1752"/>
                <a:gd name="T33" fmla="*/ 694 h 1020"/>
                <a:gd name="T34" fmla="*/ 449 w 1752"/>
                <a:gd name="T35" fmla="*/ 738 h 1020"/>
                <a:gd name="T36" fmla="*/ 508 w 1752"/>
                <a:gd name="T37" fmla="*/ 779 h 1020"/>
                <a:gd name="T38" fmla="*/ 572 w 1752"/>
                <a:gd name="T39" fmla="*/ 819 h 1020"/>
                <a:gd name="T40" fmla="*/ 643 w 1752"/>
                <a:gd name="T41" fmla="*/ 864 h 1020"/>
                <a:gd name="T42" fmla="*/ 719 w 1752"/>
                <a:gd name="T43" fmla="*/ 904 h 1020"/>
                <a:gd name="T44" fmla="*/ 802 w 1752"/>
                <a:gd name="T45" fmla="*/ 942 h 1020"/>
                <a:gd name="T46" fmla="*/ 890 w 1752"/>
                <a:gd name="T47" fmla="*/ 983 h 1020"/>
                <a:gd name="T48" fmla="*/ 981 w 1752"/>
                <a:gd name="T49" fmla="*/ 1020 h 1020"/>
                <a:gd name="T50" fmla="*/ 1752 w 1752"/>
                <a:gd name="T51" fmla="*/ 870 h 1020"/>
                <a:gd name="T52" fmla="*/ 1752 w 1752"/>
                <a:gd name="T53" fmla="*/ 870 h 1020"/>
                <a:gd name="T54" fmla="*/ 1728 w 1752"/>
                <a:gd name="T55" fmla="*/ 857 h 1020"/>
                <a:gd name="T56" fmla="*/ 1661 w 1752"/>
                <a:gd name="T57" fmla="*/ 819 h 1020"/>
                <a:gd name="T58" fmla="*/ 1562 w 1752"/>
                <a:gd name="T59" fmla="*/ 758 h 1020"/>
                <a:gd name="T60" fmla="*/ 1502 w 1752"/>
                <a:gd name="T61" fmla="*/ 717 h 1020"/>
                <a:gd name="T62" fmla="*/ 1434 w 1752"/>
                <a:gd name="T63" fmla="*/ 670 h 1020"/>
                <a:gd name="T64" fmla="*/ 1363 w 1752"/>
                <a:gd name="T65" fmla="*/ 615 h 1020"/>
                <a:gd name="T66" fmla="*/ 1291 w 1752"/>
                <a:gd name="T67" fmla="*/ 557 h 1020"/>
                <a:gd name="T68" fmla="*/ 1212 w 1752"/>
                <a:gd name="T69" fmla="*/ 489 h 1020"/>
                <a:gd name="T70" fmla="*/ 1136 w 1752"/>
                <a:gd name="T71" fmla="*/ 415 h 1020"/>
                <a:gd name="T72" fmla="*/ 1057 w 1752"/>
                <a:gd name="T73" fmla="*/ 333 h 1020"/>
                <a:gd name="T74" fmla="*/ 977 w 1752"/>
                <a:gd name="T75" fmla="*/ 241 h 1020"/>
                <a:gd name="T76" fmla="*/ 898 w 1752"/>
                <a:gd name="T77" fmla="*/ 146 h 1020"/>
                <a:gd name="T78" fmla="*/ 822 w 1752"/>
                <a:gd name="T79" fmla="*/ 44 h 1020"/>
                <a:gd name="T80" fmla="*/ 0 w 1752"/>
                <a:gd name="T81" fmla="*/ 0 h 1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2"/>
                <a:gd name="T124" fmla="*/ 0 h 1020"/>
                <a:gd name="T125" fmla="*/ 1752 w 1752"/>
                <a:gd name="T126" fmla="*/ 1020 h 1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2" h="1020">
                  <a:moveTo>
                    <a:pt x="0" y="0"/>
                  </a:moveTo>
                  <a:lnTo>
                    <a:pt x="0" y="0"/>
                  </a:lnTo>
                  <a:lnTo>
                    <a:pt x="0" y="27"/>
                  </a:lnTo>
                  <a:lnTo>
                    <a:pt x="4" y="57"/>
                  </a:lnTo>
                  <a:lnTo>
                    <a:pt x="8" y="102"/>
                  </a:lnTo>
                  <a:lnTo>
                    <a:pt x="20" y="156"/>
                  </a:lnTo>
                  <a:lnTo>
                    <a:pt x="39" y="217"/>
                  </a:lnTo>
                  <a:lnTo>
                    <a:pt x="67" y="285"/>
                  </a:lnTo>
                  <a:lnTo>
                    <a:pt x="103" y="360"/>
                  </a:lnTo>
                  <a:lnTo>
                    <a:pt x="127" y="401"/>
                  </a:lnTo>
                  <a:lnTo>
                    <a:pt x="155" y="442"/>
                  </a:lnTo>
                  <a:lnTo>
                    <a:pt x="182" y="483"/>
                  </a:lnTo>
                  <a:lnTo>
                    <a:pt x="218" y="523"/>
                  </a:lnTo>
                  <a:lnTo>
                    <a:pt x="254" y="564"/>
                  </a:lnTo>
                  <a:lnTo>
                    <a:pt x="294" y="608"/>
                  </a:lnTo>
                  <a:lnTo>
                    <a:pt x="341" y="649"/>
                  </a:lnTo>
                  <a:lnTo>
                    <a:pt x="393" y="694"/>
                  </a:lnTo>
                  <a:lnTo>
                    <a:pt x="449" y="738"/>
                  </a:lnTo>
                  <a:lnTo>
                    <a:pt x="508" y="779"/>
                  </a:lnTo>
                  <a:lnTo>
                    <a:pt x="572" y="819"/>
                  </a:lnTo>
                  <a:lnTo>
                    <a:pt x="643" y="864"/>
                  </a:lnTo>
                  <a:lnTo>
                    <a:pt x="719" y="904"/>
                  </a:lnTo>
                  <a:lnTo>
                    <a:pt x="802" y="942"/>
                  </a:lnTo>
                  <a:lnTo>
                    <a:pt x="890" y="983"/>
                  </a:lnTo>
                  <a:lnTo>
                    <a:pt x="981" y="1020"/>
                  </a:lnTo>
                  <a:lnTo>
                    <a:pt x="1752" y="870"/>
                  </a:lnTo>
                  <a:lnTo>
                    <a:pt x="1728" y="857"/>
                  </a:lnTo>
                  <a:lnTo>
                    <a:pt x="1661" y="819"/>
                  </a:lnTo>
                  <a:lnTo>
                    <a:pt x="1562" y="758"/>
                  </a:lnTo>
                  <a:lnTo>
                    <a:pt x="1502" y="717"/>
                  </a:lnTo>
                  <a:lnTo>
                    <a:pt x="1434" y="670"/>
                  </a:lnTo>
                  <a:lnTo>
                    <a:pt x="1363" y="615"/>
                  </a:lnTo>
                  <a:lnTo>
                    <a:pt x="1291" y="557"/>
                  </a:lnTo>
                  <a:lnTo>
                    <a:pt x="1212" y="489"/>
                  </a:lnTo>
                  <a:lnTo>
                    <a:pt x="1136" y="415"/>
                  </a:lnTo>
                  <a:lnTo>
                    <a:pt x="1057" y="333"/>
                  </a:lnTo>
                  <a:lnTo>
                    <a:pt x="977" y="241"/>
                  </a:lnTo>
                  <a:lnTo>
                    <a:pt x="898" y="146"/>
                  </a:lnTo>
                  <a:lnTo>
                    <a:pt x="822" y="44"/>
                  </a:lnTo>
                  <a:lnTo>
                    <a:pt x="0" y="0"/>
                  </a:lnTo>
                  <a:close/>
                </a:path>
              </a:pathLst>
            </a:custGeom>
            <a:solidFill>
              <a:srgbClr val="F2F2F2"/>
            </a:solidFill>
            <a:ln w="9525">
              <a:noFill/>
              <a:round/>
              <a:headEnd/>
              <a:tailEnd/>
            </a:ln>
          </p:spPr>
          <p:txBody>
            <a:bodyPr/>
            <a:lstStyle/>
            <a:p>
              <a:endParaRPr lang="ru-RU"/>
            </a:p>
          </p:txBody>
        </p:sp>
        <p:sp>
          <p:nvSpPr>
            <p:cNvPr id="8" name="Freeform 16"/>
            <p:cNvSpPr>
              <a:spLocks/>
            </p:cNvSpPr>
            <p:nvPr/>
          </p:nvSpPr>
          <p:spPr bwMode="auto">
            <a:xfrm>
              <a:off x="1655" y="1344"/>
              <a:ext cx="1880" cy="1051"/>
            </a:xfrm>
            <a:custGeom>
              <a:avLst/>
              <a:gdLst>
                <a:gd name="T0" fmla="*/ 0 w 1880"/>
                <a:gd name="T1" fmla="*/ 0 h 1051"/>
                <a:gd name="T2" fmla="*/ 0 w 1880"/>
                <a:gd name="T3" fmla="*/ 0 h 1051"/>
                <a:gd name="T4" fmla="*/ 4 w 1880"/>
                <a:gd name="T5" fmla="*/ 31 h 1051"/>
                <a:gd name="T6" fmla="*/ 8 w 1880"/>
                <a:gd name="T7" fmla="*/ 65 h 1051"/>
                <a:gd name="T8" fmla="*/ 16 w 1880"/>
                <a:gd name="T9" fmla="*/ 109 h 1051"/>
                <a:gd name="T10" fmla="*/ 28 w 1880"/>
                <a:gd name="T11" fmla="*/ 163 h 1051"/>
                <a:gd name="T12" fmla="*/ 52 w 1880"/>
                <a:gd name="T13" fmla="*/ 228 h 1051"/>
                <a:gd name="T14" fmla="*/ 79 w 1880"/>
                <a:gd name="T15" fmla="*/ 299 h 1051"/>
                <a:gd name="T16" fmla="*/ 123 w 1880"/>
                <a:gd name="T17" fmla="*/ 378 h 1051"/>
                <a:gd name="T18" fmla="*/ 175 w 1880"/>
                <a:gd name="T19" fmla="*/ 459 h 1051"/>
                <a:gd name="T20" fmla="*/ 207 w 1880"/>
                <a:gd name="T21" fmla="*/ 500 h 1051"/>
                <a:gd name="T22" fmla="*/ 242 w 1880"/>
                <a:gd name="T23" fmla="*/ 544 h 1051"/>
                <a:gd name="T24" fmla="*/ 282 w 1880"/>
                <a:gd name="T25" fmla="*/ 588 h 1051"/>
                <a:gd name="T26" fmla="*/ 326 w 1880"/>
                <a:gd name="T27" fmla="*/ 633 h 1051"/>
                <a:gd name="T28" fmla="*/ 373 w 1880"/>
                <a:gd name="T29" fmla="*/ 677 h 1051"/>
                <a:gd name="T30" fmla="*/ 425 w 1880"/>
                <a:gd name="T31" fmla="*/ 718 h 1051"/>
                <a:gd name="T32" fmla="*/ 481 w 1880"/>
                <a:gd name="T33" fmla="*/ 762 h 1051"/>
                <a:gd name="T34" fmla="*/ 540 w 1880"/>
                <a:gd name="T35" fmla="*/ 806 h 1051"/>
                <a:gd name="T36" fmla="*/ 608 w 1880"/>
                <a:gd name="T37" fmla="*/ 850 h 1051"/>
                <a:gd name="T38" fmla="*/ 679 w 1880"/>
                <a:gd name="T39" fmla="*/ 891 h 1051"/>
                <a:gd name="T40" fmla="*/ 755 w 1880"/>
                <a:gd name="T41" fmla="*/ 932 h 1051"/>
                <a:gd name="T42" fmla="*/ 838 w 1880"/>
                <a:gd name="T43" fmla="*/ 973 h 1051"/>
                <a:gd name="T44" fmla="*/ 926 w 1880"/>
                <a:gd name="T45" fmla="*/ 1010 h 1051"/>
                <a:gd name="T46" fmla="*/ 1021 w 1880"/>
                <a:gd name="T47" fmla="*/ 1051 h 1051"/>
                <a:gd name="T48" fmla="*/ 1880 w 1880"/>
                <a:gd name="T49" fmla="*/ 908 h 1051"/>
                <a:gd name="T50" fmla="*/ 1880 w 1880"/>
                <a:gd name="T51" fmla="*/ 908 h 1051"/>
                <a:gd name="T52" fmla="*/ 1852 w 1880"/>
                <a:gd name="T53" fmla="*/ 895 h 1051"/>
                <a:gd name="T54" fmla="*/ 1780 w 1880"/>
                <a:gd name="T55" fmla="*/ 857 h 1051"/>
                <a:gd name="T56" fmla="*/ 1669 w 1880"/>
                <a:gd name="T57" fmla="*/ 793 h 1051"/>
                <a:gd name="T58" fmla="*/ 1605 w 1880"/>
                <a:gd name="T59" fmla="*/ 748 h 1051"/>
                <a:gd name="T60" fmla="*/ 1534 w 1880"/>
                <a:gd name="T61" fmla="*/ 701 h 1051"/>
                <a:gd name="T62" fmla="*/ 1454 w 1880"/>
                <a:gd name="T63" fmla="*/ 643 h 1051"/>
                <a:gd name="T64" fmla="*/ 1375 w 1880"/>
                <a:gd name="T65" fmla="*/ 582 h 1051"/>
                <a:gd name="T66" fmla="*/ 1295 w 1880"/>
                <a:gd name="T67" fmla="*/ 510 h 1051"/>
                <a:gd name="T68" fmla="*/ 1212 w 1880"/>
                <a:gd name="T69" fmla="*/ 435 h 1051"/>
                <a:gd name="T70" fmla="*/ 1129 w 1880"/>
                <a:gd name="T71" fmla="*/ 350 h 1051"/>
                <a:gd name="T72" fmla="*/ 1045 w 1880"/>
                <a:gd name="T73" fmla="*/ 262 h 1051"/>
                <a:gd name="T74" fmla="*/ 966 w 1880"/>
                <a:gd name="T75" fmla="*/ 163 h 1051"/>
                <a:gd name="T76" fmla="*/ 890 w 1880"/>
                <a:gd name="T77" fmla="*/ 61 h 1051"/>
                <a:gd name="T78" fmla="*/ 0 w 1880"/>
                <a:gd name="T79" fmla="*/ 0 h 10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80"/>
                <a:gd name="T121" fmla="*/ 0 h 1051"/>
                <a:gd name="T122" fmla="*/ 1880 w 1880"/>
                <a:gd name="T123" fmla="*/ 1051 h 10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80" h="1051">
                  <a:moveTo>
                    <a:pt x="0" y="0"/>
                  </a:moveTo>
                  <a:lnTo>
                    <a:pt x="0" y="0"/>
                  </a:lnTo>
                  <a:lnTo>
                    <a:pt x="4" y="31"/>
                  </a:lnTo>
                  <a:lnTo>
                    <a:pt x="8" y="65"/>
                  </a:lnTo>
                  <a:lnTo>
                    <a:pt x="16" y="109"/>
                  </a:lnTo>
                  <a:lnTo>
                    <a:pt x="28" y="163"/>
                  </a:lnTo>
                  <a:lnTo>
                    <a:pt x="52" y="228"/>
                  </a:lnTo>
                  <a:lnTo>
                    <a:pt x="79" y="299"/>
                  </a:lnTo>
                  <a:lnTo>
                    <a:pt x="123" y="378"/>
                  </a:lnTo>
                  <a:lnTo>
                    <a:pt x="175" y="459"/>
                  </a:lnTo>
                  <a:lnTo>
                    <a:pt x="207" y="500"/>
                  </a:lnTo>
                  <a:lnTo>
                    <a:pt x="242" y="544"/>
                  </a:lnTo>
                  <a:lnTo>
                    <a:pt x="282" y="588"/>
                  </a:lnTo>
                  <a:lnTo>
                    <a:pt x="326" y="633"/>
                  </a:lnTo>
                  <a:lnTo>
                    <a:pt x="373" y="677"/>
                  </a:lnTo>
                  <a:lnTo>
                    <a:pt x="425" y="718"/>
                  </a:lnTo>
                  <a:lnTo>
                    <a:pt x="481" y="762"/>
                  </a:lnTo>
                  <a:lnTo>
                    <a:pt x="540" y="806"/>
                  </a:lnTo>
                  <a:lnTo>
                    <a:pt x="608" y="850"/>
                  </a:lnTo>
                  <a:lnTo>
                    <a:pt x="679" y="891"/>
                  </a:lnTo>
                  <a:lnTo>
                    <a:pt x="755" y="932"/>
                  </a:lnTo>
                  <a:lnTo>
                    <a:pt x="838" y="973"/>
                  </a:lnTo>
                  <a:lnTo>
                    <a:pt x="926" y="1010"/>
                  </a:lnTo>
                  <a:lnTo>
                    <a:pt x="1021" y="1051"/>
                  </a:lnTo>
                  <a:lnTo>
                    <a:pt x="1880" y="908"/>
                  </a:lnTo>
                  <a:lnTo>
                    <a:pt x="1852" y="895"/>
                  </a:lnTo>
                  <a:lnTo>
                    <a:pt x="1780" y="857"/>
                  </a:lnTo>
                  <a:lnTo>
                    <a:pt x="1669" y="793"/>
                  </a:lnTo>
                  <a:lnTo>
                    <a:pt x="1605" y="748"/>
                  </a:lnTo>
                  <a:lnTo>
                    <a:pt x="1534" y="701"/>
                  </a:lnTo>
                  <a:lnTo>
                    <a:pt x="1454" y="643"/>
                  </a:lnTo>
                  <a:lnTo>
                    <a:pt x="1375" y="582"/>
                  </a:lnTo>
                  <a:lnTo>
                    <a:pt x="1295" y="510"/>
                  </a:lnTo>
                  <a:lnTo>
                    <a:pt x="1212" y="435"/>
                  </a:lnTo>
                  <a:lnTo>
                    <a:pt x="1129" y="350"/>
                  </a:lnTo>
                  <a:lnTo>
                    <a:pt x="1045" y="262"/>
                  </a:lnTo>
                  <a:lnTo>
                    <a:pt x="966" y="163"/>
                  </a:lnTo>
                  <a:lnTo>
                    <a:pt x="890" y="61"/>
                  </a:lnTo>
                  <a:lnTo>
                    <a:pt x="0" y="0"/>
                  </a:lnTo>
                  <a:close/>
                </a:path>
              </a:pathLst>
            </a:custGeom>
            <a:solidFill>
              <a:srgbClr val="FFC000"/>
            </a:solidFill>
            <a:ln w="38100">
              <a:solidFill>
                <a:schemeClr val="tx1"/>
              </a:solidFill>
              <a:round/>
              <a:headEnd/>
              <a:tailEnd/>
            </a:ln>
          </p:spPr>
          <p:txBody>
            <a:bodyPr/>
            <a:lstStyle/>
            <a:p>
              <a:endParaRPr lang="ru-RU"/>
            </a:p>
          </p:txBody>
        </p:sp>
        <p:sp>
          <p:nvSpPr>
            <p:cNvPr id="9" name="Freeform 18"/>
            <p:cNvSpPr>
              <a:spLocks/>
            </p:cNvSpPr>
            <p:nvPr/>
          </p:nvSpPr>
          <p:spPr bwMode="auto">
            <a:xfrm>
              <a:off x="1825" y="1517"/>
              <a:ext cx="99" cy="34"/>
            </a:xfrm>
            <a:custGeom>
              <a:avLst/>
              <a:gdLst>
                <a:gd name="T0" fmla="*/ 47 w 99"/>
                <a:gd name="T1" fmla="*/ 13 h 34"/>
                <a:gd name="T2" fmla="*/ 47 w 99"/>
                <a:gd name="T3" fmla="*/ 13 h 34"/>
                <a:gd name="T4" fmla="*/ 35 w 99"/>
                <a:gd name="T5" fmla="*/ 23 h 34"/>
                <a:gd name="T6" fmla="*/ 27 w 99"/>
                <a:gd name="T7" fmla="*/ 30 h 34"/>
                <a:gd name="T8" fmla="*/ 15 w 99"/>
                <a:gd name="T9" fmla="*/ 30 h 34"/>
                <a:gd name="T10" fmla="*/ 4 w 99"/>
                <a:gd name="T11" fmla="*/ 30 h 34"/>
                <a:gd name="T12" fmla="*/ 4 w 99"/>
                <a:gd name="T13" fmla="*/ 30 h 34"/>
                <a:gd name="T14" fmla="*/ 0 w 99"/>
                <a:gd name="T15" fmla="*/ 30 h 34"/>
                <a:gd name="T16" fmla="*/ 0 w 99"/>
                <a:gd name="T17" fmla="*/ 30 h 34"/>
                <a:gd name="T18" fmla="*/ 4 w 99"/>
                <a:gd name="T19" fmla="*/ 34 h 34"/>
                <a:gd name="T20" fmla="*/ 4 w 99"/>
                <a:gd name="T21" fmla="*/ 34 h 34"/>
                <a:gd name="T22" fmla="*/ 19 w 99"/>
                <a:gd name="T23" fmla="*/ 34 h 34"/>
                <a:gd name="T24" fmla="*/ 31 w 99"/>
                <a:gd name="T25" fmla="*/ 30 h 34"/>
                <a:gd name="T26" fmla="*/ 43 w 99"/>
                <a:gd name="T27" fmla="*/ 23 h 34"/>
                <a:gd name="T28" fmla="*/ 51 w 99"/>
                <a:gd name="T29" fmla="*/ 17 h 34"/>
                <a:gd name="T30" fmla="*/ 51 w 99"/>
                <a:gd name="T31" fmla="*/ 17 h 34"/>
                <a:gd name="T32" fmla="*/ 63 w 99"/>
                <a:gd name="T33" fmla="*/ 6 h 34"/>
                <a:gd name="T34" fmla="*/ 71 w 99"/>
                <a:gd name="T35" fmla="*/ 3 h 34"/>
                <a:gd name="T36" fmla="*/ 75 w 99"/>
                <a:gd name="T37" fmla="*/ 3 h 34"/>
                <a:gd name="T38" fmla="*/ 75 w 99"/>
                <a:gd name="T39" fmla="*/ 3 h 34"/>
                <a:gd name="T40" fmla="*/ 87 w 99"/>
                <a:gd name="T41" fmla="*/ 3 h 34"/>
                <a:gd name="T42" fmla="*/ 95 w 99"/>
                <a:gd name="T43" fmla="*/ 10 h 34"/>
                <a:gd name="T44" fmla="*/ 95 w 99"/>
                <a:gd name="T45" fmla="*/ 10 h 34"/>
                <a:gd name="T46" fmla="*/ 99 w 99"/>
                <a:gd name="T47" fmla="*/ 10 h 34"/>
                <a:gd name="T48" fmla="*/ 99 w 99"/>
                <a:gd name="T49" fmla="*/ 10 h 34"/>
                <a:gd name="T50" fmla="*/ 99 w 99"/>
                <a:gd name="T51" fmla="*/ 6 h 34"/>
                <a:gd name="T52" fmla="*/ 99 w 99"/>
                <a:gd name="T53" fmla="*/ 6 h 34"/>
                <a:gd name="T54" fmla="*/ 87 w 99"/>
                <a:gd name="T55" fmla="*/ 0 h 34"/>
                <a:gd name="T56" fmla="*/ 75 w 99"/>
                <a:gd name="T57" fmla="*/ 0 h 34"/>
                <a:gd name="T58" fmla="*/ 75 w 99"/>
                <a:gd name="T59" fmla="*/ 0 h 34"/>
                <a:gd name="T60" fmla="*/ 67 w 99"/>
                <a:gd name="T61" fmla="*/ 0 h 34"/>
                <a:gd name="T62" fmla="*/ 59 w 99"/>
                <a:gd name="T63" fmla="*/ 3 h 34"/>
                <a:gd name="T64" fmla="*/ 47 w 99"/>
                <a:gd name="T65" fmla="*/ 13 h 34"/>
                <a:gd name="T66" fmla="*/ 47 w 99"/>
                <a:gd name="T67" fmla="*/ 13 h 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4"/>
                <a:gd name="T104" fmla="*/ 99 w 99"/>
                <a:gd name="T105" fmla="*/ 34 h 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4">
                  <a:moveTo>
                    <a:pt x="47" y="13"/>
                  </a:moveTo>
                  <a:lnTo>
                    <a:pt x="47" y="13"/>
                  </a:lnTo>
                  <a:lnTo>
                    <a:pt x="35" y="23"/>
                  </a:lnTo>
                  <a:lnTo>
                    <a:pt x="27" y="30"/>
                  </a:lnTo>
                  <a:lnTo>
                    <a:pt x="15" y="30"/>
                  </a:lnTo>
                  <a:lnTo>
                    <a:pt x="4" y="30"/>
                  </a:lnTo>
                  <a:lnTo>
                    <a:pt x="0" y="30"/>
                  </a:lnTo>
                  <a:lnTo>
                    <a:pt x="4" y="34"/>
                  </a:lnTo>
                  <a:lnTo>
                    <a:pt x="19" y="34"/>
                  </a:lnTo>
                  <a:lnTo>
                    <a:pt x="31" y="30"/>
                  </a:lnTo>
                  <a:lnTo>
                    <a:pt x="43" y="23"/>
                  </a:lnTo>
                  <a:lnTo>
                    <a:pt x="51" y="17"/>
                  </a:lnTo>
                  <a:lnTo>
                    <a:pt x="63" y="6"/>
                  </a:lnTo>
                  <a:lnTo>
                    <a:pt x="71" y="3"/>
                  </a:lnTo>
                  <a:lnTo>
                    <a:pt x="75" y="3"/>
                  </a:lnTo>
                  <a:lnTo>
                    <a:pt x="87" y="3"/>
                  </a:lnTo>
                  <a:lnTo>
                    <a:pt x="95" y="10"/>
                  </a:lnTo>
                  <a:lnTo>
                    <a:pt x="99" y="10"/>
                  </a:lnTo>
                  <a:lnTo>
                    <a:pt x="99" y="6"/>
                  </a:lnTo>
                  <a:lnTo>
                    <a:pt x="87" y="0"/>
                  </a:lnTo>
                  <a:lnTo>
                    <a:pt x="75" y="0"/>
                  </a:lnTo>
                  <a:lnTo>
                    <a:pt x="67" y="0"/>
                  </a:lnTo>
                  <a:lnTo>
                    <a:pt x="59" y="3"/>
                  </a:lnTo>
                  <a:lnTo>
                    <a:pt x="47" y="13"/>
                  </a:lnTo>
                  <a:close/>
                </a:path>
              </a:pathLst>
            </a:custGeom>
            <a:solidFill>
              <a:srgbClr val="E0E0E0"/>
            </a:solidFill>
            <a:ln w="9525">
              <a:noFill/>
              <a:round/>
              <a:headEnd/>
              <a:tailEnd/>
            </a:ln>
          </p:spPr>
          <p:txBody>
            <a:bodyPr/>
            <a:lstStyle/>
            <a:p>
              <a:endParaRPr lang="ru-RU"/>
            </a:p>
          </p:txBody>
        </p:sp>
      </p:grpSp>
      <p:sp>
        <p:nvSpPr>
          <p:cNvPr id="20481" name="Rectangle 1"/>
          <p:cNvSpPr>
            <a:spLocks noChangeArrowheads="1"/>
          </p:cNvSpPr>
          <p:nvPr/>
        </p:nvSpPr>
        <p:spPr bwMode="auto">
          <a:xfrm>
            <a:off x="1331640" y="1523834"/>
            <a:ext cx="648072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Құрметті дос!</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Сендер менің хатымды алған боларсыңдар деп үміттенемін.</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Жақында біздер өзін-өзі тану пәнінінен мынадай сұраққа жауап жаздық.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Екі оқушы мектепке келе жатып, алдарынан бір қарт кезігіп қалады.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Ол оқушылардан жол көрсетуін сұрады. Сонда оқушылар өздерінің асығыс екенін айтып,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өз жөндерімен кетіп қалды. Мен бұл жағдаятқа өз жауабымды жаздым.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 сендердің жауаптарың қандай болмақ?</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7"/>
          <p:cNvGrpSpPr>
            <a:grpSpLocks noGrp="1"/>
          </p:cNvGrpSpPr>
          <p:nvPr>
            <p:ph idx="1"/>
          </p:nvPr>
        </p:nvGrpSpPr>
        <p:grpSpPr bwMode="auto">
          <a:xfrm>
            <a:off x="457200" y="0"/>
            <a:ext cx="8867328" cy="6858000"/>
            <a:chOff x="1375" y="1344"/>
            <a:chExt cx="2160" cy="1302"/>
          </a:xfrm>
        </p:grpSpPr>
        <p:sp>
          <p:nvSpPr>
            <p:cNvPr id="5" name="Freeform 13"/>
            <p:cNvSpPr>
              <a:spLocks/>
            </p:cNvSpPr>
            <p:nvPr/>
          </p:nvSpPr>
          <p:spPr bwMode="auto">
            <a:xfrm>
              <a:off x="1375" y="1724"/>
              <a:ext cx="2079" cy="922"/>
            </a:xfrm>
            <a:custGeom>
              <a:avLst/>
              <a:gdLst>
                <a:gd name="T0" fmla="*/ 0 w 2079"/>
                <a:gd name="T1" fmla="*/ 92 h 922"/>
                <a:gd name="T2" fmla="*/ 0 w 2079"/>
                <a:gd name="T3" fmla="*/ 92 h 922"/>
                <a:gd name="T4" fmla="*/ 8 w 2079"/>
                <a:gd name="T5" fmla="*/ 119 h 922"/>
                <a:gd name="T6" fmla="*/ 16 w 2079"/>
                <a:gd name="T7" fmla="*/ 146 h 922"/>
                <a:gd name="T8" fmla="*/ 36 w 2079"/>
                <a:gd name="T9" fmla="*/ 187 h 922"/>
                <a:gd name="T10" fmla="*/ 60 w 2079"/>
                <a:gd name="T11" fmla="*/ 235 h 922"/>
                <a:gd name="T12" fmla="*/ 96 w 2079"/>
                <a:gd name="T13" fmla="*/ 286 h 922"/>
                <a:gd name="T14" fmla="*/ 140 w 2079"/>
                <a:gd name="T15" fmla="*/ 347 h 922"/>
                <a:gd name="T16" fmla="*/ 195 w 2079"/>
                <a:gd name="T17" fmla="*/ 412 h 922"/>
                <a:gd name="T18" fmla="*/ 267 w 2079"/>
                <a:gd name="T19" fmla="*/ 476 h 922"/>
                <a:gd name="T20" fmla="*/ 306 w 2079"/>
                <a:gd name="T21" fmla="*/ 514 h 922"/>
                <a:gd name="T22" fmla="*/ 350 w 2079"/>
                <a:gd name="T23" fmla="*/ 548 h 922"/>
                <a:gd name="T24" fmla="*/ 398 w 2079"/>
                <a:gd name="T25" fmla="*/ 582 h 922"/>
                <a:gd name="T26" fmla="*/ 454 w 2079"/>
                <a:gd name="T27" fmla="*/ 616 h 922"/>
                <a:gd name="T28" fmla="*/ 509 w 2079"/>
                <a:gd name="T29" fmla="*/ 650 h 922"/>
                <a:gd name="T30" fmla="*/ 569 w 2079"/>
                <a:gd name="T31" fmla="*/ 684 h 922"/>
                <a:gd name="T32" fmla="*/ 636 w 2079"/>
                <a:gd name="T33" fmla="*/ 718 h 922"/>
                <a:gd name="T34" fmla="*/ 704 w 2079"/>
                <a:gd name="T35" fmla="*/ 752 h 922"/>
                <a:gd name="T36" fmla="*/ 779 w 2079"/>
                <a:gd name="T37" fmla="*/ 783 h 922"/>
                <a:gd name="T38" fmla="*/ 863 w 2079"/>
                <a:gd name="T39" fmla="*/ 813 h 922"/>
                <a:gd name="T40" fmla="*/ 946 w 2079"/>
                <a:gd name="T41" fmla="*/ 844 h 922"/>
                <a:gd name="T42" fmla="*/ 1038 w 2079"/>
                <a:gd name="T43" fmla="*/ 871 h 922"/>
                <a:gd name="T44" fmla="*/ 1137 w 2079"/>
                <a:gd name="T45" fmla="*/ 898 h 922"/>
                <a:gd name="T46" fmla="*/ 1240 w 2079"/>
                <a:gd name="T47" fmla="*/ 922 h 922"/>
                <a:gd name="T48" fmla="*/ 2079 w 2079"/>
                <a:gd name="T49" fmla="*/ 643 h 922"/>
                <a:gd name="T50" fmla="*/ 2079 w 2079"/>
                <a:gd name="T51" fmla="*/ 643 h 922"/>
                <a:gd name="T52" fmla="*/ 2047 w 2079"/>
                <a:gd name="T53" fmla="*/ 633 h 922"/>
                <a:gd name="T54" fmla="*/ 1968 w 2079"/>
                <a:gd name="T55" fmla="*/ 609 h 922"/>
                <a:gd name="T56" fmla="*/ 1845 w 2079"/>
                <a:gd name="T57" fmla="*/ 565 h 922"/>
                <a:gd name="T58" fmla="*/ 1769 w 2079"/>
                <a:gd name="T59" fmla="*/ 534 h 922"/>
                <a:gd name="T60" fmla="*/ 1686 w 2079"/>
                <a:gd name="T61" fmla="*/ 500 h 922"/>
                <a:gd name="T62" fmla="*/ 1598 w 2079"/>
                <a:gd name="T63" fmla="*/ 459 h 922"/>
                <a:gd name="T64" fmla="*/ 1503 w 2079"/>
                <a:gd name="T65" fmla="*/ 415 h 922"/>
                <a:gd name="T66" fmla="*/ 1407 w 2079"/>
                <a:gd name="T67" fmla="*/ 361 h 922"/>
                <a:gd name="T68" fmla="*/ 1308 w 2079"/>
                <a:gd name="T69" fmla="*/ 303 h 922"/>
                <a:gd name="T70" fmla="*/ 1209 w 2079"/>
                <a:gd name="T71" fmla="*/ 238 h 922"/>
                <a:gd name="T72" fmla="*/ 1105 w 2079"/>
                <a:gd name="T73" fmla="*/ 163 h 922"/>
                <a:gd name="T74" fmla="*/ 1006 w 2079"/>
                <a:gd name="T75" fmla="*/ 85 h 922"/>
                <a:gd name="T76" fmla="*/ 907 w 2079"/>
                <a:gd name="T77" fmla="*/ 0 h 922"/>
                <a:gd name="T78" fmla="*/ 0 w 2079"/>
                <a:gd name="T79" fmla="*/ 92 h 9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9"/>
                <a:gd name="T121" fmla="*/ 0 h 922"/>
                <a:gd name="T122" fmla="*/ 2079 w 2079"/>
                <a:gd name="T123" fmla="*/ 922 h 9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9" h="922">
                  <a:moveTo>
                    <a:pt x="0" y="92"/>
                  </a:moveTo>
                  <a:lnTo>
                    <a:pt x="0" y="92"/>
                  </a:lnTo>
                  <a:lnTo>
                    <a:pt x="8" y="119"/>
                  </a:lnTo>
                  <a:lnTo>
                    <a:pt x="16" y="146"/>
                  </a:lnTo>
                  <a:lnTo>
                    <a:pt x="36" y="187"/>
                  </a:lnTo>
                  <a:lnTo>
                    <a:pt x="60" y="235"/>
                  </a:lnTo>
                  <a:lnTo>
                    <a:pt x="96" y="286"/>
                  </a:lnTo>
                  <a:lnTo>
                    <a:pt x="140" y="347"/>
                  </a:lnTo>
                  <a:lnTo>
                    <a:pt x="195" y="412"/>
                  </a:lnTo>
                  <a:lnTo>
                    <a:pt x="267" y="476"/>
                  </a:lnTo>
                  <a:lnTo>
                    <a:pt x="306" y="514"/>
                  </a:lnTo>
                  <a:lnTo>
                    <a:pt x="350" y="548"/>
                  </a:lnTo>
                  <a:lnTo>
                    <a:pt x="398" y="582"/>
                  </a:lnTo>
                  <a:lnTo>
                    <a:pt x="454" y="616"/>
                  </a:lnTo>
                  <a:lnTo>
                    <a:pt x="509" y="650"/>
                  </a:lnTo>
                  <a:lnTo>
                    <a:pt x="569" y="684"/>
                  </a:lnTo>
                  <a:lnTo>
                    <a:pt x="636" y="718"/>
                  </a:lnTo>
                  <a:lnTo>
                    <a:pt x="704" y="752"/>
                  </a:lnTo>
                  <a:lnTo>
                    <a:pt x="779" y="783"/>
                  </a:lnTo>
                  <a:lnTo>
                    <a:pt x="863" y="813"/>
                  </a:lnTo>
                  <a:lnTo>
                    <a:pt x="946" y="844"/>
                  </a:lnTo>
                  <a:lnTo>
                    <a:pt x="1038" y="871"/>
                  </a:lnTo>
                  <a:lnTo>
                    <a:pt x="1137" y="898"/>
                  </a:lnTo>
                  <a:lnTo>
                    <a:pt x="1240" y="922"/>
                  </a:lnTo>
                  <a:lnTo>
                    <a:pt x="2079" y="643"/>
                  </a:lnTo>
                  <a:lnTo>
                    <a:pt x="2047" y="633"/>
                  </a:lnTo>
                  <a:lnTo>
                    <a:pt x="1968" y="609"/>
                  </a:lnTo>
                  <a:lnTo>
                    <a:pt x="1845" y="565"/>
                  </a:lnTo>
                  <a:lnTo>
                    <a:pt x="1769" y="534"/>
                  </a:lnTo>
                  <a:lnTo>
                    <a:pt x="1686" y="500"/>
                  </a:lnTo>
                  <a:lnTo>
                    <a:pt x="1598" y="459"/>
                  </a:lnTo>
                  <a:lnTo>
                    <a:pt x="1503" y="415"/>
                  </a:lnTo>
                  <a:lnTo>
                    <a:pt x="1407" y="361"/>
                  </a:lnTo>
                  <a:lnTo>
                    <a:pt x="1308" y="303"/>
                  </a:lnTo>
                  <a:lnTo>
                    <a:pt x="1209" y="238"/>
                  </a:lnTo>
                  <a:lnTo>
                    <a:pt x="1105" y="163"/>
                  </a:lnTo>
                  <a:lnTo>
                    <a:pt x="1006" y="85"/>
                  </a:lnTo>
                  <a:lnTo>
                    <a:pt x="907" y="0"/>
                  </a:lnTo>
                  <a:lnTo>
                    <a:pt x="0" y="92"/>
                  </a:lnTo>
                  <a:close/>
                </a:path>
              </a:pathLst>
            </a:custGeom>
            <a:solidFill>
              <a:srgbClr val="959355"/>
            </a:solidFill>
            <a:ln w="9525">
              <a:noFill/>
              <a:round/>
              <a:headEnd/>
              <a:tailEnd/>
            </a:ln>
          </p:spPr>
          <p:txBody>
            <a:bodyPr/>
            <a:lstStyle/>
            <a:p>
              <a:endParaRPr lang="ru-RU"/>
            </a:p>
          </p:txBody>
        </p:sp>
        <p:sp>
          <p:nvSpPr>
            <p:cNvPr id="6" name="Freeform 14"/>
            <p:cNvSpPr>
              <a:spLocks/>
            </p:cNvSpPr>
            <p:nvPr/>
          </p:nvSpPr>
          <p:spPr bwMode="auto">
            <a:xfrm>
              <a:off x="1431" y="1629"/>
              <a:ext cx="2019" cy="942"/>
            </a:xfrm>
            <a:custGeom>
              <a:avLst/>
              <a:gdLst>
                <a:gd name="T0" fmla="*/ 0 w 2019"/>
                <a:gd name="T1" fmla="*/ 27 h 942"/>
                <a:gd name="T2" fmla="*/ 0 w 2019"/>
                <a:gd name="T3" fmla="*/ 27 h 942"/>
                <a:gd name="T4" fmla="*/ 4 w 2019"/>
                <a:gd name="T5" fmla="*/ 58 h 942"/>
                <a:gd name="T6" fmla="*/ 12 w 2019"/>
                <a:gd name="T7" fmla="*/ 88 h 942"/>
                <a:gd name="T8" fmla="*/ 24 w 2019"/>
                <a:gd name="T9" fmla="*/ 133 h 942"/>
                <a:gd name="T10" fmla="*/ 48 w 2019"/>
                <a:gd name="T11" fmla="*/ 184 h 942"/>
                <a:gd name="T12" fmla="*/ 76 w 2019"/>
                <a:gd name="T13" fmla="*/ 245 h 942"/>
                <a:gd name="T14" fmla="*/ 115 w 2019"/>
                <a:gd name="T15" fmla="*/ 309 h 942"/>
                <a:gd name="T16" fmla="*/ 163 w 2019"/>
                <a:gd name="T17" fmla="*/ 381 h 942"/>
                <a:gd name="T18" fmla="*/ 195 w 2019"/>
                <a:gd name="T19" fmla="*/ 418 h 942"/>
                <a:gd name="T20" fmla="*/ 227 w 2019"/>
                <a:gd name="T21" fmla="*/ 456 h 942"/>
                <a:gd name="T22" fmla="*/ 266 w 2019"/>
                <a:gd name="T23" fmla="*/ 493 h 942"/>
                <a:gd name="T24" fmla="*/ 306 w 2019"/>
                <a:gd name="T25" fmla="*/ 531 h 942"/>
                <a:gd name="T26" fmla="*/ 350 w 2019"/>
                <a:gd name="T27" fmla="*/ 568 h 942"/>
                <a:gd name="T28" fmla="*/ 398 w 2019"/>
                <a:gd name="T29" fmla="*/ 605 h 942"/>
                <a:gd name="T30" fmla="*/ 453 w 2019"/>
                <a:gd name="T31" fmla="*/ 643 h 942"/>
                <a:gd name="T32" fmla="*/ 509 w 2019"/>
                <a:gd name="T33" fmla="*/ 680 h 942"/>
                <a:gd name="T34" fmla="*/ 572 w 2019"/>
                <a:gd name="T35" fmla="*/ 718 h 942"/>
                <a:gd name="T36" fmla="*/ 640 w 2019"/>
                <a:gd name="T37" fmla="*/ 755 h 942"/>
                <a:gd name="T38" fmla="*/ 711 w 2019"/>
                <a:gd name="T39" fmla="*/ 789 h 942"/>
                <a:gd name="T40" fmla="*/ 791 w 2019"/>
                <a:gd name="T41" fmla="*/ 823 h 942"/>
                <a:gd name="T42" fmla="*/ 870 w 2019"/>
                <a:gd name="T43" fmla="*/ 857 h 942"/>
                <a:gd name="T44" fmla="*/ 962 w 2019"/>
                <a:gd name="T45" fmla="*/ 888 h 942"/>
                <a:gd name="T46" fmla="*/ 1053 w 2019"/>
                <a:gd name="T47" fmla="*/ 915 h 942"/>
                <a:gd name="T48" fmla="*/ 1157 w 2019"/>
                <a:gd name="T49" fmla="*/ 942 h 942"/>
                <a:gd name="T50" fmla="*/ 2019 w 2019"/>
                <a:gd name="T51" fmla="*/ 721 h 942"/>
                <a:gd name="T52" fmla="*/ 2019 w 2019"/>
                <a:gd name="T53" fmla="*/ 721 h 942"/>
                <a:gd name="T54" fmla="*/ 1987 w 2019"/>
                <a:gd name="T55" fmla="*/ 711 h 942"/>
                <a:gd name="T56" fmla="*/ 1912 w 2019"/>
                <a:gd name="T57" fmla="*/ 680 h 942"/>
                <a:gd name="T58" fmla="*/ 1792 w 2019"/>
                <a:gd name="T59" fmla="*/ 629 h 942"/>
                <a:gd name="T60" fmla="*/ 1721 w 2019"/>
                <a:gd name="T61" fmla="*/ 595 h 942"/>
                <a:gd name="T62" fmla="*/ 1641 w 2019"/>
                <a:gd name="T63" fmla="*/ 554 h 942"/>
                <a:gd name="T64" fmla="*/ 1558 w 2019"/>
                <a:gd name="T65" fmla="*/ 507 h 942"/>
                <a:gd name="T66" fmla="*/ 1467 w 2019"/>
                <a:gd name="T67" fmla="*/ 456 h 942"/>
                <a:gd name="T68" fmla="*/ 1375 w 2019"/>
                <a:gd name="T69" fmla="*/ 395 h 942"/>
                <a:gd name="T70" fmla="*/ 1284 w 2019"/>
                <a:gd name="T71" fmla="*/ 330 h 942"/>
                <a:gd name="T72" fmla="*/ 1188 w 2019"/>
                <a:gd name="T73" fmla="*/ 258 h 942"/>
                <a:gd name="T74" fmla="*/ 1097 w 2019"/>
                <a:gd name="T75" fmla="*/ 177 h 942"/>
                <a:gd name="T76" fmla="*/ 1002 w 2019"/>
                <a:gd name="T77" fmla="*/ 92 h 942"/>
                <a:gd name="T78" fmla="*/ 914 w 2019"/>
                <a:gd name="T79" fmla="*/ 0 h 942"/>
                <a:gd name="T80" fmla="*/ 0 w 2019"/>
                <a:gd name="T81" fmla="*/ 27 h 9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9"/>
                <a:gd name="T124" fmla="*/ 0 h 942"/>
                <a:gd name="T125" fmla="*/ 2019 w 2019"/>
                <a:gd name="T126" fmla="*/ 942 h 9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9" h="942">
                  <a:moveTo>
                    <a:pt x="0" y="27"/>
                  </a:moveTo>
                  <a:lnTo>
                    <a:pt x="0" y="27"/>
                  </a:lnTo>
                  <a:lnTo>
                    <a:pt x="4" y="58"/>
                  </a:lnTo>
                  <a:lnTo>
                    <a:pt x="12" y="88"/>
                  </a:lnTo>
                  <a:lnTo>
                    <a:pt x="24" y="133"/>
                  </a:lnTo>
                  <a:lnTo>
                    <a:pt x="48" y="184"/>
                  </a:lnTo>
                  <a:lnTo>
                    <a:pt x="76" y="245"/>
                  </a:lnTo>
                  <a:lnTo>
                    <a:pt x="115" y="309"/>
                  </a:lnTo>
                  <a:lnTo>
                    <a:pt x="163" y="381"/>
                  </a:lnTo>
                  <a:lnTo>
                    <a:pt x="195" y="418"/>
                  </a:lnTo>
                  <a:lnTo>
                    <a:pt x="227" y="456"/>
                  </a:lnTo>
                  <a:lnTo>
                    <a:pt x="266" y="493"/>
                  </a:lnTo>
                  <a:lnTo>
                    <a:pt x="306" y="531"/>
                  </a:lnTo>
                  <a:lnTo>
                    <a:pt x="350" y="568"/>
                  </a:lnTo>
                  <a:lnTo>
                    <a:pt x="398" y="605"/>
                  </a:lnTo>
                  <a:lnTo>
                    <a:pt x="453" y="643"/>
                  </a:lnTo>
                  <a:lnTo>
                    <a:pt x="509" y="680"/>
                  </a:lnTo>
                  <a:lnTo>
                    <a:pt x="572" y="718"/>
                  </a:lnTo>
                  <a:lnTo>
                    <a:pt x="640" y="755"/>
                  </a:lnTo>
                  <a:lnTo>
                    <a:pt x="711" y="789"/>
                  </a:lnTo>
                  <a:lnTo>
                    <a:pt x="791" y="823"/>
                  </a:lnTo>
                  <a:lnTo>
                    <a:pt x="870" y="857"/>
                  </a:lnTo>
                  <a:lnTo>
                    <a:pt x="962" y="888"/>
                  </a:lnTo>
                  <a:lnTo>
                    <a:pt x="1053" y="915"/>
                  </a:lnTo>
                  <a:lnTo>
                    <a:pt x="1157" y="942"/>
                  </a:lnTo>
                  <a:lnTo>
                    <a:pt x="2019" y="721"/>
                  </a:lnTo>
                  <a:lnTo>
                    <a:pt x="1987" y="711"/>
                  </a:lnTo>
                  <a:lnTo>
                    <a:pt x="1912" y="680"/>
                  </a:lnTo>
                  <a:lnTo>
                    <a:pt x="1792" y="629"/>
                  </a:lnTo>
                  <a:lnTo>
                    <a:pt x="1721" y="595"/>
                  </a:lnTo>
                  <a:lnTo>
                    <a:pt x="1641" y="554"/>
                  </a:lnTo>
                  <a:lnTo>
                    <a:pt x="1558" y="507"/>
                  </a:lnTo>
                  <a:lnTo>
                    <a:pt x="1467" y="456"/>
                  </a:lnTo>
                  <a:lnTo>
                    <a:pt x="1375" y="395"/>
                  </a:lnTo>
                  <a:lnTo>
                    <a:pt x="1284" y="330"/>
                  </a:lnTo>
                  <a:lnTo>
                    <a:pt x="1188" y="258"/>
                  </a:lnTo>
                  <a:lnTo>
                    <a:pt x="1097" y="177"/>
                  </a:lnTo>
                  <a:lnTo>
                    <a:pt x="1002" y="92"/>
                  </a:lnTo>
                  <a:lnTo>
                    <a:pt x="914" y="0"/>
                  </a:lnTo>
                  <a:lnTo>
                    <a:pt x="0" y="27"/>
                  </a:lnTo>
                  <a:close/>
                </a:path>
              </a:pathLst>
            </a:custGeom>
            <a:solidFill>
              <a:srgbClr val="FFC000"/>
            </a:solidFill>
            <a:ln w="38100">
              <a:solidFill>
                <a:schemeClr val="tx1"/>
              </a:solidFill>
              <a:round/>
              <a:headEnd/>
              <a:tailEnd/>
            </a:ln>
          </p:spPr>
          <p:txBody>
            <a:bodyPr/>
            <a:lstStyle/>
            <a:p>
              <a:endParaRPr lang="ru-RU"/>
            </a:p>
          </p:txBody>
        </p:sp>
        <p:sp>
          <p:nvSpPr>
            <p:cNvPr id="7" name="Freeform 15"/>
            <p:cNvSpPr>
              <a:spLocks/>
            </p:cNvSpPr>
            <p:nvPr/>
          </p:nvSpPr>
          <p:spPr bwMode="auto">
            <a:xfrm>
              <a:off x="1654" y="1364"/>
              <a:ext cx="1752" cy="1020"/>
            </a:xfrm>
            <a:custGeom>
              <a:avLst/>
              <a:gdLst>
                <a:gd name="T0" fmla="*/ 0 w 1752"/>
                <a:gd name="T1" fmla="*/ 0 h 1020"/>
                <a:gd name="T2" fmla="*/ 0 w 1752"/>
                <a:gd name="T3" fmla="*/ 0 h 1020"/>
                <a:gd name="T4" fmla="*/ 0 w 1752"/>
                <a:gd name="T5" fmla="*/ 27 h 1020"/>
                <a:gd name="T6" fmla="*/ 4 w 1752"/>
                <a:gd name="T7" fmla="*/ 57 h 1020"/>
                <a:gd name="T8" fmla="*/ 8 w 1752"/>
                <a:gd name="T9" fmla="*/ 102 h 1020"/>
                <a:gd name="T10" fmla="*/ 20 w 1752"/>
                <a:gd name="T11" fmla="*/ 156 h 1020"/>
                <a:gd name="T12" fmla="*/ 39 w 1752"/>
                <a:gd name="T13" fmla="*/ 217 h 1020"/>
                <a:gd name="T14" fmla="*/ 67 w 1752"/>
                <a:gd name="T15" fmla="*/ 285 h 1020"/>
                <a:gd name="T16" fmla="*/ 103 w 1752"/>
                <a:gd name="T17" fmla="*/ 360 h 1020"/>
                <a:gd name="T18" fmla="*/ 127 w 1752"/>
                <a:gd name="T19" fmla="*/ 401 h 1020"/>
                <a:gd name="T20" fmla="*/ 155 w 1752"/>
                <a:gd name="T21" fmla="*/ 442 h 1020"/>
                <a:gd name="T22" fmla="*/ 182 w 1752"/>
                <a:gd name="T23" fmla="*/ 483 h 1020"/>
                <a:gd name="T24" fmla="*/ 218 w 1752"/>
                <a:gd name="T25" fmla="*/ 523 h 1020"/>
                <a:gd name="T26" fmla="*/ 254 w 1752"/>
                <a:gd name="T27" fmla="*/ 564 h 1020"/>
                <a:gd name="T28" fmla="*/ 294 w 1752"/>
                <a:gd name="T29" fmla="*/ 608 h 1020"/>
                <a:gd name="T30" fmla="*/ 341 w 1752"/>
                <a:gd name="T31" fmla="*/ 649 h 1020"/>
                <a:gd name="T32" fmla="*/ 393 w 1752"/>
                <a:gd name="T33" fmla="*/ 694 h 1020"/>
                <a:gd name="T34" fmla="*/ 449 w 1752"/>
                <a:gd name="T35" fmla="*/ 738 h 1020"/>
                <a:gd name="T36" fmla="*/ 508 w 1752"/>
                <a:gd name="T37" fmla="*/ 779 h 1020"/>
                <a:gd name="T38" fmla="*/ 572 w 1752"/>
                <a:gd name="T39" fmla="*/ 819 h 1020"/>
                <a:gd name="T40" fmla="*/ 643 w 1752"/>
                <a:gd name="T41" fmla="*/ 864 h 1020"/>
                <a:gd name="T42" fmla="*/ 719 w 1752"/>
                <a:gd name="T43" fmla="*/ 904 h 1020"/>
                <a:gd name="T44" fmla="*/ 802 w 1752"/>
                <a:gd name="T45" fmla="*/ 942 h 1020"/>
                <a:gd name="T46" fmla="*/ 890 w 1752"/>
                <a:gd name="T47" fmla="*/ 983 h 1020"/>
                <a:gd name="T48" fmla="*/ 981 w 1752"/>
                <a:gd name="T49" fmla="*/ 1020 h 1020"/>
                <a:gd name="T50" fmla="*/ 1752 w 1752"/>
                <a:gd name="T51" fmla="*/ 870 h 1020"/>
                <a:gd name="T52" fmla="*/ 1752 w 1752"/>
                <a:gd name="T53" fmla="*/ 870 h 1020"/>
                <a:gd name="T54" fmla="*/ 1728 w 1752"/>
                <a:gd name="T55" fmla="*/ 857 h 1020"/>
                <a:gd name="T56" fmla="*/ 1661 w 1752"/>
                <a:gd name="T57" fmla="*/ 819 h 1020"/>
                <a:gd name="T58" fmla="*/ 1562 w 1752"/>
                <a:gd name="T59" fmla="*/ 758 h 1020"/>
                <a:gd name="T60" fmla="*/ 1502 w 1752"/>
                <a:gd name="T61" fmla="*/ 717 h 1020"/>
                <a:gd name="T62" fmla="*/ 1434 w 1752"/>
                <a:gd name="T63" fmla="*/ 670 h 1020"/>
                <a:gd name="T64" fmla="*/ 1363 w 1752"/>
                <a:gd name="T65" fmla="*/ 615 h 1020"/>
                <a:gd name="T66" fmla="*/ 1291 w 1752"/>
                <a:gd name="T67" fmla="*/ 557 h 1020"/>
                <a:gd name="T68" fmla="*/ 1212 w 1752"/>
                <a:gd name="T69" fmla="*/ 489 h 1020"/>
                <a:gd name="T70" fmla="*/ 1136 w 1752"/>
                <a:gd name="T71" fmla="*/ 415 h 1020"/>
                <a:gd name="T72" fmla="*/ 1057 w 1752"/>
                <a:gd name="T73" fmla="*/ 333 h 1020"/>
                <a:gd name="T74" fmla="*/ 977 w 1752"/>
                <a:gd name="T75" fmla="*/ 241 h 1020"/>
                <a:gd name="T76" fmla="*/ 898 w 1752"/>
                <a:gd name="T77" fmla="*/ 146 h 1020"/>
                <a:gd name="T78" fmla="*/ 822 w 1752"/>
                <a:gd name="T79" fmla="*/ 44 h 1020"/>
                <a:gd name="T80" fmla="*/ 0 w 1752"/>
                <a:gd name="T81" fmla="*/ 0 h 1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2"/>
                <a:gd name="T124" fmla="*/ 0 h 1020"/>
                <a:gd name="T125" fmla="*/ 1752 w 1752"/>
                <a:gd name="T126" fmla="*/ 1020 h 1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2" h="1020">
                  <a:moveTo>
                    <a:pt x="0" y="0"/>
                  </a:moveTo>
                  <a:lnTo>
                    <a:pt x="0" y="0"/>
                  </a:lnTo>
                  <a:lnTo>
                    <a:pt x="0" y="27"/>
                  </a:lnTo>
                  <a:lnTo>
                    <a:pt x="4" y="57"/>
                  </a:lnTo>
                  <a:lnTo>
                    <a:pt x="8" y="102"/>
                  </a:lnTo>
                  <a:lnTo>
                    <a:pt x="20" y="156"/>
                  </a:lnTo>
                  <a:lnTo>
                    <a:pt x="39" y="217"/>
                  </a:lnTo>
                  <a:lnTo>
                    <a:pt x="67" y="285"/>
                  </a:lnTo>
                  <a:lnTo>
                    <a:pt x="103" y="360"/>
                  </a:lnTo>
                  <a:lnTo>
                    <a:pt x="127" y="401"/>
                  </a:lnTo>
                  <a:lnTo>
                    <a:pt x="155" y="442"/>
                  </a:lnTo>
                  <a:lnTo>
                    <a:pt x="182" y="483"/>
                  </a:lnTo>
                  <a:lnTo>
                    <a:pt x="218" y="523"/>
                  </a:lnTo>
                  <a:lnTo>
                    <a:pt x="254" y="564"/>
                  </a:lnTo>
                  <a:lnTo>
                    <a:pt x="294" y="608"/>
                  </a:lnTo>
                  <a:lnTo>
                    <a:pt x="341" y="649"/>
                  </a:lnTo>
                  <a:lnTo>
                    <a:pt x="393" y="694"/>
                  </a:lnTo>
                  <a:lnTo>
                    <a:pt x="449" y="738"/>
                  </a:lnTo>
                  <a:lnTo>
                    <a:pt x="508" y="779"/>
                  </a:lnTo>
                  <a:lnTo>
                    <a:pt x="572" y="819"/>
                  </a:lnTo>
                  <a:lnTo>
                    <a:pt x="643" y="864"/>
                  </a:lnTo>
                  <a:lnTo>
                    <a:pt x="719" y="904"/>
                  </a:lnTo>
                  <a:lnTo>
                    <a:pt x="802" y="942"/>
                  </a:lnTo>
                  <a:lnTo>
                    <a:pt x="890" y="983"/>
                  </a:lnTo>
                  <a:lnTo>
                    <a:pt x="981" y="1020"/>
                  </a:lnTo>
                  <a:lnTo>
                    <a:pt x="1752" y="870"/>
                  </a:lnTo>
                  <a:lnTo>
                    <a:pt x="1728" y="857"/>
                  </a:lnTo>
                  <a:lnTo>
                    <a:pt x="1661" y="819"/>
                  </a:lnTo>
                  <a:lnTo>
                    <a:pt x="1562" y="758"/>
                  </a:lnTo>
                  <a:lnTo>
                    <a:pt x="1502" y="717"/>
                  </a:lnTo>
                  <a:lnTo>
                    <a:pt x="1434" y="670"/>
                  </a:lnTo>
                  <a:lnTo>
                    <a:pt x="1363" y="615"/>
                  </a:lnTo>
                  <a:lnTo>
                    <a:pt x="1291" y="557"/>
                  </a:lnTo>
                  <a:lnTo>
                    <a:pt x="1212" y="489"/>
                  </a:lnTo>
                  <a:lnTo>
                    <a:pt x="1136" y="415"/>
                  </a:lnTo>
                  <a:lnTo>
                    <a:pt x="1057" y="333"/>
                  </a:lnTo>
                  <a:lnTo>
                    <a:pt x="977" y="241"/>
                  </a:lnTo>
                  <a:lnTo>
                    <a:pt x="898" y="146"/>
                  </a:lnTo>
                  <a:lnTo>
                    <a:pt x="822" y="44"/>
                  </a:lnTo>
                  <a:lnTo>
                    <a:pt x="0" y="0"/>
                  </a:lnTo>
                  <a:close/>
                </a:path>
              </a:pathLst>
            </a:custGeom>
            <a:solidFill>
              <a:srgbClr val="F2F2F2"/>
            </a:solidFill>
            <a:ln w="9525">
              <a:noFill/>
              <a:round/>
              <a:headEnd/>
              <a:tailEnd/>
            </a:ln>
          </p:spPr>
          <p:txBody>
            <a:bodyPr/>
            <a:lstStyle/>
            <a:p>
              <a:endParaRPr lang="ru-RU"/>
            </a:p>
          </p:txBody>
        </p:sp>
        <p:sp>
          <p:nvSpPr>
            <p:cNvPr id="8" name="Freeform 16"/>
            <p:cNvSpPr>
              <a:spLocks/>
            </p:cNvSpPr>
            <p:nvPr/>
          </p:nvSpPr>
          <p:spPr bwMode="auto">
            <a:xfrm>
              <a:off x="1655" y="1344"/>
              <a:ext cx="1880" cy="1051"/>
            </a:xfrm>
            <a:custGeom>
              <a:avLst/>
              <a:gdLst>
                <a:gd name="T0" fmla="*/ 0 w 1880"/>
                <a:gd name="T1" fmla="*/ 0 h 1051"/>
                <a:gd name="T2" fmla="*/ 0 w 1880"/>
                <a:gd name="T3" fmla="*/ 0 h 1051"/>
                <a:gd name="T4" fmla="*/ 4 w 1880"/>
                <a:gd name="T5" fmla="*/ 31 h 1051"/>
                <a:gd name="T6" fmla="*/ 8 w 1880"/>
                <a:gd name="T7" fmla="*/ 65 h 1051"/>
                <a:gd name="T8" fmla="*/ 16 w 1880"/>
                <a:gd name="T9" fmla="*/ 109 h 1051"/>
                <a:gd name="T10" fmla="*/ 28 w 1880"/>
                <a:gd name="T11" fmla="*/ 163 h 1051"/>
                <a:gd name="T12" fmla="*/ 52 w 1880"/>
                <a:gd name="T13" fmla="*/ 228 h 1051"/>
                <a:gd name="T14" fmla="*/ 79 w 1880"/>
                <a:gd name="T15" fmla="*/ 299 h 1051"/>
                <a:gd name="T16" fmla="*/ 123 w 1880"/>
                <a:gd name="T17" fmla="*/ 378 h 1051"/>
                <a:gd name="T18" fmla="*/ 175 w 1880"/>
                <a:gd name="T19" fmla="*/ 459 h 1051"/>
                <a:gd name="T20" fmla="*/ 207 w 1880"/>
                <a:gd name="T21" fmla="*/ 500 h 1051"/>
                <a:gd name="T22" fmla="*/ 242 w 1880"/>
                <a:gd name="T23" fmla="*/ 544 h 1051"/>
                <a:gd name="T24" fmla="*/ 282 w 1880"/>
                <a:gd name="T25" fmla="*/ 588 h 1051"/>
                <a:gd name="T26" fmla="*/ 326 w 1880"/>
                <a:gd name="T27" fmla="*/ 633 h 1051"/>
                <a:gd name="T28" fmla="*/ 373 w 1880"/>
                <a:gd name="T29" fmla="*/ 677 h 1051"/>
                <a:gd name="T30" fmla="*/ 425 w 1880"/>
                <a:gd name="T31" fmla="*/ 718 h 1051"/>
                <a:gd name="T32" fmla="*/ 481 w 1880"/>
                <a:gd name="T33" fmla="*/ 762 h 1051"/>
                <a:gd name="T34" fmla="*/ 540 w 1880"/>
                <a:gd name="T35" fmla="*/ 806 h 1051"/>
                <a:gd name="T36" fmla="*/ 608 w 1880"/>
                <a:gd name="T37" fmla="*/ 850 h 1051"/>
                <a:gd name="T38" fmla="*/ 679 w 1880"/>
                <a:gd name="T39" fmla="*/ 891 h 1051"/>
                <a:gd name="T40" fmla="*/ 755 w 1880"/>
                <a:gd name="T41" fmla="*/ 932 h 1051"/>
                <a:gd name="T42" fmla="*/ 838 w 1880"/>
                <a:gd name="T43" fmla="*/ 973 h 1051"/>
                <a:gd name="T44" fmla="*/ 926 w 1880"/>
                <a:gd name="T45" fmla="*/ 1010 h 1051"/>
                <a:gd name="T46" fmla="*/ 1021 w 1880"/>
                <a:gd name="T47" fmla="*/ 1051 h 1051"/>
                <a:gd name="T48" fmla="*/ 1880 w 1880"/>
                <a:gd name="T49" fmla="*/ 908 h 1051"/>
                <a:gd name="T50" fmla="*/ 1880 w 1880"/>
                <a:gd name="T51" fmla="*/ 908 h 1051"/>
                <a:gd name="T52" fmla="*/ 1852 w 1880"/>
                <a:gd name="T53" fmla="*/ 895 h 1051"/>
                <a:gd name="T54" fmla="*/ 1780 w 1880"/>
                <a:gd name="T55" fmla="*/ 857 h 1051"/>
                <a:gd name="T56" fmla="*/ 1669 w 1880"/>
                <a:gd name="T57" fmla="*/ 793 h 1051"/>
                <a:gd name="T58" fmla="*/ 1605 w 1880"/>
                <a:gd name="T59" fmla="*/ 748 h 1051"/>
                <a:gd name="T60" fmla="*/ 1534 w 1880"/>
                <a:gd name="T61" fmla="*/ 701 h 1051"/>
                <a:gd name="T62" fmla="*/ 1454 w 1880"/>
                <a:gd name="T63" fmla="*/ 643 h 1051"/>
                <a:gd name="T64" fmla="*/ 1375 w 1880"/>
                <a:gd name="T65" fmla="*/ 582 h 1051"/>
                <a:gd name="T66" fmla="*/ 1295 w 1880"/>
                <a:gd name="T67" fmla="*/ 510 h 1051"/>
                <a:gd name="T68" fmla="*/ 1212 w 1880"/>
                <a:gd name="T69" fmla="*/ 435 h 1051"/>
                <a:gd name="T70" fmla="*/ 1129 w 1880"/>
                <a:gd name="T71" fmla="*/ 350 h 1051"/>
                <a:gd name="T72" fmla="*/ 1045 w 1880"/>
                <a:gd name="T73" fmla="*/ 262 h 1051"/>
                <a:gd name="T74" fmla="*/ 966 w 1880"/>
                <a:gd name="T75" fmla="*/ 163 h 1051"/>
                <a:gd name="T76" fmla="*/ 890 w 1880"/>
                <a:gd name="T77" fmla="*/ 61 h 1051"/>
                <a:gd name="T78" fmla="*/ 0 w 1880"/>
                <a:gd name="T79" fmla="*/ 0 h 10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80"/>
                <a:gd name="T121" fmla="*/ 0 h 1051"/>
                <a:gd name="T122" fmla="*/ 1880 w 1880"/>
                <a:gd name="T123" fmla="*/ 1051 h 10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80" h="1051">
                  <a:moveTo>
                    <a:pt x="0" y="0"/>
                  </a:moveTo>
                  <a:lnTo>
                    <a:pt x="0" y="0"/>
                  </a:lnTo>
                  <a:lnTo>
                    <a:pt x="4" y="31"/>
                  </a:lnTo>
                  <a:lnTo>
                    <a:pt x="8" y="65"/>
                  </a:lnTo>
                  <a:lnTo>
                    <a:pt x="16" y="109"/>
                  </a:lnTo>
                  <a:lnTo>
                    <a:pt x="28" y="163"/>
                  </a:lnTo>
                  <a:lnTo>
                    <a:pt x="52" y="228"/>
                  </a:lnTo>
                  <a:lnTo>
                    <a:pt x="79" y="299"/>
                  </a:lnTo>
                  <a:lnTo>
                    <a:pt x="123" y="378"/>
                  </a:lnTo>
                  <a:lnTo>
                    <a:pt x="175" y="459"/>
                  </a:lnTo>
                  <a:lnTo>
                    <a:pt x="207" y="500"/>
                  </a:lnTo>
                  <a:lnTo>
                    <a:pt x="242" y="544"/>
                  </a:lnTo>
                  <a:lnTo>
                    <a:pt x="282" y="588"/>
                  </a:lnTo>
                  <a:lnTo>
                    <a:pt x="326" y="633"/>
                  </a:lnTo>
                  <a:lnTo>
                    <a:pt x="373" y="677"/>
                  </a:lnTo>
                  <a:lnTo>
                    <a:pt x="425" y="718"/>
                  </a:lnTo>
                  <a:lnTo>
                    <a:pt x="481" y="762"/>
                  </a:lnTo>
                  <a:lnTo>
                    <a:pt x="540" y="806"/>
                  </a:lnTo>
                  <a:lnTo>
                    <a:pt x="608" y="850"/>
                  </a:lnTo>
                  <a:lnTo>
                    <a:pt x="679" y="891"/>
                  </a:lnTo>
                  <a:lnTo>
                    <a:pt x="755" y="932"/>
                  </a:lnTo>
                  <a:lnTo>
                    <a:pt x="838" y="973"/>
                  </a:lnTo>
                  <a:lnTo>
                    <a:pt x="926" y="1010"/>
                  </a:lnTo>
                  <a:lnTo>
                    <a:pt x="1021" y="1051"/>
                  </a:lnTo>
                  <a:lnTo>
                    <a:pt x="1880" y="908"/>
                  </a:lnTo>
                  <a:lnTo>
                    <a:pt x="1852" y="895"/>
                  </a:lnTo>
                  <a:lnTo>
                    <a:pt x="1780" y="857"/>
                  </a:lnTo>
                  <a:lnTo>
                    <a:pt x="1669" y="793"/>
                  </a:lnTo>
                  <a:lnTo>
                    <a:pt x="1605" y="748"/>
                  </a:lnTo>
                  <a:lnTo>
                    <a:pt x="1534" y="701"/>
                  </a:lnTo>
                  <a:lnTo>
                    <a:pt x="1454" y="643"/>
                  </a:lnTo>
                  <a:lnTo>
                    <a:pt x="1375" y="582"/>
                  </a:lnTo>
                  <a:lnTo>
                    <a:pt x="1295" y="510"/>
                  </a:lnTo>
                  <a:lnTo>
                    <a:pt x="1212" y="435"/>
                  </a:lnTo>
                  <a:lnTo>
                    <a:pt x="1129" y="350"/>
                  </a:lnTo>
                  <a:lnTo>
                    <a:pt x="1045" y="262"/>
                  </a:lnTo>
                  <a:lnTo>
                    <a:pt x="966" y="163"/>
                  </a:lnTo>
                  <a:lnTo>
                    <a:pt x="890" y="61"/>
                  </a:lnTo>
                  <a:lnTo>
                    <a:pt x="0" y="0"/>
                  </a:lnTo>
                  <a:close/>
                </a:path>
              </a:pathLst>
            </a:custGeom>
            <a:solidFill>
              <a:srgbClr val="FFC000"/>
            </a:solidFill>
            <a:ln w="38100">
              <a:solidFill>
                <a:schemeClr val="tx1"/>
              </a:solidFill>
              <a:round/>
              <a:headEnd/>
              <a:tailEnd/>
            </a:ln>
          </p:spPr>
          <p:txBody>
            <a:bodyPr/>
            <a:lstStyle/>
            <a:p>
              <a:endParaRPr lang="ru-RU"/>
            </a:p>
          </p:txBody>
        </p:sp>
        <p:sp>
          <p:nvSpPr>
            <p:cNvPr id="9" name="Freeform 18"/>
            <p:cNvSpPr>
              <a:spLocks/>
            </p:cNvSpPr>
            <p:nvPr/>
          </p:nvSpPr>
          <p:spPr bwMode="auto">
            <a:xfrm>
              <a:off x="1825" y="1517"/>
              <a:ext cx="99" cy="34"/>
            </a:xfrm>
            <a:custGeom>
              <a:avLst/>
              <a:gdLst>
                <a:gd name="T0" fmla="*/ 47 w 99"/>
                <a:gd name="T1" fmla="*/ 13 h 34"/>
                <a:gd name="T2" fmla="*/ 47 w 99"/>
                <a:gd name="T3" fmla="*/ 13 h 34"/>
                <a:gd name="T4" fmla="*/ 35 w 99"/>
                <a:gd name="T5" fmla="*/ 23 h 34"/>
                <a:gd name="T6" fmla="*/ 27 w 99"/>
                <a:gd name="T7" fmla="*/ 30 h 34"/>
                <a:gd name="T8" fmla="*/ 15 w 99"/>
                <a:gd name="T9" fmla="*/ 30 h 34"/>
                <a:gd name="T10" fmla="*/ 4 w 99"/>
                <a:gd name="T11" fmla="*/ 30 h 34"/>
                <a:gd name="T12" fmla="*/ 4 w 99"/>
                <a:gd name="T13" fmla="*/ 30 h 34"/>
                <a:gd name="T14" fmla="*/ 0 w 99"/>
                <a:gd name="T15" fmla="*/ 30 h 34"/>
                <a:gd name="T16" fmla="*/ 0 w 99"/>
                <a:gd name="T17" fmla="*/ 30 h 34"/>
                <a:gd name="T18" fmla="*/ 4 w 99"/>
                <a:gd name="T19" fmla="*/ 34 h 34"/>
                <a:gd name="T20" fmla="*/ 4 w 99"/>
                <a:gd name="T21" fmla="*/ 34 h 34"/>
                <a:gd name="T22" fmla="*/ 19 w 99"/>
                <a:gd name="T23" fmla="*/ 34 h 34"/>
                <a:gd name="T24" fmla="*/ 31 w 99"/>
                <a:gd name="T25" fmla="*/ 30 h 34"/>
                <a:gd name="T26" fmla="*/ 43 w 99"/>
                <a:gd name="T27" fmla="*/ 23 h 34"/>
                <a:gd name="T28" fmla="*/ 51 w 99"/>
                <a:gd name="T29" fmla="*/ 17 h 34"/>
                <a:gd name="T30" fmla="*/ 51 w 99"/>
                <a:gd name="T31" fmla="*/ 17 h 34"/>
                <a:gd name="T32" fmla="*/ 63 w 99"/>
                <a:gd name="T33" fmla="*/ 6 h 34"/>
                <a:gd name="T34" fmla="*/ 71 w 99"/>
                <a:gd name="T35" fmla="*/ 3 h 34"/>
                <a:gd name="T36" fmla="*/ 75 w 99"/>
                <a:gd name="T37" fmla="*/ 3 h 34"/>
                <a:gd name="T38" fmla="*/ 75 w 99"/>
                <a:gd name="T39" fmla="*/ 3 h 34"/>
                <a:gd name="T40" fmla="*/ 87 w 99"/>
                <a:gd name="T41" fmla="*/ 3 h 34"/>
                <a:gd name="T42" fmla="*/ 95 w 99"/>
                <a:gd name="T43" fmla="*/ 10 h 34"/>
                <a:gd name="T44" fmla="*/ 95 w 99"/>
                <a:gd name="T45" fmla="*/ 10 h 34"/>
                <a:gd name="T46" fmla="*/ 99 w 99"/>
                <a:gd name="T47" fmla="*/ 10 h 34"/>
                <a:gd name="T48" fmla="*/ 99 w 99"/>
                <a:gd name="T49" fmla="*/ 10 h 34"/>
                <a:gd name="T50" fmla="*/ 99 w 99"/>
                <a:gd name="T51" fmla="*/ 6 h 34"/>
                <a:gd name="T52" fmla="*/ 99 w 99"/>
                <a:gd name="T53" fmla="*/ 6 h 34"/>
                <a:gd name="T54" fmla="*/ 87 w 99"/>
                <a:gd name="T55" fmla="*/ 0 h 34"/>
                <a:gd name="T56" fmla="*/ 75 w 99"/>
                <a:gd name="T57" fmla="*/ 0 h 34"/>
                <a:gd name="T58" fmla="*/ 75 w 99"/>
                <a:gd name="T59" fmla="*/ 0 h 34"/>
                <a:gd name="T60" fmla="*/ 67 w 99"/>
                <a:gd name="T61" fmla="*/ 0 h 34"/>
                <a:gd name="T62" fmla="*/ 59 w 99"/>
                <a:gd name="T63" fmla="*/ 3 h 34"/>
                <a:gd name="T64" fmla="*/ 47 w 99"/>
                <a:gd name="T65" fmla="*/ 13 h 34"/>
                <a:gd name="T66" fmla="*/ 47 w 99"/>
                <a:gd name="T67" fmla="*/ 13 h 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4"/>
                <a:gd name="T104" fmla="*/ 99 w 99"/>
                <a:gd name="T105" fmla="*/ 34 h 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4">
                  <a:moveTo>
                    <a:pt x="47" y="13"/>
                  </a:moveTo>
                  <a:lnTo>
                    <a:pt x="47" y="13"/>
                  </a:lnTo>
                  <a:lnTo>
                    <a:pt x="35" y="23"/>
                  </a:lnTo>
                  <a:lnTo>
                    <a:pt x="27" y="30"/>
                  </a:lnTo>
                  <a:lnTo>
                    <a:pt x="15" y="30"/>
                  </a:lnTo>
                  <a:lnTo>
                    <a:pt x="4" y="30"/>
                  </a:lnTo>
                  <a:lnTo>
                    <a:pt x="0" y="30"/>
                  </a:lnTo>
                  <a:lnTo>
                    <a:pt x="4" y="34"/>
                  </a:lnTo>
                  <a:lnTo>
                    <a:pt x="19" y="34"/>
                  </a:lnTo>
                  <a:lnTo>
                    <a:pt x="31" y="30"/>
                  </a:lnTo>
                  <a:lnTo>
                    <a:pt x="43" y="23"/>
                  </a:lnTo>
                  <a:lnTo>
                    <a:pt x="51" y="17"/>
                  </a:lnTo>
                  <a:lnTo>
                    <a:pt x="63" y="6"/>
                  </a:lnTo>
                  <a:lnTo>
                    <a:pt x="71" y="3"/>
                  </a:lnTo>
                  <a:lnTo>
                    <a:pt x="75" y="3"/>
                  </a:lnTo>
                  <a:lnTo>
                    <a:pt x="87" y="3"/>
                  </a:lnTo>
                  <a:lnTo>
                    <a:pt x="95" y="10"/>
                  </a:lnTo>
                  <a:lnTo>
                    <a:pt x="99" y="10"/>
                  </a:lnTo>
                  <a:lnTo>
                    <a:pt x="99" y="6"/>
                  </a:lnTo>
                  <a:lnTo>
                    <a:pt x="87" y="0"/>
                  </a:lnTo>
                  <a:lnTo>
                    <a:pt x="75" y="0"/>
                  </a:lnTo>
                  <a:lnTo>
                    <a:pt x="67" y="0"/>
                  </a:lnTo>
                  <a:lnTo>
                    <a:pt x="59" y="3"/>
                  </a:lnTo>
                  <a:lnTo>
                    <a:pt x="47" y="13"/>
                  </a:lnTo>
                  <a:close/>
                </a:path>
              </a:pathLst>
            </a:custGeom>
            <a:solidFill>
              <a:srgbClr val="E0E0E0"/>
            </a:solidFill>
            <a:ln w="9525">
              <a:noFill/>
              <a:round/>
              <a:headEnd/>
              <a:tailEnd/>
            </a:ln>
          </p:spPr>
          <p:txBody>
            <a:bodyPr/>
            <a:lstStyle/>
            <a:p>
              <a:endParaRPr lang="ru-RU"/>
            </a:p>
          </p:txBody>
        </p:sp>
      </p:grpSp>
      <p:sp>
        <p:nvSpPr>
          <p:cNvPr id="19458" name="Rectangle 2"/>
          <p:cNvSpPr>
            <a:spLocks noChangeArrowheads="1"/>
          </p:cNvSpPr>
          <p:nvPr/>
        </p:nvSpPr>
        <p:spPr bwMode="auto">
          <a:xfrm>
            <a:off x="1691680" y="1130258"/>
            <a:ext cx="6264696" cy="4093428"/>
          </a:xfrm>
          <a:prstGeom prst="rect">
            <a:avLst/>
          </a:prstGeom>
          <a:noFill/>
          <a:ln w="9525">
            <a:noFill/>
            <a:miter lim="800000"/>
            <a:headEnd/>
            <a:tailEnd/>
          </a:ln>
          <a:effectLst/>
        </p:spPr>
        <p:txBody>
          <a:bodyPr vert="horz" wrap="square" lIns="91440" tIns="45720" rIns="53958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Құрметті дос!</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Күнделікті әдетіммен сабақтан қайтарда №16 автобусқа мінгенмін. Біреуі жұмыстан, біреуі балабақшадан енді біреуі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сабақтан қайтқан адамдар автобустың лық толы болуына қарамастан мініп жатты. Сатбаев аялдамасынан екі баласы бар апай мінді. Терезенің жанында отырған екі бала терезенің қырауын тырналап, ешнарсе көрмегендей отыра берді. Бұндай жағдайда сіз қандай әрекет жасайсыз?</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kk-KZ"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school2111"/>
          <p:cNvPicPr>
            <a:picLocks noChangeAspect="1" noChangeArrowheads="1"/>
          </p:cNvPicPr>
          <p:nvPr/>
        </p:nvPicPr>
        <p:blipFill>
          <a:blip r:embed="rId2" cstate="print"/>
          <a:srcRect/>
          <a:stretch>
            <a:fillRect/>
          </a:stretch>
        </p:blipFill>
        <p:spPr>
          <a:xfrm>
            <a:off x="0" y="0"/>
            <a:ext cx="8965308" cy="6858000"/>
          </a:xfrm>
          <a:prstGeom prst="rect">
            <a:avLst/>
          </a:prstGeom>
        </p:spPr>
      </p:pic>
      <p:sp>
        <p:nvSpPr>
          <p:cNvPr id="7" name="Прямоугольник 6"/>
          <p:cNvSpPr/>
          <p:nvPr/>
        </p:nvSpPr>
        <p:spPr>
          <a:xfrm>
            <a:off x="683568" y="764704"/>
            <a:ext cx="737785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«Әдептілік ережелері</a:t>
            </a: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348</Words>
  <Application>Microsoft Office PowerPoint</Application>
  <PresentationFormat>Экран (4:3)</PresentationFormat>
  <Paragraphs>66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dc:creator>
  <cp:lastModifiedBy>комп</cp:lastModifiedBy>
  <cp:revision>8</cp:revision>
  <dcterms:created xsi:type="dcterms:W3CDTF">2014-01-21T16:19:06Z</dcterms:created>
  <dcterms:modified xsi:type="dcterms:W3CDTF">2014-01-21T17:26:48Z</dcterms:modified>
</cp:coreProperties>
</file>