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58" r:id="rId5"/>
    <p:sldId id="256" r:id="rId6"/>
    <p:sldId id="257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90" y="246"/>
      </p:cViewPr>
      <p:guideLst>
        <p:guide orient="horz" pos="2160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ED0F-F104-495F-A2FF-1A5CBC08EE1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5466-DD7E-4D10-B104-0A6E8DE46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01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ED0F-F104-495F-A2FF-1A5CBC08EE1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5466-DD7E-4D10-B104-0A6E8DE46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98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ED0F-F104-495F-A2FF-1A5CBC08EE1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5466-DD7E-4D10-B104-0A6E8DE46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943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ED0F-F104-495F-A2FF-1A5CBC08EE1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5466-DD7E-4D10-B104-0A6E8DE46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12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ED0F-F104-495F-A2FF-1A5CBC08EE1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5466-DD7E-4D10-B104-0A6E8DE46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1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ED0F-F104-495F-A2FF-1A5CBC08EE1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5466-DD7E-4D10-B104-0A6E8DE46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514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ED0F-F104-495F-A2FF-1A5CBC08EE1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5466-DD7E-4D10-B104-0A6E8DE46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146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ED0F-F104-495F-A2FF-1A5CBC08EE1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5466-DD7E-4D10-B104-0A6E8DE46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453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ED0F-F104-495F-A2FF-1A5CBC08EE1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5466-DD7E-4D10-B104-0A6E8DE46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62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ED0F-F104-495F-A2FF-1A5CBC08EE1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5466-DD7E-4D10-B104-0A6E8DE46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47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ED0F-F104-495F-A2FF-1A5CBC08EE1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5466-DD7E-4D10-B104-0A6E8DE46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15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5ED0F-F104-495F-A2FF-1A5CBC08EE1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65466-DD7E-4D10-B104-0A6E8DE46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801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4758" y="1303427"/>
            <a:ext cx="11642483" cy="378565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«</a:t>
            </a:r>
            <a:r>
              <a:rPr lang="ru-RU" sz="80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Компьютердің</a:t>
            </a:r>
            <a:r>
              <a:rPr lang="ru-RU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80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пайдасы</a:t>
            </a:r>
            <a:r>
              <a:rPr lang="ru-RU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ru-RU" sz="8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м</a:t>
            </a:r>
            <a:r>
              <a:rPr lang="ru-RU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ен</a:t>
            </a:r>
          </a:p>
          <a:p>
            <a:pPr algn="ctr"/>
            <a:r>
              <a:rPr lang="ru-RU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80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зияны</a:t>
            </a:r>
            <a:r>
              <a:rPr lang="ru-RU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»</a:t>
            </a:r>
            <a:endParaRPr lang="ru-RU" sz="8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89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92D050"/>
            </a:gs>
            <a:gs pos="40000">
              <a:srgbClr val="FFFF00"/>
            </a:gs>
            <a:gs pos="60000">
              <a:srgbClr val="FFFF00"/>
            </a:gs>
            <a:gs pos="77000">
              <a:srgbClr val="92D05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05778" y="1124262"/>
            <a:ext cx="958044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Пікірталасқа қатысатын сыныптар:</a:t>
            </a:r>
          </a:p>
          <a:p>
            <a:endParaRPr lang="kk-KZ" sz="4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k-KZ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«А» сыныбы</a:t>
            </a:r>
          </a:p>
          <a:p>
            <a:pPr algn="ctr"/>
            <a:r>
              <a:rPr lang="kk-KZ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«Б» сыныбы</a:t>
            </a:r>
          </a:p>
          <a:p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048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rgbClr val="00B0F0"/>
            </a:gs>
            <a:gs pos="44000">
              <a:schemeClr val="accent1">
                <a:lumMod val="45000"/>
                <a:lumOff val="55000"/>
              </a:schemeClr>
            </a:gs>
            <a:gs pos="62000">
              <a:srgbClr val="FFFF00"/>
            </a:gs>
            <a:gs pos="99000">
              <a:srgbClr val="FF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95109" y="1141247"/>
            <a:ext cx="2183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Жоспары: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33279" y="321412"/>
            <a:ext cx="49441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топ «Процессор» тобы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6997" y="473813"/>
            <a:ext cx="46198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топ «Монитор» тобы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5447" y="2611466"/>
            <a:ext cx="39924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1.Топты таныстыру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9298" y="3152933"/>
            <a:ext cx="90637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2.Пікір-талас </a:t>
            </a:r>
          </a:p>
          <a:p>
            <a:r>
              <a:rPr lang="kk-K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«Компьютер пайдасы... » </a:t>
            </a:r>
            <a:r>
              <a:rPr lang="kk-KZ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«Монитор» тобы</a:t>
            </a:r>
            <a:r>
              <a:rPr lang="kk-K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35447" y="3904621"/>
            <a:ext cx="85881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k-KZ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k-K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«Компьютер зияны...» </a:t>
            </a:r>
            <a:r>
              <a:rPr lang="kk-KZ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«Процессор» тобы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99172" y="5082705"/>
            <a:ext cx="70492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3.Көрініс 5 «г» сыныбы</a:t>
            </a:r>
          </a:p>
          <a:p>
            <a:r>
              <a:rPr lang="kk-K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4.«Есіңде сақта!» ережелер 7 «В»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9298" y="2012145"/>
            <a:ext cx="5502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1.Баға берушілерді сайлау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4265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901521" y="0"/>
            <a:ext cx="10595935" cy="7255239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23488">
                <a:srgbClr val="FFFF00"/>
              </a:gs>
              <a:gs pos="64000">
                <a:srgbClr val="FF0000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60061" y="1304704"/>
            <a:ext cx="8677827" cy="38472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</a:t>
            </a:r>
            <a:r>
              <a:rPr lang="kk-KZ" sz="20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өрініс</a:t>
            </a:r>
            <a:endParaRPr lang="kk-KZ" sz="200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kk-KZ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5 «Г» сынып оқушылары </a:t>
            </a:r>
            <a:endParaRPr lang="ru-RU" sz="44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156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6599" y="0"/>
            <a:ext cx="12192000" cy="689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Техникалық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қауіпсіздік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ережесі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Компьютерді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пайдаланушының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көз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бен монитор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дисплейінің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арақашықтығы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60-70 см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болуы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қажет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</a:t>
            </a:r>
            <a:r>
              <a:rPr lang="ru-RU" sz="2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омпьютерді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пайдалану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кезінде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оқыс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қозғалмаңыз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айналаңыздағы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құралдарды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бүлдіруіңіз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мүмкін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Оның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нәтижесі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өртке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әкеліп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соқтыруы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мүмкін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 Ток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кезінде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ДК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пайдаланудан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аулақ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болуыңыз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 Компьютер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құрылғыларын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аптасына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екі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рет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тазартып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тұрыңыз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Компьютер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орналасқан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бөлмені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желдетуді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ұмытпаңыз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5. Компьютер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кабинетінде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ДК-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нің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алдында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отырып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Тыстан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келген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адамға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тұрып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амандаспаңыз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6. Компьютер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тұрған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кабинетке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оқу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ғимараттарында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мұғалімнің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рұқсатынсыз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кірмеңіз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7.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Жүйелік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блок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қосулы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тұрғанда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ішін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ашып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көруге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болмайды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Ток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соғуы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мүмкін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!</a:t>
            </a:r>
            <a:endParaRPr lang="ru-RU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8.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Жас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ерекшеліктеріне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қарай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дербес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компьютердің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алдына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отыру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ұзақтығына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көңіл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бөлу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керек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7-10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жас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арасы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10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минутқа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дейін</a:t>
            </a:r>
            <a:endParaRPr lang="ru-RU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11-25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жас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арасы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15-20 минут</a:t>
            </a:r>
            <a:endParaRPr lang="ru-RU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26 дан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жоғары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күніне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5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сағат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отыру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керек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бірақ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арасына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үзіліс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жасау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міндетті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9. Компьютер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алдына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отырғанда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Денеңізді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тік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ұстап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еркін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отырыңыз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Және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мониторға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жоғарыдан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төмен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қараңыз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81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1857220" cy="7051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Пайдалы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кеңестер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ru-RU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Егер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өзіңізде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компьютер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болса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онда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оның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алдына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ұзақ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уақыт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отырмауға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тырысыңыз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Ұзақ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уақыт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отырсаңыз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монитор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дисплейінен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бөлінетін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ультра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күлгін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сәулесі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сіздің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денсаулығыңызға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зақым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келтіруі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мүмкін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Мысалы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көз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ауруларына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жүйке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жүйесіне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т.б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органдарға</a:t>
            </a:r>
            <a:endParaRPr lang="ru-RU" sz="25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Компьютердің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алдында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ұзақ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отырып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қалсаңыз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5-10 минут таза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ауада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демалыңыз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.(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серуендеп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дене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жаттығуларымен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шұғылданыңыз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ru-RU" sz="25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Компьютерде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ұзақ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уақыт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отырып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желкеңіз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көзіңіз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талса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арнайы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жасалатын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жаттығуларды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жасаңыз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sz="25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 монитор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дисплейіне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үңілуден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сақтаныңыз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дисплейдегі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объекті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кіші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болып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көрінбесе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бағдарламадағы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арнайы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үлкейтетін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батырмаларды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пайдаланыңыз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sz="25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5.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Дербес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компьютермен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жұмысыңызды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аяқтасаңыз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5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минуттан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кейін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дәрумендерді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бар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тағамдарды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пайдаланыңыз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Сіздің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жіберген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энергияңызды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толықтыруға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көмектеседі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sz="2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52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706" y="240402"/>
            <a:ext cx="1112676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50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Қорытынды</a:t>
            </a:r>
            <a:endParaRPr lang="ru-RU" sz="150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576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369</Words>
  <Application>Microsoft Office PowerPoint</Application>
  <PresentationFormat>Широкоэкранный</PresentationFormat>
  <Paragraphs>40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2014-11-17T12:26:52Z</dcterms:created>
  <dcterms:modified xsi:type="dcterms:W3CDTF">2014-11-19T09:36:43Z</dcterms:modified>
</cp:coreProperties>
</file>