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81" r:id="rId5"/>
    <p:sldId id="282" r:id="rId6"/>
    <p:sldId id="258" r:id="rId7"/>
    <p:sldId id="276" r:id="rId8"/>
    <p:sldId id="277" r:id="rId9"/>
    <p:sldId id="259" r:id="rId10"/>
    <p:sldId id="278" r:id="rId11"/>
    <p:sldId id="279" r:id="rId12"/>
    <p:sldId id="283" r:id="rId13"/>
    <p:sldId id="275" r:id="rId14"/>
    <p:sldId id="288" r:id="rId15"/>
    <p:sldId id="286" r:id="rId16"/>
    <p:sldId id="274" r:id="rId17"/>
    <p:sldId id="289" r:id="rId18"/>
    <p:sldId id="290" r:id="rId19"/>
    <p:sldId id="291" r:id="rId20"/>
    <p:sldId id="328" r:id="rId21"/>
    <p:sldId id="292" r:id="rId22"/>
    <p:sldId id="299" r:id="rId23"/>
    <p:sldId id="295" r:id="rId24"/>
    <p:sldId id="296" r:id="rId25"/>
    <p:sldId id="297" r:id="rId26"/>
    <p:sldId id="329" r:id="rId27"/>
    <p:sldId id="301" r:id="rId28"/>
    <p:sldId id="302" r:id="rId29"/>
    <p:sldId id="304" r:id="rId30"/>
    <p:sldId id="305" r:id="rId31"/>
    <p:sldId id="306" r:id="rId32"/>
    <p:sldId id="309" r:id="rId33"/>
    <p:sldId id="310" r:id="rId34"/>
    <p:sldId id="326" r:id="rId35"/>
    <p:sldId id="300" r:id="rId36"/>
    <p:sldId id="298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9F3C8-2A43-4B42-886C-AB883A899B0A}" type="doc">
      <dgm:prSet loTypeId="urn:microsoft.com/office/officeart/2005/8/layout/orgChart1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4FA41AD4-377F-49A7-B95A-6023D1C3FEC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4400" b="1" dirty="0" smtClean="0">
              <a:latin typeface="Times New Roman" pitchFamily="18" charset="0"/>
              <a:cs typeface="Times New Roman" pitchFamily="18" charset="0"/>
            </a:rPr>
            <a:t>“Мәдени революция” тарихының кезеңдері </a:t>
          </a:r>
          <a:endParaRPr lang="ru-RU" sz="4400" b="1" dirty="0">
            <a:latin typeface="Times New Roman" pitchFamily="18" charset="0"/>
            <a:cs typeface="Times New Roman" pitchFamily="18" charset="0"/>
          </a:endParaRPr>
        </a:p>
      </dgm:t>
    </dgm:pt>
    <dgm:pt modelId="{1755CBD1-353C-4127-A3B5-A1B8269EFD34}" type="parTrans" cxnId="{A1283FAC-6CEF-4AD7-94C8-D6B95942C735}">
      <dgm:prSet/>
      <dgm:spPr/>
      <dgm:t>
        <a:bodyPr/>
        <a:lstStyle/>
        <a:p>
          <a:endParaRPr lang="ru-RU"/>
        </a:p>
      </dgm:t>
    </dgm:pt>
    <dgm:pt modelId="{02AE4586-3703-456D-A194-E43A6BDC6E3C}" type="sibTrans" cxnId="{A1283FAC-6CEF-4AD7-94C8-D6B95942C735}">
      <dgm:prSet/>
      <dgm:spPr/>
      <dgm:t>
        <a:bodyPr/>
        <a:lstStyle/>
        <a:p>
          <a:endParaRPr lang="ru-RU"/>
        </a:p>
      </dgm:t>
    </dgm:pt>
    <dgm:pt modelId="{ED0FBB77-9540-404E-AE6D-8D8C7EA7DFE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1966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жылғы мамыр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kk-KZ" sz="2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1969</a:t>
          </a:r>
          <a:r>
            <a:rPr lang="kk-KZ" sz="2800" b="1" dirty="0" smtClean="0">
              <a:latin typeface="Times New Roman" pitchFamily="18" charset="0"/>
              <a:cs typeface="Times New Roman" pitchFamily="18" charset="0"/>
            </a:rPr>
            <a:t> жылғы сәуір.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A766C03-69DB-4C31-9781-6352D8D885A0}" type="parTrans" cxnId="{F6FD04EE-E9E6-4E69-8B84-4DB7B85CEB2E}">
      <dgm:prSet/>
      <dgm:spPr/>
      <dgm:t>
        <a:bodyPr/>
        <a:lstStyle/>
        <a:p>
          <a:endParaRPr lang="ru-RU"/>
        </a:p>
      </dgm:t>
    </dgm:pt>
    <dgm:pt modelId="{F42E382F-78B7-40DA-BFF7-28FE7500389F}" type="sibTrans" cxnId="{F6FD04EE-E9E6-4E69-8B84-4DB7B85CEB2E}">
      <dgm:prSet/>
      <dgm:spPr/>
      <dgm:t>
        <a:bodyPr/>
        <a:lstStyle/>
        <a:p>
          <a:endParaRPr lang="ru-RU"/>
        </a:p>
      </dgm:t>
    </dgm:pt>
    <dgm:pt modelId="{EA98091B-A187-4262-BBB5-E089483C3A7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1969</a:t>
          </a:r>
          <a:r>
            <a:rPr lang="kk-KZ" sz="3200" b="1" dirty="0" smtClean="0">
              <a:latin typeface="Times New Roman" pitchFamily="18" charset="0"/>
              <a:cs typeface="Times New Roman" pitchFamily="18" charset="0"/>
            </a:rPr>
            <a:t> жылғы  мамыр, 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1973</a:t>
          </a:r>
          <a:r>
            <a:rPr lang="kk-KZ" sz="3200" b="1" dirty="0" smtClean="0">
              <a:latin typeface="Times New Roman" pitchFamily="18" charset="0"/>
              <a:cs typeface="Times New Roman" pitchFamily="18" charset="0"/>
            </a:rPr>
            <a:t> тамыз</a:t>
          </a:r>
          <a:r>
            <a:rPr lang="kk-KZ" sz="3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D895148-F3A8-4E49-807F-2451F1D4ABAE}" type="parTrans" cxnId="{04565E10-E67E-4810-BA0D-AD8550B5729A}">
      <dgm:prSet/>
      <dgm:spPr/>
      <dgm:t>
        <a:bodyPr/>
        <a:lstStyle/>
        <a:p>
          <a:endParaRPr lang="ru-RU"/>
        </a:p>
      </dgm:t>
    </dgm:pt>
    <dgm:pt modelId="{402D262C-3F4D-4B07-AC7A-A182FC5680AE}" type="sibTrans" cxnId="{04565E10-E67E-4810-BA0D-AD8550B5729A}">
      <dgm:prSet/>
      <dgm:spPr/>
      <dgm:t>
        <a:bodyPr/>
        <a:lstStyle/>
        <a:p>
          <a:endParaRPr lang="ru-RU"/>
        </a:p>
      </dgm:t>
    </dgm:pt>
    <dgm:pt modelId="{12710EB2-F9D2-4370-A8B2-9D9D574B9E1D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1973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 жылғы қыркүйек, </a:t>
          </a: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 1976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 жылғы қазан.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535A274-43ED-490D-904C-47BAB2092064}" type="parTrans" cxnId="{80148F3B-C409-49EE-B093-80031AE5F582}">
      <dgm:prSet/>
      <dgm:spPr/>
      <dgm:t>
        <a:bodyPr/>
        <a:lstStyle/>
        <a:p>
          <a:endParaRPr lang="ru-RU"/>
        </a:p>
      </dgm:t>
    </dgm:pt>
    <dgm:pt modelId="{AFB9BCCF-37BC-403A-9704-52AD44723CB1}" type="sibTrans" cxnId="{80148F3B-C409-49EE-B093-80031AE5F582}">
      <dgm:prSet/>
      <dgm:spPr/>
      <dgm:t>
        <a:bodyPr/>
        <a:lstStyle/>
        <a:p>
          <a:endParaRPr lang="ru-RU"/>
        </a:p>
      </dgm:t>
    </dgm:pt>
    <dgm:pt modelId="{07784759-E082-4084-A0BE-9B7EE0774EA1}" type="pres">
      <dgm:prSet presAssocID="{6419F3C8-2A43-4B42-886C-AB883A899B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A7A074-C205-4182-97EA-15297FE9FA57}" type="pres">
      <dgm:prSet presAssocID="{4FA41AD4-377F-49A7-B95A-6023D1C3FECD}" presName="hierRoot1" presStyleCnt="0">
        <dgm:presLayoutVars>
          <dgm:hierBranch val="init"/>
        </dgm:presLayoutVars>
      </dgm:prSet>
      <dgm:spPr/>
    </dgm:pt>
    <dgm:pt modelId="{DA57000B-9F62-4590-BBA4-09CBB47D7F39}" type="pres">
      <dgm:prSet presAssocID="{4FA41AD4-377F-49A7-B95A-6023D1C3FECD}" presName="rootComposite1" presStyleCnt="0"/>
      <dgm:spPr/>
    </dgm:pt>
    <dgm:pt modelId="{249876CC-AB38-46A4-BA85-59B52263A51E}" type="pres">
      <dgm:prSet presAssocID="{4FA41AD4-377F-49A7-B95A-6023D1C3FECD}" presName="rootText1" presStyleLbl="node0" presStyleIdx="0" presStyleCnt="1" custScaleX="263970" custScaleY="154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2210F5-B34E-4F40-8F3E-26668BADCEB5}" type="pres">
      <dgm:prSet presAssocID="{4FA41AD4-377F-49A7-B95A-6023D1C3FEC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D7F7BAB-0AFC-4A02-AC68-6E6F1A958735}" type="pres">
      <dgm:prSet presAssocID="{4FA41AD4-377F-49A7-B95A-6023D1C3FECD}" presName="hierChild2" presStyleCnt="0"/>
      <dgm:spPr/>
    </dgm:pt>
    <dgm:pt modelId="{9807BB87-B70F-45C9-A3A1-7D05CB5B07F0}" type="pres">
      <dgm:prSet presAssocID="{7A766C03-69DB-4C31-9781-6352D8D885A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C3FB524-4D20-43A8-952D-5E10D25034F1}" type="pres">
      <dgm:prSet presAssocID="{ED0FBB77-9540-404E-AE6D-8D8C7EA7DFE2}" presName="hierRoot2" presStyleCnt="0">
        <dgm:presLayoutVars>
          <dgm:hierBranch val="init"/>
        </dgm:presLayoutVars>
      </dgm:prSet>
      <dgm:spPr/>
    </dgm:pt>
    <dgm:pt modelId="{45E2F5FE-DC24-4811-8E6F-9E297D0606FE}" type="pres">
      <dgm:prSet presAssocID="{ED0FBB77-9540-404E-AE6D-8D8C7EA7DFE2}" presName="rootComposite" presStyleCnt="0"/>
      <dgm:spPr/>
    </dgm:pt>
    <dgm:pt modelId="{2D3A8295-3531-42D5-91CE-6A527EEA13FD}" type="pres">
      <dgm:prSet presAssocID="{ED0FBB77-9540-404E-AE6D-8D8C7EA7DFE2}" presName="rootText" presStyleLbl="node2" presStyleIdx="0" presStyleCnt="3" custScaleX="123483" custScaleY="203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DE9E47-1E73-4E40-B18B-03242F399766}" type="pres">
      <dgm:prSet presAssocID="{ED0FBB77-9540-404E-AE6D-8D8C7EA7DFE2}" presName="rootConnector" presStyleLbl="node2" presStyleIdx="0" presStyleCnt="3"/>
      <dgm:spPr/>
      <dgm:t>
        <a:bodyPr/>
        <a:lstStyle/>
        <a:p>
          <a:endParaRPr lang="ru-RU"/>
        </a:p>
      </dgm:t>
    </dgm:pt>
    <dgm:pt modelId="{F0C48D5C-87B2-4FD8-9763-16AB8E9BFA8F}" type="pres">
      <dgm:prSet presAssocID="{ED0FBB77-9540-404E-AE6D-8D8C7EA7DFE2}" presName="hierChild4" presStyleCnt="0"/>
      <dgm:spPr/>
    </dgm:pt>
    <dgm:pt modelId="{D7378B2B-BDAA-4BE5-8AA1-E70171138D82}" type="pres">
      <dgm:prSet presAssocID="{ED0FBB77-9540-404E-AE6D-8D8C7EA7DFE2}" presName="hierChild5" presStyleCnt="0"/>
      <dgm:spPr/>
    </dgm:pt>
    <dgm:pt modelId="{7975CC70-7D00-4F87-8633-3ED5FD2D0760}" type="pres">
      <dgm:prSet presAssocID="{FD895148-F3A8-4E49-807F-2451F1D4ABA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7093BDB-816B-4D3E-B513-FB756287DE97}" type="pres">
      <dgm:prSet presAssocID="{EA98091B-A187-4262-BBB5-E089483C3A71}" presName="hierRoot2" presStyleCnt="0">
        <dgm:presLayoutVars>
          <dgm:hierBranch val="init"/>
        </dgm:presLayoutVars>
      </dgm:prSet>
      <dgm:spPr/>
    </dgm:pt>
    <dgm:pt modelId="{488F27A0-F9F1-4988-B707-3C78C7616F98}" type="pres">
      <dgm:prSet presAssocID="{EA98091B-A187-4262-BBB5-E089483C3A71}" presName="rootComposite" presStyleCnt="0"/>
      <dgm:spPr/>
    </dgm:pt>
    <dgm:pt modelId="{08A07C8B-8D93-478F-B858-22B064433D3D}" type="pres">
      <dgm:prSet presAssocID="{EA98091B-A187-4262-BBB5-E089483C3A71}" presName="rootText" presStyleLbl="node2" presStyleIdx="1" presStyleCnt="3" custScaleY="203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E918CD-4838-4D9D-8806-C994E0F1404E}" type="pres">
      <dgm:prSet presAssocID="{EA98091B-A187-4262-BBB5-E089483C3A71}" presName="rootConnector" presStyleLbl="node2" presStyleIdx="1" presStyleCnt="3"/>
      <dgm:spPr/>
      <dgm:t>
        <a:bodyPr/>
        <a:lstStyle/>
        <a:p>
          <a:endParaRPr lang="ru-RU"/>
        </a:p>
      </dgm:t>
    </dgm:pt>
    <dgm:pt modelId="{84227D39-5B5E-4EAA-8523-0ED9E71EE28E}" type="pres">
      <dgm:prSet presAssocID="{EA98091B-A187-4262-BBB5-E089483C3A71}" presName="hierChild4" presStyleCnt="0"/>
      <dgm:spPr/>
    </dgm:pt>
    <dgm:pt modelId="{9679DF69-54D8-4206-94BE-01E964FE3414}" type="pres">
      <dgm:prSet presAssocID="{EA98091B-A187-4262-BBB5-E089483C3A71}" presName="hierChild5" presStyleCnt="0"/>
      <dgm:spPr/>
    </dgm:pt>
    <dgm:pt modelId="{5CB4840D-187A-4DD8-9882-141C8DD1312B}" type="pres">
      <dgm:prSet presAssocID="{E535A274-43ED-490D-904C-47BAB209206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37D7BF1-734F-456F-8DFC-C3658559E251}" type="pres">
      <dgm:prSet presAssocID="{12710EB2-F9D2-4370-A8B2-9D9D574B9E1D}" presName="hierRoot2" presStyleCnt="0">
        <dgm:presLayoutVars>
          <dgm:hierBranch val="init"/>
        </dgm:presLayoutVars>
      </dgm:prSet>
      <dgm:spPr/>
    </dgm:pt>
    <dgm:pt modelId="{F0DE9F45-8B82-4110-B8B6-9E0076891814}" type="pres">
      <dgm:prSet presAssocID="{12710EB2-F9D2-4370-A8B2-9D9D574B9E1D}" presName="rootComposite" presStyleCnt="0"/>
      <dgm:spPr/>
    </dgm:pt>
    <dgm:pt modelId="{E31F33E5-8CDB-4430-8BF2-BCD585BCE69F}" type="pres">
      <dgm:prSet presAssocID="{12710EB2-F9D2-4370-A8B2-9D9D574B9E1D}" presName="rootText" presStyleLbl="node2" presStyleIdx="2" presStyleCnt="3" custScaleX="86925" custScaleY="203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6E579C-6549-4C82-AA44-B5F9A188A56F}" type="pres">
      <dgm:prSet presAssocID="{12710EB2-F9D2-4370-A8B2-9D9D574B9E1D}" presName="rootConnector" presStyleLbl="node2" presStyleIdx="2" presStyleCnt="3"/>
      <dgm:spPr/>
      <dgm:t>
        <a:bodyPr/>
        <a:lstStyle/>
        <a:p>
          <a:endParaRPr lang="ru-RU"/>
        </a:p>
      </dgm:t>
    </dgm:pt>
    <dgm:pt modelId="{940E7CB5-C03D-4546-8D56-44E227BDE46E}" type="pres">
      <dgm:prSet presAssocID="{12710EB2-F9D2-4370-A8B2-9D9D574B9E1D}" presName="hierChild4" presStyleCnt="0"/>
      <dgm:spPr/>
    </dgm:pt>
    <dgm:pt modelId="{8DF37439-E832-466F-B6C7-CA06AF9FF7EE}" type="pres">
      <dgm:prSet presAssocID="{12710EB2-F9D2-4370-A8B2-9D9D574B9E1D}" presName="hierChild5" presStyleCnt="0"/>
      <dgm:spPr/>
    </dgm:pt>
    <dgm:pt modelId="{FA57707D-0C53-47A3-A11D-47F6156A5565}" type="pres">
      <dgm:prSet presAssocID="{4FA41AD4-377F-49A7-B95A-6023D1C3FECD}" presName="hierChild3" presStyleCnt="0"/>
      <dgm:spPr/>
    </dgm:pt>
  </dgm:ptLst>
  <dgm:cxnLst>
    <dgm:cxn modelId="{80148F3B-C409-49EE-B093-80031AE5F582}" srcId="{4FA41AD4-377F-49A7-B95A-6023D1C3FECD}" destId="{12710EB2-F9D2-4370-A8B2-9D9D574B9E1D}" srcOrd="2" destOrd="0" parTransId="{E535A274-43ED-490D-904C-47BAB2092064}" sibTransId="{AFB9BCCF-37BC-403A-9704-52AD44723CB1}"/>
    <dgm:cxn modelId="{9A150F09-A5BA-4E3D-92B9-FC873D2986D4}" type="presOf" srcId="{12710EB2-F9D2-4370-A8B2-9D9D574B9E1D}" destId="{446E579C-6549-4C82-AA44-B5F9A188A56F}" srcOrd="1" destOrd="0" presId="urn:microsoft.com/office/officeart/2005/8/layout/orgChart1"/>
    <dgm:cxn modelId="{298D5705-39A5-41A8-80A6-FDE4E54A4904}" type="presOf" srcId="{4FA41AD4-377F-49A7-B95A-6023D1C3FECD}" destId="{342210F5-B34E-4F40-8F3E-26668BADCEB5}" srcOrd="1" destOrd="0" presId="urn:microsoft.com/office/officeart/2005/8/layout/orgChart1"/>
    <dgm:cxn modelId="{602B40B1-508C-4FE6-A217-32FA3E852BBB}" type="presOf" srcId="{6419F3C8-2A43-4B42-886C-AB883A899B0A}" destId="{07784759-E082-4084-A0BE-9B7EE0774EA1}" srcOrd="0" destOrd="0" presId="urn:microsoft.com/office/officeart/2005/8/layout/orgChart1"/>
    <dgm:cxn modelId="{71FB3E25-45DD-4E5A-A2B1-00C35ED305DC}" type="presOf" srcId="{ED0FBB77-9540-404E-AE6D-8D8C7EA7DFE2}" destId="{2D3A8295-3531-42D5-91CE-6A527EEA13FD}" srcOrd="0" destOrd="0" presId="urn:microsoft.com/office/officeart/2005/8/layout/orgChart1"/>
    <dgm:cxn modelId="{02BB5546-89E7-4535-9DE7-2654CDBB4C3D}" type="presOf" srcId="{4FA41AD4-377F-49A7-B95A-6023D1C3FECD}" destId="{249876CC-AB38-46A4-BA85-59B52263A51E}" srcOrd="0" destOrd="0" presId="urn:microsoft.com/office/officeart/2005/8/layout/orgChart1"/>
    <dgm:cxn modelId="{C1385078-EA03-43D7-958E-440057E61510}" type="presOf" srcId="{EA98091B-A187-4262-BBB5-E089483C3A71}" destId="{BDE918CD-4838-4D9D-8806-C994E0F1404E}" srcOrd="1" destOrd="0" presId="urn:microsoft.com/office/officeart/2005/8/layout/orgChart1"/>
    <dgm:cxn modelId="{341ABF80-6868-4F45-A860-D32A03423FF3}" type="presOf" srcId="{EA98091B-A187-4262-BBB5-E089483C3A71}" destId="{08A07C8B-8D93-478F-B858-22B064433D3D}" srcOrd="0" destOrd="0" presId="urn:microsoft.com/office/officeart/2005/8/layout/orgChart1"/>
    <dgm:cxn modelId="{574B0DE1-FC91-4998-972D-434FF856C52E}" type="presOf" srcId="{12710EB2-F9D2-4370-A8B2-9D9D574B9E1D}" destId="{E31F33E5-8CDB-4430-8BF2-BCD585BCE69F}" srcOrd="0" destOrd="0" presId="urn:microsoft.com/office/officeart/2005/8/layout/orgChart1"/>
    <dgm:cxn modelId="{04565E10-E67E-4810-BA0D-AD8550B5729A}" srcId="{4FA41AD4-377F-49A7-B95A-6023D1C3FECD}" destId="{EA98091B-A187-4262-BBB5-E089483C3A71}" srcOrd="1" destOrd="0" parTransId="{FD895148-F3A8-4E49-807F-2451F1D4ABAE}" sibTransId="{402D262C-3F4D-4B07-AC7A-A182FC5680AE}"/>
    <dgm:cxn modelId="{B9CD9D5D-9FBF-44A0-B976-1E8BC8B8E7B4}" type="presOf" srcId="{E535A274-43ED-490D-904C-47BAB2092064}" destId="{5CB4840D-187A-4DD8-9882-141C8DD1312B}" srcOrd="0" destOrd="0" presId="urn:microsoft.com/office/officeart/2005/8/layout/orgChart1"/>
    <dgm:cxn modelId="{F6FD04EE-E9E6-4E69-8B84-4DB7B85CEB2E}" srcId="{4FA41AD4-377F-49A7-B95A-6023D1C3FECD}" destId="{ED0FBB77-9540-404E-AE6D-8D8C7EA7DFE2}" srcOrd="0" destOrd="0" parTransId="{7A766C03-69DB-4C31-9781-6352D8D885A0}" sibTransId="{F42E382F-78B7-40DA-BFF7-28FE7500389F}"/>
    <dgm:cxn modelId="{79F11690-77C0-478C-BC85-0564CE0AC6CE}" type="presOf" srcId="{ED0FBB77-9540-404E-AE6D-8D8C7EA7DFE2}" destId="{69DE9E47-1E73-4E40-B18B-03242F399766}" srcOrd="1" destOrd="0" presId="urn:microsoft.com/office/officeart/2005/8/layout/orgChart1"/>
    <dgm:cxn modelId="{A1283FAC-6CEF-4AD7-94C8-D6B95942C735}" srcId="{6419F3C8-2A43-4B42-886C-AB883A899B0A}" destId="{4FA41AD4-377F-49A7-B95A-6023D1C3FECD}" srcOrd="0" destOrd="0" parTransId="{1755CBD1-353C-4127-A3B5-A1B8269EFD34}" sibTransId="{02AE4586-3703-456D-A194-E43A6BDC6E3C}"/>
    <dgm:cxn modelId="{81BD9B4B-9761-42EF-8046-54BC728EB36D}" type="presOf" srcId="{7A766C03-69DB-4C31-9781-6352D8D885A0}" destId="{9807BB87-B70F-45C9-A3A1-7D05CB5B07F0}" srcOrd="0" destOrd="0" presId="urn:microsoft.com/office/officeart/2005/8/layout/orgChart1"/>
    <dgm:cxn modelId="{09420A2B-EF44-4F09-9309-680F7263701F}" type="presOf" srcId="{FD895148-F3A8-4E49-807F-2451F1D4ABAE}" destId="{7975CC70-7D00-4F87-8633-3ED5FD2D0760}" srcOrd="0" destOrd="0" presId="urn:microsoft.com/office/officeart/2005/8/layout/orgChart1"/>
    <dgm:cxn modelId="{3A5769C1-7A3A-4BD0-9423-953F4B49270A}" type="presParOf" srcId="{07784759-E082-4084-A0BE-9B7EE0774EA1}" destId="{7DA7A074-C205-4182-97EA-15297FE9FA57}" srcOrd="0" destOrd="0" presId="urn:microsoft.com/office/officeart/2005/8/layout/orgChart1"/>
    <dgm:cxn modelId="{250D388C-1C25-465E-8572-643511F2A3C5}" type="presParOf" srcId="{7DA7A074-C205-4182-97EA-15297FE9FA57}" destId="{DA57000B-9F62-4590-BBA4-09CBB47D7F39}" srcOrd="0" destOrd="0" presId="urn:microsoft.com/office/officeart/2005/8/layout/orgChart1"/>
    <dgm:cxn modelId="{D7955F40-32CC-4570-BC2E-F919AE6621C4}" type="presParOf" srcId="{DA57000B-9F62-4590-BBA4-09CBB47D7F39}" destId="{249876CC-AB38-46A4-BA85-59B52263A51E}" srcOrd="0" destOrd="0" presId="urn:microsoft.com/office/officeart/2005/8/layout/orgChart1"/>
    <dgm:cxn modelId="{0D0176B3-1BE2-4A34-AE6B-762B504B125E}" type="presParOf" srcId="{DA57000B-9F62-4590-BBA4-09CBB47D7F39}" destId="{342210F5-B34E-4F40-8F3E-26668BADCEB5}" srcOrd="1" destOrd="0" presId="urn:microsoft.com/office/officeart/2005/8/layout/orgChart1"/>
    <dgm:cxn modelId="{22A0A6F8-CB34-4C35-A5DB-C160181A11FA}" type="presParOf" srcId="{7DA7A074-C205-4182-97EA-15297FE9FA57}" destId="{FD7F7BAB-0AFC-4A02-AC68-6E6F1A958735}" srcOrd="1" destOrd="0" presId="urn:microsoft.com/office/officeart/2005/8/layout/orgChart1"/>
    <dgm:cxn modelId="{E6BD6C35-8BAE-4B56-B6AC-6943412034BE}" type="presParOf" srcId="{FD7F7BAB-0AFC-4A02-AC68-6E6F1A958735}" destId="{9807BB87-B70F-45C9-A3A1-7D05CB5B07F0}" srcOrd="0" destOrd="0" presId="urn:microsoft.com/office/officeart/2005/8/layout/orgChart1"/>
    <dgm:cxn modelId="{752FD467-BA0A-4AEB-B237-8F7BE1400A45}" type="presParOf" srcId="{FD7F7BAB-0AFC-4A02-AC68-6E6F1A958735}" destId="{4C3FB524-4D20-43A8-952D-5E10D25034F1}" srcOrd="1" destOrd="0" presId="urn:microsoft.com/office/officeart/2005/8/layout/orgChart1"/>
    <dgm:cxn modelId="{2A7B2FD3-2F5C-4448-8494-6ACD698AA439}" type="presParOf" srcId="{4C3FB524-4D20-43A8-952D-5E10D25034F1}" destId="{45E2F5FE-DC24-4811-8E6F-9E297D0606FE}" srcOrd="0" destOrd="0" presId="urn:microsoft.com/office/officeart/2005/8/layout/orgChart1"/>
    <dgm:cxn modelId="{257BD8C7-689D-43BA-9A34-5498C75FFCC0}" type="presParOf" srcId="{45E2F5FE-DC24-4811-8E6F-9E297D0606FE}" destId="{2D3A8295-3531-42D5-91CE-6A527EEA13FD}" srcOrd="0" destOrd="0" presId="urn:microsoft.com/office/officeart/2005/8/layout/orgChart1"/>
    <dgm:cxn modelId="{564731D8-E62D-48B0-8916-8D5466AB5D81}" type="presParOf" srcId="{45E2F5FE-DC24-4811-8E6F-9E297D0606FE}" destId="{69DE9E47-1E73-4E40-B18B-03242F399766}" srcOrd="1" destOrd="0" presId="urn:microsoft.com/office/officeart/2005/8/layout/orgChart1"/>
    <dgm:cxn modelId="{77B7F953-BD8B-4B32-B358-EABFFB6FAFB9}" type="presParOf" srcId="{4C3FB524-4D20-43A8-952D-5E10D25034F1}" destId="{F0C48D5C-87B2-4FD8-9763-16AB8E9BFA8F}" srcOrd="1" destOrd="0" presId="urn:microsoft.com/office/officeart/2005/8/layout/orgChart1"/>
    <dgm:cxn modelId="{F0BE153B-0C5A-4E3E-B68D-8C2F21EE878A}" type="presParOf" srcId="{4C3FB524-4D20-43A8-952D-5E10D25034F1}" destId="{D7378B2B-BDAA-4BE5-8AA1-E70171138D82}" srcOrd="2" destOrd="0" presId="urn:microsoft.com/office/officeart/2005/8/layout/orgChart1"/>
    <dgm:cxn modelId="{E747D3ED-B259-41AC-A619-5CA8D2BED527}" type="presParOf" srcId="{FD7F7BAB-0AFC-4A02-AC68-6E6F1A958735}" destId="{7975CC70-7D00-4F87-8633-3ED5FD2D0760}" srcOrd="2" destOrd="0" presId="urn:microsoft.com/office/officeart/2005/8/layout/orgChart1"/>
    <dgm:cxn modelId="{2DB29C8F-0112-4CD0-B1E0-A16CC2119BE8}" type="presParOf" srcId="{FD7F7BAB-0AFC-4A02-AC68-6E6F1A958735}" destId="{77093BDB-816B-4D3E-B513-FB756287DE97}" srcOrd="3" destOrd="0" presId="urn:microsoft.com/office/officeart/2005/8/layout/orgChart1"/>
    <dgm:cxn modelId="{AEF9B7D8-51A3-4BF7-B6D5-DBEC1BAD5072}" type="presParOf" srcId="{77093BDB-816B-4D3E-B513-FB756287DE97}" destId="{488F27A0-F9F1-4988-B707-3C78C7616F98}" srcOrd="0" destOrd="0" presId="urn:microsoft.com/office/officeart/2005/8/layout/orgChart1"/>
    <dgm:cxn modelId="{00BC6B51-75C0-41F2-8AE2-55339422C5B1}" type="presParOf" srcId="{488F27A0-F9F1-4988-B707-3C78C7616F98}" destId="{08A07C8B-8D93-478F-B858-22B064433D3D}" srcOrd="0" destOrd="0" presId="urn:microsoft.com/office/officeart/2005/8/layout/orgChart1"/>
    <dgm:cxn modelId="{7E417767-3912-493E-B7C5-9181FD357E67}" type="presParOf" srcId="{488F27A0-F9F1-4988-B707-3C78C7616F98}" destId="{BDE918CD-4838-4D9D-8806-C994E0F1404E}" srcOrd="1" destOrd="0" presId="urn:microsoft.com/office/officeart/2005/8/layout/orgChart1"/>
    <dgm:cxn modelId="{0112B805-F465-405C-A7AE-5E640F30755B}" type="presParOf" srcId="{77093BDB-816B-4D3E-B513-FB756287DE97}" destId="{84227D39-5B5E-4EAA-8523-0ED9E71EE28E}" srcOrd="1" destOrd="0" presId="urn:microsoft.com/office/officeart/2005/8/layout/orgChart1"/>
    <dgm:cxn modelId="{02118D7A-6F4C-4A2B-A8AB-2EC41DA5463F}" type="presParOf" srcId="{77093BDB-816B-4D3E-B513-FB756287DE97}" destId="{9679DF69-54D8-4206-94BE-01E964FE3414}" srcOrd="2" destOrd="0" presId="urn:microsoft.com/office/officeart/2005/8/layout/orgChart1"/>
    <dgm:cxn modelId="{9679BB17-C83D-4459-9CE8-5467E6FE33BE}" type="presParOf" srcId="{FD7F7BAB-0AFC-4A02-AC68-6E6F1A958735}" destId="{5CB4840D-187A-4DD8-9882-141C8DD1312B}" srcOrd="4" destOrd="0" presId="urn:microsoft.com/office/officeart/2005/8/layout/orgChart1"/>
    <dgm:cxn modelId="{20BDEE57-6E6C-4CED-8D8B-90D5D61EDA23}" type="presParOf" srcId="{FD7F7BAB-0AFC-4A02-AC68-6E6F1A958735}" destId="{637D7BF1-734F-456F-8DFC-C3658559E251}" srcOrd="5" destOrd="0" presId="urn:microsoft.com/office/officeart/2005/8/layout/orgChart1"/>
    <dgm:cxn modelId="{63309DFB-92E3-436C-A508-14CB9551A678}" type="presParOf" srcId="{637D7BF1-734F-456F-8DFC-C3658559E251}" destId="{F0DE9F45-8B82-4110-B8B6-9E0076891814}" srcOrd="0" destOrd="0" presId="urn:microsoft.com/office/officeart/2005/8/layout/orgChart1"/>
    <dgm:cxn modelId="{DACBAFE6-17DA-45A0-9983-30286BD293D2}" type="presParOf" srcId="{F0DE9F45-8B82-4110-B8B6-9E0076891814}" destId="{E31F33E5-8CDB-4430-8BF2-BCD585BCE69F}" srcOrd="0" destOrd="0" presId="urn:microsoft.com/office/officeart/2005/8/layout/orgChart1"/>
    <dgm:cxn modelId="{CE1C3B8F-265E-4ABE-89B9-52A12837B902}" type="presParOf" srcId="{F0DE9F45-8B82-4110-B8B6-9E0076891814}" destId="{446E579C-6549-4C82-AA44-B5F9A188A56F}" srcOrd="1" destOrd="0" presId="urn:microsoft.com/office/officeart/2005/8/layout/orgChart1"/>
    <dgm:cxn modelId="{67C165AE-1200-46A1-8E07-79311A221043}" type="presParOf" srcId="{637D7BF1-734F-456F-8DFC-C3658559E251}" destId="{940E7CB5-C03D-4546-8D56-44E227BDE46E}" srcOrd="1" destOrd="0" presId="urn:microsoft.com/office/officeart/2005/8/layout/orgChart1"/>
    <dgm:cxn modelId="{518AE9E1-3D6E-4EA4-8E52-21E230E228A1}" type="presParOf" srcId="{637D7BF1-734F-456F-8DFC-C3658559E251}" destId="{8DF37439-E832-466F-B6C7-CA06AF9FF7EE}" srcOrd="2" destOrd="0" presId="urn:microsoft.com/office/officeart/2005/8/layout/orgChart1"/>
    <dgm:cxn modelId="{85C979A9-A4B8-449C-9D20-167FB537EA5B}" type="presParOf" srcId="{7DA7A074-C205-4182-97EA-15297FE9FA57}" destId="{FA57707D-0C53-47A3-A11D-47F6156A55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9F3C8-2A43-4B42-886C-AB883A899B0A}" type="doc">
      <dgm:prSet loTypeId="urn:microsoft.com/office/officeart/2005/8/layout/orgChart1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4FA41AD4-377F-49A7-B95A-6023D1C3FEC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4400" b="1" dirty="0" smtClean="0">
              <a:latin typeface="Times New Roman" pitchFamily="18" charset="0"/>
              <a:cs typeface="Times New Roman" pitchFamily="18" charset="0"/>
            </a:rPr>
            <a:t>“Мәдени революция” тарихының кезеңдері </a:t>
          </a:r>
          <a:endParaRPr lang="ru-RU" sz="4400" b="1" dirty="0">
            <a:latin typeface="Times New Roman" pitchFamily="18" charset="0"/>
            <a:cs typeface="Times New Roman" pitchFamily="18" charset="0"/>
          </a:endParaRPr>
        </a:p>
      </dgm:t>
    </dgm:pt>
    <dgm:pt modelId="{1755CBD1-353C-4127-A3B5-A1B8269EFD34}" type="parTrans" cxnId="{A1283FAC-6CEF-4AD7-94C8-D6B95942C735}">
      <dgm:prSet/>
      <dgm:spPr/>
      <dgm:t>
        <a:bodyPr/>
        <a:lstStyle/>
        <a:p>
          <a:endParaRPr lang="ru-RU"/>
        </a:p>
      </dgm:t>
    </dgm:pt>
    <dgm:pt modelId="{02AE4586-3703-456D-A194-E43A6BDC6E3C}" type="sibTrans" cxnId="{A1283FAC-6CEF-4AD7-94C8-D6B95942C735}">
      <dgm:prSet/>
      <dgm:spPr/>
      <dgm:t>
        <a:bodyPr/>
        <a:lstStyle/>
        <a:p>
          <a:endParaRPr lang="ru-RU"/>
        </a:p>
      </dgm:t>
    </dgm:pt>
    <dgm:pt modelId="{ED0FBB77-9540-404E-AE6D-8D8C7EA7DFE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1966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жылғы мамыр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kk-KZ" sz="2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1969</a:t>
          </a:r>
          <a:r>
            <a:rPr lang="kk-KZ" sz="2800" b="1" dirty="0" smtClean="0">
              <a:latin typeface="Times New Roman" pitchFamily="18" charset="0"/>
              <a:cs typeface="Times New Roman" pitchFamily="18" charset="0"/>
            </a:rPr>
            <a:t> жылғы сәуір.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A766C03-69DB-4C31-9781-6352D8D885A0}" type="parTrans" cxnId="{F6FD04EE-E9E6-4E69-8B84-4DB7B85CEB2E}">
      <dgm:prSet/>
      <dgm:spPr/>
      <dgm:t>
        <a:bodyPr/>
        <a:lstStyle/>
        <a:p>
          <a:endParaRPr lang="ru-RU"/>
        </a:p>
      </dgm:t>
    </dgm:pt>
    <dgm:pt modelId="{F42E382F-78B7-40DA-BFF7-28FE7500389F}" type="sibTrans" cxnId="{F6FD04EE-E9E6-4E69-8B84-4DB7B85CEB2E}">
      <dgm:prSet/>
      <dgm:spPr/>
      <dgm:t>
        <a:bodyPr/>
        <a:lstStyle/>
        <a:p>
          <a:endParaRPr lang="ru-RU"/>
        </a:p>
      </dgm:t>
    </dgm:pt>
    <dgm:pt modelId="{EA98091B-A187-4262-BBB5-E089483C3A7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1969</a:t>
          </a:r>
          <a:r>
            <a:rPr lang="kk-KZ" sz="3200" b="1" dirty="0" smtClean="0">
              <a:latin typeface="Times New Roman" pitchFamily="18" charset="0"/>
              <a:cs typeface="Times New Roman" pitchFamily="18" charset="0"/>
            </a:rPr>
            <a:t> жылғы  мамыр, 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1973</a:t>
          </a:r>
          <a:r>
            <a:rPr lang="kk-KZ" sz="3200" b="1" dirty="0" smtClean="0">
              <a:latin typeface="Times New Roman" pitchFamily="18" charset="0"/>
              <a:cs typeface="Times New Roman" pitchFamily="18" charset="0"/>
            </a:rPr>
            <a:t> тамыз</a:t>
          </a:r>
          <a:r>
            <a:rPr lang="kk-KZ" sz="3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D895148-F3A8-4E49-807F-2451F1D4ABAE}" type="parTrans" cxnId="{04565E10-E67E-4810-BA0D-AD8550B5729A}">
      <dgm:prSet/>
      <dgm:spPr/>
      <dgm:t>
        <a:bodyPr/>
        <a:lstStyle/>
        <a:p>
          <a:endParaRPr lang="ru-RU"/>
        </a:p>
      </dgm:t>
    </dgm:pt>
    <dgm:pt modelId="{402D262C-3F4D-4B07-AC7A-A182FC5680AE}" type="sibTrans" cxnId="{04565E10-E67E-4810-BA0D-AD8550B5729A}">
      <dgm:prSet/>
      <dgm:spPr/>
      <dgm:t>
        <a:bodyPr/>
        <a:lstStyle/>
        <a:p>
          <a:endParaRPr lang="ru-RU"/>
        </a:p>
      </dgm:t>
    </dgm:pt>
    <dgm:pt modelId="{12710EB2-F9D2-4370-A8B2-9D9D574B9E1D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1973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 жылғы қыркүйек, </a:t>
          </a: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 1976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 жылғы қазан.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535A274-43ED-490D-904C-47BAB2092064}" type="parTrans" cxnId="{80148F3B-C409-49EE-B093-80031AE5F582}">
      <dgm:prSet/>
      <dgm:spPr/>
      <dgm:t>
        <a:bodyPr/>
        <a:lstStyle/>
        <a:p>
          <a:endParaRPr lang="ru-RU"/>
        </a:p>
      </dgm:t>
    </dgm:pt>
    <dgm:pt modelId="{AFB9BCCF-37BC-403A-9704-52AD44723CB1}" type="sibTrans" cxnId="{80148F3B-C409-49EE-B093-80031AE5F582}">
      <dgm:prSet/>
      <dgm:spPr/>
      <dgm:t>
        <a:bodyPr/>
        <a:lstStyle/>
        <a:p>
          <a:endParaRPr lang="ru-RU"/>
        </a:p>
      </dgm:t>
    </dgm:pt>
    <dgm:pt modelId="{07784759-E082-4084-A0BE-9B7EE0774EA1}" type="pres">
      <dgm:prSet presAssocID="{6419F3C8-2A43-4B42-886C-AB883A899B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A7A074-C205-4182-97EA-15297FE9FA57}" type="pres">
      <dgm:prSet presAssocID="{4FA41AD4-377F-49A7-B95A-6023D1C3FECD}" presName="hierRoot1" presStyleCnt="0">
        <dgm:presLayoutVars>
          <dgm:hierBranch val="init"/>
        </dgm:presLayoutVars>
      </dgm:prSet>
      <dgm:spPr/>
    </dgm:pt>
    <dgm:pt modelId="{DA57000B-9F62-4590-BBA4-09CBB47D7F39}" type="pres">
      <dgm:prSet presAssocID="{4FA41AD4-377F-49A7-B95A-6023D1C3FECD}" presName="rootComposite1" presStyleCnt="0"/>
      <dgm:spPr/>
    </dgm:pt>
    <dgm:pt modelId="{249876CC-AB38-46A4-BA85-59B52263A51E}" type="pres">
      <dgm:prSet presAssocID="{4FA41AD4-377F-49A7-B95A-6023D1C3FECD}" presName="rootText1" presStyleLbl="node0" presStyleIdx="0" presStyleCnt="1" custScaleX="263970" custScaleY="154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2210F5-B34E-4F40-8F3E-26668BADCEB5}" type="pres">
      <dgm:prSet presAssocID="{4FA41AD4-377F-49A7-B95A-6023D1C3FEC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D7F7BAB-0AFC-4A02-AC68-6E6F1A958735}" type="pres">
      <dgm:prSet presAssocID="{4FA41AD4-377F-49A7-B95A-6023D1C3FECD}" presName="hierChild2" presStyleCnt="0"/>
      <dgm:spPr/>
    </dgm:pt>
    <dgm:pt modelId="{9807BB87-B70F-45C9-A3A1-7D05CB5B07F0}" type="pres">
      <dgm:prSet presAssocID="{7A766C03-69DB-4C31-9781-6352D8D885A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C3FB524-4D20-43A8-952D-5E10D25034F1}" type="pres">
      <dgm:prSet presAssocID="{ED0FBB77-9540-404E-AE6D-8D8C7EA7DFE2}" presName="hierRoot2" presStyleCnt="0">
        <dgm:presLayoutVars>
          <dgm:hierBranch val="init"/>
        </dgm:presLayoutVars>
      </dgm:prSet>
      <dgm:spPr/>
    </dgm:pt>
    <dgm:pt modelId="{45E2F5FE-DC24-4811-8E6F-9E297D0606FE}" type="pres">
      <dgm:prSet presAssocID="{ED0FBB77-9540-404E-AE6D-8D8C7EA7DFE2}" presName="rootComposite" presStyleCnt="0"/>
      <dgm:spPr/>
    </dgm:pt>
    <dgm:pt modelId="{2D3A8295-3531-42D5-91CE-6A527EEA13FD}" type="pres">
      <dgm:prSet presAssocID="{ED0FBB77-9540-404E-AE6D-8D8C7EA7DFE2}" presName="rootText" presStyleLbl="node2" presStyleIdx="0" presStyleCnt="3" custScaleX="123483" custScaleY="203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DE9E47-1E73-4E40-B18B-03242F399766}" type="pres">
      <dgm:prSet presAssocID="{ED0FBB77-9540-404E-AE6D-8D8C7EA7DFE2}" presName="rootConnector" presStyleLbl="node2" presStyleIdx="0" presStyleCnt="3"/>
      <dgm:spPr/>
      <dgm:t>
        <a:bodyPr/>
        <a:lstStyle/>
        <a:p>
          <a:endParaRPr lang="ru-RU"/>
        </a:p>
      </dgm:t>
    </dgm:pt>
    <dgm:pt modelId="{F0C48D5C-87B2-4FD8-9763-16AB8E9BFA8F}" type="pres">
      <dgm:prSet presAssocID="{ED0FBB77-9540-404E-AE6D-8D8C7EA7DFE2}" presName="hierChild4" presStyleCnt="0"/>
      <dgm:spPr/>
    </dgm:pt>
    <dgm:pt modelId="{D7378B2B-BDAA-4BE5-8AA1-E70171138D82}" type="pres">
      <dgm:prSet presAssocID="{ED0FBB77-9540-404E-AE6D-8D8C7EA7DFE2}" presName="hierChild5" presStyleCnt="0"/>
      <dgm:spPr/>
    </dgm:pt>
    <dgm:pt modelId="{7975CC70-7D00-4F87-8633-3ED5FD2D0760}" type="pres">
      <dgm:prSet presAssocID="{FD895148-F3A8-4E49-807F-2451F1D4ABA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7093BDB-816B-4D3E-B513-FB756287DE97}" type="pres">
      <dgm:prSet presAssocID="{EA98091B-A187-4262-BBB5-E089483C3A71}" presName="hierRoot2" presStyleCnt="0">
        <dgm:presLayoutVars>
          <dgm:hierBranch val="init"/>
        </dgm:presLayoutVars>
      </dgm:prSet>
      <dgm:spPr/>
    </dgm:pt>
    <dgm:pt modelId="{488F27A0-F9F1-4988-B707-3C78C7616F98}" type="pres">
      <dgm:prSet presAssocID="{EA98091B-A187-4262-BBB5-E089483C3A71}" presName="rootComposite" presStyleCnt="0"/>
      <dgm:spPr/>
    </dgm:pt>
    <dgm:pt modelId="{08A07C8B-8D93-478F-B858-22B064433D3D}" type="pres">
      <dgm:prSet presAssocID="{EA98091B-A187-4262-BBB5-E089483C3A71}" presName="rootText" presStyleLbl="node2" presStyleIdx="1" presStyleCnt="3" custScaleY="203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E918CD-4838-4D9D-8806-C994E0F1404E}" type="pres">
      <dgm:prSet presAssocID="{EA98091B-A187-4262-BBB5-E089483C3A71}" presName="rootConnector" presStyleLbl="node2" presStyleIdx="1" presStyleCnt="3"/>
      <dgm:spPr/>
      <dgm:t>
        <a:bodyPr/>
        <a:lstStyle/>
        <a:p>
          <a:endParaRPr lang="ru-RU"/>
        </a:p>
      </dgm:t>
    </dgm:pt>
    <dgm:pt modelId="{84227D39-5B5E-4EAA-8523-0ED9E71EE28E}" type="pres">
      <dgm:prSet presAssocID="{EA98091B-A187-4262-BBB5-E089483C3A71}" presName="hierChild4" presStyleCnt="0"/>
      <dgm:spPr/>
    </dgm:pt>
    <dgm:pt modelId="{9679DF69-54D8-4206-94BE-01E964FE3414}" type="pres">
      <dgm:prSet presAssocID="{EA98091B-A187-4262-BBB5-E089483C3A71}" presName="hierChild5" presStyleCnt="0"/>
      <dgm:spPr/>
    </dgm:pt>
    <dgm:pt modelId="{5CB4840D-187A-4DD8-9882-141C8DD1312B}" type="pres">
      <dgm:prSet presAssocID="{E535A274-43ED-490D-904C-47BAB209206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37D7BF1-734F-456F-8DFC-C3658559E251}" type="pres">
      <dgm:prSet presAssocID="{12710EB2-F9D2-4370-A8B2-9D9D574B9E1D}" presName="hierRoot2" presStyleCnt="0">
        <dgm:presLayoutVars>
          <dgm:hierBranch val="init"/>
        </dgm:presLayoutVars>
      </dgm:prSet>
      <dgm:spPr/>
    </dgm:pt>
    <dgm:pt modelId="{F0DE9F45-8B82-4110-B8B6-9E0076891814}" type="pres">
      <dgm:prSet presAssocID="{12710EB2-F9D2-4370-A8B2-9D9D574B9E1D}" presName="rootComposite" presStyleCnt="0"/>
      <dgm:spPr/>
    </dgm:pt>
    <dgm:pt modelId="{E31F33E5-8CDB-4430-8BF2-BCD585BCE69F}" type="pres">
      <dgm:prSet presAssocID="{12710EB2-F9D2-4370-A8B2-9D9D574B9E1D}" presName="rootText" presStyleLbl="node2" presStyleIdx="2" presStyleCnt="3" custScaleX="86925" custScaleY="203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6E579C-6549-4C82-AA44-B5F9A188A56F}" type="pres">
      <dgm:prSet presAssocID="{12710EB2-F9D2-4370-A8B2-9D9D574B9E1D}" presName="rootConnector" presStyleLbl="node2" presStyleIdx="2" presStyleCnt="3"/>
      <dgm:spPr/>
      <dgm:t>
        <a:bodyPr/>
        <a:lstStyle/>
        <a:p>
          <a:endParaRPr lang="ru-RU"/>
        </a:p>
      </dgm:t>
    </dgm:pt>
    <dgm:pt modelId="{940E7CB5-C03D-4546-8D56-44E227BDE46E}" type="pres">
      <dgm:prSet presAssocID="{12710EB2-F9D2-4370-A8B2-9D9D574B9E1D}" presName="hierChild4" presStyleCnt="0"/>
      <dgm:spPr/>
    </dgm:pt>
    <dgm:pt modelId="{8DF37439-E832-466F-B6C7-CA06AF9FF7EE}" type="pres">
      <dgm:prSet presAssocID="{12710EB2-F9D2-4370-A8B2-9D9D574B9E1D}" presName="hierChild5" presStyleCnt="0"/>
      <dgm:spPr/>
    </dgm:pt>
    <dgm:pt modelId="{FA57707D-0C53-47A3-A11D-47F6156A5565}" type="pres">
      <dgm:prSet presAssocID="{4FA41AD4-377F-49A7-B95A-6023D1C3FECD}" presName="hierChild3" presStyleCnt="0"/>
      <dgm:spPr/>
    </dgm:pt>
  </dgm:ptLst>
  <dgm:cxnLst>
    <dgm:cxn modelId="{80148F3B-C409-49EE-B093-80031AE5F582}" srcId="{4FA41AD4-377F-49A7-B95A-6023D1C3FECD}" destId="{12710EB2-F9D2-4370-A8B2-9D9D574B9E1D}" srcOrd="2" destOrd="0" parTransId="{E535A274-43ED-490D-904C-47BAB2092064}" sibTransId="{AFB9BCCF-37BC-403A-9704-52AD44723CB1}"/>
    <dgm:cxn modelId="{842398FB-29C9-4FEA-8310-075F164507F9}" type="presOf" srcId="{FD895148-F3A8-4E49-807F-2451F1D4ABAE}" destId="{7975CC70-7D00-4F87-8633-3ED5FD2D0760}" srcOrd="0" destOrd="0" presId="urn:microsoft.com/office/officeart/2005/8/layout/orgChart1"/>
    <dgm:cxn modelId="{AC596257-9C28-43A0-BFDF-C6A05BBC0D18}" type="presOf" srcId="{4FA41AD4-377F-49A7-B95A-6023D1C3FECD}" destId="{249876CC-AB38-46A4-BA85-59B52263A51E}" srcOrd="0" destOrd="0" presId="urn:microsoft.com/office/officeart/2005/8/layout/orgChart1"/>
    <dgm:cxn modelId="{A510B35C-8988-49F8-AD83-32295D451E16}" type="presOf" srcId="{ED0FBB77-9540-404E-AE6D-8D8C7EA7DFE2}" destId="{2D3A8295-3531-42D5-91CE-6A527EEA13FD}" srcOrd="0" destOrd="0" presId="urn:microsoft.com/office/officeart/2005/8/layout/orgChart1"/>
    <dgm:cxn modelId="{7C2ABCE8-557F-4994-AB0F-363849385C55}" type="presOf" srcId="{12710EB2-F9D2-4370-A8B2-9D9D574B9E1D}" destId="{E31F33E5-8CDB-4430-8BF2-BCD585BCE69F}" srcOrd="0" destOrd="0" presId="urn:microsoft.com/office/officeart/2005/8/layout/orgChart1"/>
    <dgm:cxn modelId="{BEF295E9-52AB-4AD5-A4F5-8F54EC51B567}" type="presOf" srcId="{6419F3C8-2A43-4B42-886C-AB883A899B0A}" destId="{07784759-E082-4084-A0BE-9B7EE0774EA1}" srcOrd="0" destOrd="0" presId="urn:microsoft.com/office/officeart/2005/8/layout/orgChart1"/>
    <dgm:cxn modelId="{88A30022-DB96-421C-8A62-31105AB2D91D}" type="presOf" srcId="{4FA41AD4-377F-49A7-B95A-6023D1C3FECD}" destId="{342210F5-B34E-4F40-8F3E-26668BADCEB5}" srcOrd="1" destOrd="0" presId="urn:microsoft.com/office/officeart/2005/8/layout/orgChart1"/>
    <dgm:cxn modelId="{3F3D8148-79C7-41D7-A3A7-5C559CDE70A9}" type="presOf" srcId="{EA98091B-A187-4262-BBB5-E089483C3A71}" destId="{08A07C8B-8D93-478F-B858-22B064433D3D}" srcOrd="0" destOrd="0" presId="urn:microsoft.com/office/officeart/2005/8/layout/orgChart1"/>
    <dgm:cxn modelId="{04565E10-E67E-4810-BA0D-AD8550B5729A}" srcId="{4FA41AD4-377F-49A7-B95A-6023D1C3FECD}" destId="{EA98091B-A187-4262-BBB5-E089483C3A71}" srcOrd="1" destOrd="0" parTransId="{FD895148-F3A8-4E49-807F-2451F1D4ABAE}" sibTransId="{402D262C-3F4D-4B07-AC7A-A182FC5680AE}"/>
    <dgm:cxn modelId="{0490E8DA-23E9-4ED6-9EE4-9A5D6BEE81D3}" type="presOf" srcId="{EA98091B-A187-4262-BBB5-E089483C3A71}" destId="{BDE918CD-4838-4D9D-8806-C994E0F1404E}" srcOrd="1" destOrd="0" presId="urn:microsoft.com/office/officeart/2005/8/layout/orgChart1"/>
    <dgm:cxn modelId="{E3AA42B4-3371-4B80-AA7D-51364DC55E0B}" type="presOf" srcId="{7A766C03-69DB-4C31-9781-6352D8D885A0}" destId="{9807BB87-B70F-45C9-A3A1-7D05CB5B07F0}" srcOrd="0" destOrd="0" presId="urn:microsoft.com/office/officeart/2005/8/layout/orgChart1"/>
    <dgm:cxn modelId="{0AB39A45-D7E6-4328-9BEA-EAE6C5B59277}" type="presOf" srcId="{12710EB2-F9D2-4370-A8B2-9D9D574B9E1D}" destId="{446E579C-6549-4C82-AA44-B5F9A188A56F}" srcOrd="1" destOrd="0" presId="urn:microsoft.com/office/officeart/2005/8/layout/orgChart1"/>
    <dgm:cxn modelId="{12C1D101-3D33-4483-9232-00A2F5436F28}" type="presOf" srcId="{E535A274-43ED-490D-904C-47BAB2092064}" destId="{5CB4840D-187A-4DD8-9882-141C8DD1312B}" srcOrd="0" destOrd="0" presId="urn:microsoft.com/office/officeart/2005/8/layout/orgChart1"/>
    <dgm:cxn modelId="{64E72DDD-4C5A-42B2-AC70-5FE29F1A4F2C}" type="presOf" srcId="{ED0FBB77-9540-404E-AE6D-8D8C7EA7DFE2}" destId="{69DE9E47-1E73-4E40-B18B-03242F399766}" srcOrd="1" destOrd="0" presId="urn:microsoft.com/office/officeart/2005/8/layout/orgChart1"/>
    <dgm:cxn modelId="{F6FD04EE-E9E6-4E69-8B84-4DB7B85CEB2E}" srcId="{4FA41AD4-377F-49A7-B95A-6023D1C3FECD}" destId="{ED0FBB77-9540-404E-AE6D-8D8C7EA7DFE2}" srcOrd="0" destOrd="0" parTransId="{7A766C03-69DB-4C31-9781-6352D8D885A0}" sibTransId="{F42E382F-78B7-40DA-BFF7-28FE7500389F}"/>
    <dgm:cxn modelId="{A1283FAC-6CEF-4AD7-94C8-D6B95942C735}" srcId="{6419F3C8-2A43-4B42-886C-AB883A899B0A}" destId="{4FA41AD4-377F-49A7-B95A-6023D1C3FECD}" srcOrd="0" destOrd="0" parTransId="{1755CBD1-353C-4127-A3B5-A1B8269EFD34}" sibTransId="{02AE4586-3703-456D-A194-E43A6BDC6E3C}"/>
    <dgm:cxn modelId="{9A5286AE-5354-4E76-B3D6-56B48782DCEB}" type="presParOf" srcId="{07784759-E082-4084-A0BE-9B7EE0774EA1}" destId="{7DA7A074-C205-4182-97EA-15297FE9FA57}" srcOrd="0" destOrd="0" presId="urn:microsoft.com/office/officeart/2005/8/layout/orgChart1"/>
    <dgm:cxn modelId="{19B890B5-202E-4C2F-B3B0-46A684D6B825}" type="presParOf" srcId="{7DA7A074-C205-4182-97EA-15297FE9FA57}" destId="{DA57000B-9F62-4590-BBA4-09CBB47D7F39}" srcOrd="0" destOrd="0" presId="urn:microsoft.com/office/officeart/2005/8/layout/orgChart1"/>
    <dgm:cxn modelId="{BAF30CBC-B9B2-4E92-A683-C336563F52C0}" type="presParOf" srcId="{DA57000B-9F62-4590-BBA4-09CBB47D7F39}" destId="{249876CC-AB38-46A4-BA85-59B52263A51E}" srcOrd="0" destOrd="0" presId="urn:microsoft.com/office/officeart/2005/8/layout/orgChart1"/>
    <dgm:cxn modelId="{B0B31C00-F640-418C-AB9F-9561707810A9}" type="presParOf" srcId="{DA57000B-9F62-4590-BBA4-09CBB47D7F39}" destId="{342210F5-B34E-4F40-8F3E-26668BADCEB5}" srcOrd="1" destOrd="0" presId="urn:microsoft.com/office/officeart/2005/8/layout/orgChart1"/>
    <dgm:cxn modelId="{CAD8DD8A-7BC6-4700-AFE8-03F77426C45E}" type="presParOf" srcId="{7DA7A074-C205-4182-97EA-15297FE9FA57}" destId="{FD7F7BAB-0AFC-4A02-AC68-6E6F1A958735}" srcOrd="1" destOrd="0" presId="urn:microsoft.com/office/officeart/2005/8/layout/orgChart1"/>
    <dgm:cxn modelId="{83BD7107-DCC9-46C3-BA24-95F9302AD6E5}" type="presParOf" srcId="{FD7F7BAB-0AFC-4A02-AC68-6E6F1A958735}" destId="{9807BB87-B70F-45C9-A3A1-7D05CB5B07F0}" srcOrd="0" destOrd="0" presId="urn:microsoft.com/office/officeart/2005/8/layout/orgChart1"/>
    <dgm:cxn modelId="{6A1F899D-975B-4AD6-826D-7C7311F9508C}" type="presParOf" srcId="{FD7F7BAB-0AFC-4A02-AC68-6E6F1A958735}" destId="{4C3FB524-4D20-43A8-952D-5E10D25034F1}" srcOrd="1" destOrd="0" presId="urn:microsoft.com/office/officeart/2005/8/layout/orgChart1"/>
    <dgm:cxn modelId="{33A4CBA0-40A0-4BBE-A9F4-5EEC9F08E3E6}" type="presParOf" srcId="{4C3FB524-4D20-43A8-952D-5E10D25034F1}" destId="{45E2F5FE-DC24-4811-8E6F-9E297D0606FE}" srcOrd="0" destOrd="0" presId="urn:microsoft.com/office/officeart/2005/8/layout/orgChart1"/>
    <dgm:cxn modelId="{79E32006-7D26-4A76-A1CF-667A8D1FC282}" type="presParOf" srcId="{45E2F5FE-DC24-4811-8E6F-9E297D0606FE}" destId="{2D3A8295-3531-42D5-91CE-6A527EEA13FD}" srcOrd="0" destOrd="0" presId="urn:microsoft.com/office/officeart/2005/8/layout/orgChart1"/>
    <dgm:cxn modelId="{BEB612C3-5783-4BAE-986C-3CED68440971}" type="presParOf" srcId="{45E2F5FE-DC24-4811-8E6F-9E297D0606FE}" destId="{69DE9E47-1E73-4E40-B18B-03242F399766}" srcOrd="1" destOrd="0" presId="urn:microsoft.com/office/officeart/2005/8/layout/orgChart1"/>
    <dgm:cxn modelId="{E5D79394-7136-4830-AD70-E681F8CE74BF}" type="presParOf" srcId="{4C3FB524-4D20-43A8-952D-5E10D25034F1}" destId="{F0C48D5C-87B2-4FD8-9763-16AB8E9BFA8F}" srcOrd="1" destOrd="0" presId="urn:microsoft.com/office/officeart/2005/8/layout/orgChart1"/>
    <dgm:cxn modelId="{504BD485-2820-453C-B2E8-700C36F61FE8}" type="presParOf" srcId="{4C3FB524-4D20-43A8-952D-5E10D25034F1}" destId="{D7378B2B-BDAA-4BE5-8AA1-E70171138D82}" srcOrd="2" destOrd="0" presId="urn:microsoft.com/office/officeart/2005/8/layout/orgChart1"/>
    <dgm:cxn modelId="{70E50D3A-5B16-45AF-BF33-FED215403F40}" type="presParOf" srcId="{FD7F7BAB-0AFC-4A02-AC68-6E6F1A958735}" destId="{7975CC70-7D00-4F87-8633-3ED5FD2D0760}" srcOrd="2" destOrd="0" presId="urn:microsoft.com/office/officeart/2005/8/layout/orgChart1"/>
    <dgm:cxn modelId="{384A1564-77F9-4511-9164-D67AA4F54AB4}" type="presParOf" srcId="{FD7F7BAB-0AFC-4A02-AC68-6E6F1A958735}" destId="{77093BDB-816B-4D3E-B513-FB756287DE97}" srcOrd="3" destOrd="0" presId="urn:microsoft.com/office/officeart/2005/8/layout/orgChart1"/>
    <dgm:cxn modelId="{2DFF3E08-9066-47F4-93F9-D0403C76089B}" type="presParOf" srcId="{77093BDB-816B-4D3E-B513-FB756287DE97}" destId="{488F27A0-F9F1-4988-B707-3C78C7616F98}" srcOrd="0" destOrd="0" presId="urn:microsoft.com/office/officeart/2005/8/layout/orgChart1"/>
    <dgm:cxn modelId="{94081422-36DB-46DD-849A-A2FC1AEA15CA}" type="presParOf" srcId="{488F27A0-F9F1-4988-B707-3C78C7616F98}" destId="{08A07C8B-8D93-478F-B858-22B064433D3D}" srcOrd="0" destOrd="0" presId="urn:microsoft.com/office/officeart/2005/8/layout/orgChart1"/>
    <dgm:cxn modelId="{A71E5101-2617-4E81-B734-DE9AF3F3355F}" type="presParOf" srcId="{488F27A0-F9F1-4988-B707-3C78C7616F98}" destId="{BDE918CD-4838-4D9D-8806-C994E0F1404E}" srcOrd="1" destOrd="0" presId="urn:microsoft.com/office/officeart/2005/8/layout/orgChart1"/>
    <dgm:cxn modelId="{F6266ACC-CEC0-4763-8F30-82FB77164FE6}" type="presParOf" srcId="{77093BDB-816B-4D3E-B513-FB756287DE97}" destId="{84227D39-5B5E-4EAA-8523-0ED9E71EE28E}" srcOrd="1" destOrd="0" presId="urn:microsoft.com/office/officeart/2005/8/layout/orgChart1"/>
    <dgm:cxn modelId="{4DA2781A-52DE-46A3-926A-A38B6F33869B}" type="presParOf" srcId="{77093BDB-816B-4D3E-B513-FB756287DE97}" destId="{9679DF69-54D8-4206-94BE-01E964FE3414}" srcOrd="2" destOrd="0" presId="urn:microsoft.com/office/officeart/2005/8/layout/orgChart1"/>
    <dgm:cxn modelId="{21CE3521-7F5E-43C7-B251-D27C1E61B0A7}" type="presParOf" srcId="{FD7F7BAB-0AFC-4A02-AC68-6E6F1A958735}" destId="{5CB4840D-187A-4DD8-9882-141C8DD1312B}" srcOrd="4" destOrd="0" presId="urn:microsoft.com/office/officeart/2005/8/layout/orgChart1"/>
    <dgm:cxn modelId="{7C903E48-1314-45D8-AD28-639257BFA678}" type="presParOf" srcId="{FD7F7BAB-0AFC-4A02-AC68-6E6F1A958735}" destId="{637D7BF1-734F-456F-8DFC-C3658559E251}" srcOrd="5" destOrd="0" presId="urn:microsoft.com/office/officeart/2005/8/layout/orgChart1"/>
    <dgm:cxn modelId="{FEAD172B-558C-49C9-92C1-5B5F4DB2F9C1}" type="presParOf" srcId="{637D7BF1-734F-456F-8DFC-C3658559E251}" destId="{F0DE9F45-8B82-4110-B8B6-9E0076891814}" srcOrd="0" destOrd="0" presId="urn:microsoft.com/office/officeart/2005/8/layout/orgChart1"/>
    <dgm:cxn modelId="{7923DF75-B705-425E-AD9A-A87316F73578}" type="presParOf" srcId="{F0DE9F45-8B82-4110-B8B6-9E0076891814}" destId="{E31F33E5-8CDB-4430-8BF2-BCD585BCE69F}" srcOrd="0" destOrd="0" presId="urn:microsoft.com/office/officeart/2005/8/layout/orgChart1"/>
    <dgm:cxn modelId="{F2DAFF27-FFF1-4C43-9FBB-F8D8C4BD998D}" type="presParOf" srcId="{F0DE9F45-8B82-4110-B8B6-9E0076891814}" destId="{446E579C-6549-4C82-AA44-B5F9A188A56F}" srcOrd="1" destOrd="0" presId="urn:microsoft.com/office/officeart/2005/8/layout/orgChart1"/>
    <dgm:cxn modelId="{F4B5A066-953D-48F6-8892-62EB2F1F8D61}" type="presParOf" srcId="{637D7BF1-734F-456F-8DFC-C3658559E251}" destId="{940E7CB5-C03D-4546-8D56-44E227BDE46E}" srcOrd="1" destOrd="0" presId="urn:microsoft.com/office/officeart/2005/8/layout/orgChart1"/>
    <dgm:cxn modelId="{E05F22A7-EBDE-4720-92CC-F10946A0019D}" type="presParOf" srcId="{637D7BF1-734F-456F-8DFC-C3658559E251}" destId="{8DF37439-E832-466F-B6C7-CA06AF9FF7EE}" srcOrd="2" destOrd="0" presId="urn:microsoft.com/office/officeart/2005/8/layout/orgChart1"/>
    <dgm:cxn modelId="{D9486FFE-D526-4130-AFBF-10D3CFEC097A}" type="presParOf" srcId="{7DA7A074-C205-4182-97EA-15297FE9FA57}" destId="{FA57707D-0C53-47A3-A11D-47F6156A55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B4840D-187A-4DD8-9882-141C8DD1312B}">
      <dsp:nvSpPr>
        <dsp:cNvPr id="0" name=""/>
        <dsp:cNvSpPr/>
      </dsp:nvSpPr>
      <dsp:spPr>
        <a:xfrm>
          <a:off x="4571999" y="2837874"/>
          <a:ext cx="3441190" cy="544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01"/>
              </a:lnTo>
              <a:lnTo>
                <a:pt x="3441190" y="272201"/>
              </a:lnTo>
              <a:lnTo>
                <a:pt x="3441190" y="544403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5CC70-7D00-4F87-8633-3ED5FD2D0760}">
      <dsp:nvSpPr>
        <dsp:cNvPr id="0" name=""/>
        <dsp:cNvSpPr/>
      </dsp:nvSpPr>
      <dsp:spPr>
        <a:xfrm>
          <a:off x="4571999" y="2837874"/>
          <a:ext cx="473864" cy="544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01"/>
              </a:lnTo>
              <a:lnTo>
                <a:pt x="473864" y="272201"/>
              </a:lnTo>
              <a:lnTo>
                <a:pt x="473864" y="544403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7BB87-B70F-45C9-A3A1-7D05CB5B07F0}">
      <dsp:nvSpPr>
        <dsp:cNvPr id="0" name=""/>
        <dsp:cNvSpPr/>
      </dsp:nvSpPr>
      <dsp:spPr>
        <a:xfrm>
          <a:off x="1604674" y="2837874"/>
          <a:ext cx="2967325" cy="544403"/>
        </a:xfrm>
        <a:custGeom>
          <a:avLst/>
          <a:gdLst/>
          <a:ahLst/>
          <a:cxnLst/>
          <a:rect l="0" t="0" r="0" b="0"/>
          <a:pathLst>
            <a:path>
              <a:moveTo>
                <a:pt x="2967325" y="0"/>
              </a:moveTo>
              <a:lnTo>
                <a:pt x="2967325" y="272201"/>
              </a:lnTo>
              <a:lnTo>
                <a:pt x="0" y="272201"/>
              </a:lnTo>
              <a:lnTo>
                <a:pt x="0" y="544403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876CC-AB38-46A4-BA85-59B52263A51E}">
      <dsp:nvSpPr>
        <dsp:cNvPr id="0" name=""/>
        <dsp:cNvSpPr/>
      </dsp:nvSpPr>
      <dsp:spPr>
        <a:xfrm>
          <a:off x="1150420" y="836710"/>
          <a:ext cx="6843158" cy="200116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b="1" kern="1200" dirty="0" smtClean="0">
              <a:latin typeface="Times New Roman" pitchFamily="18" charset="0"/>
              <a:cs typeface="Times New Roman" pitchFamily="18" charset="0"/>
            </a:rPr>
            <a:t>“Мәдени революция” тарихының кезеңдері </a:t>
          </a:r>
          <a:endParaRPr lang="ru-RU" sz="4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0420" y="836710"/>
        <a:ext cx="6843158" cy="2001164"/>
      </dsp:txXfrm>
    </dsp:sp>
    <dsp:sp modelId="{2D3A8295-3531-42D5-91CE-6A527EEA13FD}">
      <dsp:nvSpPr>
        <dsp:cNvPr id="0" name=""/>
        <dsp:cNvSpPr/>
      </dsp:nvSpPr>
      <dsp:spPr>
        <a:xfrm>
          <a:off x="4087" y="3382278"/>
          <a:ext cx="3201173" cy="263899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1966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жылғы мамыр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kk-KZ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1969</a:t>
          </a:r>
          <a:r>
            <a:rPr lang="kk-KZ" sz="2800" b="1" kern="1200" dirty="0" smtClean="0">
              <a:latin typeface="Times New Roman" pitchFamily="18" charset="0"/>
              <a:cs typeface="Times New Roman" pitchFamily="18" charset="0"/>
            </a:rPr>
            <a:t> жылғы сәуір.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7" y="3382278"/>
        <a:ext cx="3201173" cy="2638998"/>
      </dsp:txXfrm>
    </dsp:sp>
    <dsp:sp modelId="{08A07C8B-8D93-478F-B858-22B064433D3D}">
      <dsp:nvSpPr>
        <dsp:cNvPr id="0" name=""/>
        <dsp:cNvSpPr/>
      </dsp:nvSpPr>
      <dsp:spPr>
        <a:xfrm>
          <a:off x="3749664" y="3382278"/>
          <a:ext cx="2592399" cy="263899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1969</a:t>
          </a:r>
          <a:r>
            <a:rPr lang="kk-KZ" sz="3200" b="1" kern="1200" dirty="0" smtClean="0">
              <a:latin typeface="Times New Roman" pitchFamily="18" charset="0"/>
              <a:cs typeface="Times New Roman" pitchFamily="18" charset="0"/>
            </a:rPr>
            <a:t> жылғы  мамыр, 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1973</a:t>
          </a:r>
          <a:r>
            <a:rPr lang="kk-KZ" sz="3200" b="1" kern="1200" dirty="0" smtClean="0">
              <a:latin typeface="Times New Roman" pitchFamily="18" charset="0"/>
              <a:cs typeface="Times New Roman" pitchFamily="18" charset="0"/>
            </a:rPr>
            <a:t> тамыз</a:t>
          </a:r>
          <a:r>
            <a:rPr lang="kk-KZ" sz="3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9664" y="3382278"/>
        <a:ext cx="2592399" cy="2638998"/>
      </dsp:txXfrm>
    </dsp:sp>
    <dsp:sp modelId="{E31F33E5-8CDB-4430-8BF2-BCD585BCE69F}">
      <dsp:nvSpPr>
        <dsp:cNvPr id="0" name=""/>
        <dsp:cNvSpPr/>
      </dsp:nvSpPr>
      <dsp:spPr>
        <a:xfrm>
          <a:off x="6886468" y="3382278"/>
          <a:ext cx="2253443" cy="263901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Times New Roman" pitchFamily="18" charset="0"/>
              <a:cs typeface="Times New Roman" pitchFamily="18" charset="0"/>
            </a:rPr>
            <a:t>1973</a:t>
          </a:r>
          <a:r>
            <a:rPr lang="kk-KZ" sz="3300" kern="1200" dirty="0" smtClean="0">
              <a:latin typeface="Times New Roman" pitchFamily="18" charset="0"/>
              <a:cs typeface="Times New Roman" pitchFamily="18" charset="0"/>
            </a:rPr>
            <a:t> жылғы қыркүйек,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Times New Roman" pitchFamily="18" charset="0"/>
              <a:cs typeface="Times New Roman" pitchFamily="18" charset="0"/>
            </a:rPr>
            <a:t> 1976</a:t>
          </a:r>
          <a:r>
            <a:rPr lang="kk-KZ" sz="3300" kern="1200" dirty="0" smtClean="0">
              <a:latin typeface="Times New Roman" pitchFamily="18" charset="0"/>
              <a:cs typeface="Times New Roman" pitchFamily="18" charset="0"/>
            </a:rPr>
            <a:t> жылғы қазан.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86468" y="3382278"/>
        <a:ext cx="2253443" cy="26390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B4840D-187A-4DD8-9882-141C8DD1312B}">
      <dsp:nvSpPr>
        <dsp:cNvPr id="0" name=""/>
        <dsp:cNvSpPr/>
      </dsp:nvSpPr>
      <dsp:spPr>
        <a:xfrm>
          <a:off x="4571999" y="2837874"/>
          <a:ext cx="3441190" cy="544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01"/>
              </a:lnTo>
              <a:lnTo>
                <a:pt x="3441190" y="272201"/>
              </a:lnTo>
              <a:lnTo>
                <a:pt x="3441190" y="544403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5CC70-7D00-4F87-8633-3ED5FD2D0760}">
      <dsp:nvSpPr>
        <dsp:cNvPr id="0" name=""/>
        <dsp:cNvSpPr/>
      </dsp:nvSpPr>
      <dsp:spPr>
        <a:xfrm>
          <a:off x="4571999" y="2837874"/>
          <a:ext cx="473864" cy="544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01"/>
              </a:lnTo>
              <a:lnTo>
                <a:pt x="473864" y="272201"/>
              </a:lnTo>
              <a:lnTo>
                <a:pt x="473864" y="544403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7BB87-B70F-45C9-A3A1-7D05CB5B07F0}">
      <dsp:nvSpPr>
        <dsp:cNvPr id="0" name=""/>
        <dsp:cNvSpPr/>
      </dsp:nvSpPr>
      <dsp:spPr>
        <a:xfrm>
          <a:off x="1604674" y="2837874"/>
          <a:ext cx="2967325" cy="544403"/>
        </a:xfrm>
        <a:custGeom>
          <a:avLst/>
          <a:gdLst/>
          <a:ahLst/>
          <a:cxnLst/>
          <a:rect l="0" t="0" r="0" b="0"/>
          <a:pathLst>
            <a:path>
              <a:moveTo>
                <a:pt x="2967325" y="0"/>
              </a:moveTo>
              <a:lnTo>
                <a:pt x="2967325" y="272201"/>
              </a:lnTo>
              <a:lnTo>
                <a:pt x="0" y="272201"/>
              </a:lnTo>
              <a:lnTo>
                <a:pt x="0" y="544403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876CC-AB38-46A4-BA85-59B52263A51E}">
      <dsp:nvSpPr>
        <dsp:cNvPr id="0" name=""/>
        <dsp:cNvSpPr/>
      </dsp:nvSpPr>
      <dsp:spPr>
        <a:xfrm>
          <a:off x="1150420" y="836710"/>
          <a:ext cx="6843158" cy="200116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b="1" kern="1200" dirty="0" smtClean="0">
              <a:latin typeface="Times New Roman" pitchFamily="18" charset="0"/>
              <a:cs typeface="Times New Roman" pitchFamily="18" charset="0"/>
            </a:rPr>
            <a:t>“Мәдени революция” тарихының кезеңдері </a:t>
          </a:r>
          <a:endParaRPr lang="ru-RU" sz="4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0420" y="836710"/>
        <a:ext cx="6843158" cy="2001164"/>
      </dsp:txXfrm>
    </dsp:sp>
    <dsp:sp modelId="{2D3A8295-3531-42D5-91CE-6A527EEA13FD}">
      <dsp:nvSpPr>
        <dsp:cNvPr id="0" name=""/>
        <dsp:cNvSpPr/>
      </dsp:nvSpPr>
      <dsp:spPr>
        <a:xfrm>
          <a:off x="4087" y="3382278"/>
          <a:ext cx="3201173" cy="263899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1966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жылғы мамыр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kk-KZ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1969</a:t>
          </a:r>
          <a:r>
            <a:rPr lang="kk-KZ" sz="2800" b="1" kern="1200" dirty="0" smtClean="0">
              <a:latin typeface="Times New Roman" pitchFamily="18" charset="0"/>
              <a:cs typeface="Times New Roman" pitchFamily="18" charset="0"/>
            </a:rPr>
            <a:t> жылғы сәуір.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7" y="3382278"/>
        <a:ext cx="3201173" cy="2638998"/>
      </dsp:txXfrm>
    </dsp:sp>
    <dsp:sp modelId="{08A07C8B-8D93-478F-B858-22B064433D3D}">
      <dsp:nvSpPr>
        <dsp:cNvPr id="0" name=""/>
        <dsp:cNvSpPr/>
      </dsp:nvSpPr>
      <dsp:spPr>
        <a:xfrm>
          <a:off x="3749664" y="3382278"/>
          <a:ext cx="2592399" cy="263899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1969</a:t>
          </a:r>
          <a:r>
            <a:rPr lang="kk-KZ" sz="3200" b="1" kern="1200" dirty="0" smtClean="0">
              <a:latin typeface="Times New Roman" pitchFamily="18" charset="0"/>
              <a:cs typeface="Times New Roman" pitchFamily="18" charset="0"/>
            </a:rPr>
            <a:t> жылғы  мамыр, 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1973</a:t>
          </a:r>
          <a:r>
            <a:rPr lang="kk-KZ" sz="3200" b="1" kern="1200" dirty="0" smtClean="0">
              <a:latin typeface="Times New Roman" pitchFamily="18" charset="0"/>
              <a:cs typeface="Times New Roman" pitchFamily="18" charset="0"/>
            </a:rPr>
            <a:t> тамыз</a:t>
          </a:r>
          <a:r>
            <a:rPr lang="kk-KZ" sz="3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9664" y="3382278"/>
        <a:ext cx="2592399" cy="2638998"/>
      </dsp:txXfrm>
    </dsp:sp>
    <dsp:sp modelId="{E31F33E5-8CDB-4430-8BF2-BCD585BCE69F}">
      <dsp:nvSpPr>
        <dsp:cNvPr id="0" name=""/>
        <dsp:cNvSpPr/>
      </dsp:nvSpPr>
      <dsp:spPr>
        <a:xfrm>
          <a:off x="6886468" y="3382278"/>
          <a:ext cx="2253443" cy="263901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Times New Roman" pitchFamily="18" charset="0"/>
              <a:cs typeface="Times New Roman" pitchFamily="18" charset="0"/>
            </a:rPr>
            <a:t>1973</a:t>
          </a:r>
          <a:r>
            <a:rPr lang="kk-KZ" sz="3300" kern="1200" dirty="0" smtClean="0">
              <a:latin typeface="Times New Roman" pitchFamily="18" charset="0"/>
              <a:cs typeface="Times New Roman" pitchFamily="18" charset="0"/>
            </a:rPr>
            <a:t> жылғы қыркүйек,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Times New Roman" pitchFamily="18" charset="0"/>
              <a:cs typeface="Times New Roman" pitchFamily="18" charset="0"/>
            </a:rPr>
            <a:t> 1976</a:t>
          </a:r>
          <a:r>
            <a:rPr lang="kk-KZ" sz="3300" kern="1200" dirty="0" smtClean="0">
              <a:latin typeface="Times New Roman" pitchFamily="18" charset="0"/>
              <a:cs typeface="Times New Roman" pitchFamily="18" charset="0"/>
            </a:rPr>
            <a:t> жылғы қазан.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86468" y="3382278"/>
        <a:ext cx="2253443" cy="2639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268760"/>
            <a:ext cx="8208912" cy="41549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k-KZ" sz="4800" dirty="0" smtClean="0"/>
          </a:p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1946-1976 </a:t>
            </a:r>
            <a:r>
              <a:rPr lang="ru-RU" sz="7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жылдарда</a:t>
            </a:r>
            <a:r>
              <a:rPr lang="kk-KZ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ғы </a:t>
            </a:r>
          </a:p>
          <a:p>
            <a:pPr algn="ctr"/>
            <a:r>
              <a:rPr lang="kk-KZ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7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ытай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24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996952"/>
            <a:ext cx="43924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Қытайдың пошта</a:t>
            </a:r>
            <a:r>
              <a:rPr lang="ru-RU" dirty="0" smtClean="0"/>
              <a:t> </a:t>
            </a:r>
            <a:r>
              <a:rPr lang="ru-RU" dirty="0" err="1" smtClean="0"/>
              <a:t>маркасында</a:t>
            </a:r>
            <a:r>
              <a:rPr lang="ru-RU" dirty="0" smtClean="0"/>
              <a:t> </a:t>
            </a:r>
            <a:r>
              <a:rPr lang="ru-RU" dirty="0" err="1" smtClean="0"/>
              <a:t>бейнеленген</a:t>
            </a:r>
            <a:r>
              <a:rPr lang="ru-RU" dirty="0" smtClean="0"/>
              <a:t> Сталин </a:t>
            </a:r>
            <a:r>
              <a:rPr lang="ru-RU" dirty="0" err="1" smtClean="0"/>
              <a:t>және Мау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17032"/>
            <a:ext cx="43924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6309320"/>
            <a:ext cx="80648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Маудың </a:t>
            </a:r>
            <a:r>
              <a:rPr lang="ru-RU" dirty="0" smtClean="0"/>
              <a:t>АҚШ </a:t>
            </a:r>
            <a:r>
              <a:rPr lang="ru-RU" dirty="0" err="1" smtClean="0"/>
              <a:t>Президенті</a:t>
            </a:r>
            <a:r>
              <a:rPr lang="ru-RU" dirty="0" smtClean="0"/>
              <a:t> Ричард </a:t>
            </a:r>
            <a:r>
              <a:rPr lang="ru-RU" dirty="0" err="1" smtClean="0"/>
              <a:t>Никсонмен</a:t>
            </a:r>
            <a:r>
              <a:rPr lang="ru-RU" dirty="0" smtClean="0"/>
              <a:t> </a:t>
            </a:r>
            <a:r>
              <a:rPr lang="ru-RU" dirty="0" err="1" smtClean="0"/>
              <a:t>кездесуі</a:t>
            </a:r>
            <a:r>
              <a:rPr lang="ru-RU" dirty="0" smtClean="0"/>
              <a:t>. </a:t>
            </a:r>
            <a:r>
              <a:rPr lang="ru-RU" dirty="0" err="1" smtClean="0"/>
              <a:t>Бейжің, </a:t>
            </a:r>
            <a:r>
              <a:rPr lang="ru-RU" dirty="0" smtClean="0"/>
              <a:t>1972 ж.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0"/>
            <a:ext cx="6228184" cy="6858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дүниежүзілік саясаттағы ең маңызды тұлғалардың бірі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есептелген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қазір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қайтыс болғанынан кейін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отыз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уақыт өтсе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талас-тартыстар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туғызатын тұлға болып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Қытайдың өзінде ол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қазірге дейін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ұлы төңкерісші, Қытай Азамат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соғысында Чияң Кайшиді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жеңген дарынды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қолбасшы және жүргізген саясаты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арқылы Қытайды қуатты мемлекеттер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қатарына қосқан кемеңгер саясатшы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құрметтеледі.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Қытайдың өзіндегі және шетелдегі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сыншылар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Маудың әлеуметтік-саяси жоспарларының кейбіреулерінің, мысалы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Үлкен секіріс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Мәдени төңкеріс сияқтылардың Қытайдың мәдениеті, экономикасы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сыртқы қарым-қатынастарына келтірген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зияны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үшін және бейбітшілік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кездің өзінде миллиондаған адам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шығынына алып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келгені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үшін айыптайды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284984"/>
            <a:ext cx="313184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Зыдоңның Тянанмен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қақпасындағы суреті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04664"/>
            <a:ext cx="2458616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0331" y="2996952"/>
            <a:ext cx="704494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9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Өтпелі кезең</a:t>
            </a:r>
          </a:p>
          <a:p>
            <a:pPr algn="ctr"/>
            <a:r>
              <a:rPr lang="ru-RU" sz="9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(1949-1952).</a:t>
            </a:r>
            <a:endParaRPr lang="ru-RU" sz="9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6" descr="D:\mygeography\Презентации\Китай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0963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7" descr="D:\mygeography\Презентации\Китай\china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4646613"/>
            <a:ext cx="30003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D:\mygeography\Презентации\Китай\china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4643438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D:\mygeography\Презентации\Китай\china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714875"/>
            <a:ext cx="1346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404664"/>
            <a:ext cx="8496944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1949-1954 </a:t>
            </a:r>
            <a:r>
              <a:rPr lang="ru-RU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жыл</a:t>
            </a:r>
            <a:endParaRPr lang="ru-RU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1950 </a:t>
            </a:r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жыл</a:t>
            </a:r>
            <a:endParaRPr lang="ru-RU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1953 </a:t>
            </a:r>
            <a:r>
              <a:rPr lang="ru-RU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жыл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k-KZ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көктем</a:t>
            </a:r>
            <a:endParaRPr lang="ru-RU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1951-1952 </a:t>
            </a:r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жж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endParaRPr lang="ru-RU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766834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1951 </a:t>
            </a:r>
            <a:r>
              <a:rPr lang="ru-RU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жылы</a:t>
            </a:r>
            <a:r>
              <a:rPr lang="ru-RU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kk-KZ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“контрреволюлық әрекеттер үшін жазалау туралы Ереже” қабылданды. </a:t>
            </a:r>
            <a:endParaRPr lang="ru-RU" sz="6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mygeography\Презентации\Китай\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728" y="0"/>
            <a:ext cx="9216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7272807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</a:t>
            </a:r>
          </a:p>
          <a:p>
            <a:pPr algn="ctr"/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Оқушы шығармашылығы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780928"/>
            <a:ext cx="744019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Социализм </a:t>
            </a:r>
          </a:p>
          <a:p>
            <a:pPr algn="ctr"/>
            <a:r>
              <a:rPr lang="kk-KZ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орнатудың басталуы.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5" descr="D:\mygeography\Презентации\Китай\chin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1481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D:\mygeography\Презентации\Китай\china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000375"/>
            <a:ext cx="3738563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D:\mygeography\Презентации\Китай\z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4000500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33265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1954 </a:t>
            </a:r>
            <a:r>
              <a:rPr lang="ru-RU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ҚХР </a:t>
            </a:r>
            <a:r>
              <a:rPr lang="ru-RU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конституциясы</a:t>
            </a:r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қабылданды</a:t>
            </a:r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mygeography\Презентации\Китай\pi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5229200"/>
            <a:ext cx="864096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1956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Мао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Цзэдунның бастамасымен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Мейлі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жүз гүл гүлдесін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мейлі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жүз мектеп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бәсекелессін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идеологиялық науқан басталды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mygeography\Презентации\Китай\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9797" y="3861048"/>
            <a:ext cx="850514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“Мәдени революция” </a:t>
            </a:r>
          </a:p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(1966-1976)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2484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3848" y="5373216"/>
            <a:ext cx="2820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Хуа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Гофэн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mygeography\Презентации\Китай\chin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00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349895"/>
            <a:ext cx="7920880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75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жылы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ҚХР-</a:t>
            </a:r>
            <a:r>
              <a:rPr lang="kk-KZ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дың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жаңа конституциясы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қабылданды.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3486" y="1484784"/>
            <a:ext cx="5065939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15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Бекіту </a:t>
            </a:r>
          </a:p>
          <a:p>
            <a:pPr algn="ctr"/>
            <a:r>
              <a:rPr lang="kk-KZ" sz="115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кезеңі</a:t>
            </a:r>
            <a:endParaRPr lang="ru-RU" sz="115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8808" y="188640"/>
            <a:ext cx="3596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i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 қорыту</a:t>
            </a:r>
            <a:endParaRPr lang="ru-RU" sz="5400" b="1" i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:\mygeography\Презентации\Китай\chin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3529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 </a:t>
            </a:r>
            <a:r>
              <a:rPr lang="ru-RU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тапсырма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kk-KZ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kk-KZ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“Үлкен секіріс” саясатын асыра сілтеу саясаты деп атауға бола ма?</a:t>
            </a:r>
          </a:p>
          <a:p>
            <a:pPr algn="ctr"/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777206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тапсырма</a:t>
            </a:r>
          </a:p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“Мәдени революцияның” үш кезеңіне салыстырмалы түрде талдау жасаңдар.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geography\Презентации\Китай\china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8568952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Ашық </a:t>
            </a:r>
            <a:r>
              <a:rPr lang="ru-RU" sz="1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тест</a:t>
            </a:r>
            <a:endParaRPr lang="ru-RU" sz="1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519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Қытайдағы азамат соғысы жылдары?</a:t>
            </a:r>
            <a:endParaRPr lang="ru-RU" sz="6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3861048"/>
            <a:ext cx="4565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1946-1949 </a:t>
            </a:r>
            <a:r>
              <a:rPr lang="ru-RU" sz="5400" b="1" dirty="0" err="1" smtClean="0">
                <a:solidFill>
                  <a:schemeClr val="bg1"/>
                </a:solidFill>
              </a:rPr>
              <a:t>жж</a:t>
            </a:r>
            <a:r>
              <a:rPr lang="ru-RU" sz="5400" b="1" dirty="0" smtClean="0">
                <a:solidFill>
                  <a:schemeClr val="bg1"/>
                </a:solidFill>
              </a:rPr>
              <a:t>.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19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Қытайдағы Гоминьданмен соғыстың нәтижесі?</a:t>
            </a: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573016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1949</a:t>
            </a:r>
            <a:r>
              <a:rPr lang="kk-KZ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жылы коммунисттердің жеңісімен аяқталды </a:t>
            </a:r>
            <a:r>
              <a:rPr lang="ru-RU" sz="5400" b="1" dirty="0" smtClean="0">
                <a:solidFill>
                  <a:srgbClr val="FF0000"/>
                </a:solidFill>
              </a:rPr>
              <a:t>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mygeography\Презентации\Китай\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728" y="0"/>
            <a:ext cx="9216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7029488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Оқушы </a:t>
            </a:r>
          </a:p>
          <a:p>
            <a:pPr algn="ctr"/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шығармашылығымен </a:t>
            </a:r>
          </a:p>
          <a:p>
            <a:pPr algn="ctr"/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</a:t>
            </a:r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ұмыс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730" y="908720"/>
            <a:ext cx="8519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ҚХР құрылды?</a:t>
            </a:r>
            <a:endParaRPr lang="ru-RU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3429000"/>
            <a:ext cx="3607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1949 </a:t>
            </a:r>
            <a:r>
              <a:rPr lang="ru-RU" sz="5400" b="1" dirty="0" err="1" smtClean="0">
                <a:solidFill>
                  <a:srgbClr val="FFFF00"/>
                </a:solidFill>
              </a:rPr>
              <a:t>жылы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730" y="908720"/>
            <a:ext cx="85192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Қытайдағы “зор секіріс” саясатының негізгі мәні?</a:t>
            </a:r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57301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FFFF00"/>
                </a:solidFill>
              </a:rPr>
              <a:t>Қысқа уақытта </a:t>
            </a:r>
            <a:r>
              <a:rPr lang="ru-RU" sz="5400" b="1" dirty="0" smtClean="0">
                <a:solidFill>
                  <a:srgbClr val="FFFF00"/>
                </a:solidFill>
              </a:rPr>
              <a:t>коммунизм </a:t>
            </a:r>
            <a:r>
              <a:rPr lang="ru-RU" sz="5400" b="1" dirty="0" err="1" smtClean="0">
                <a:solidFill>
                  <a:srgbClr val="FFFF00"/>
                </a:solidFill>
              </a:rPr>
              <a:t>орнату</a:t>
            </a:r>
            <a:r>
              <a:rPr lang="ru-RU" sz="5400" b="1" dirty="0" smtClean="0">
                <a:solidFill>
                  <a:srgbClr val="FFFF00"/>
                </a:solidFill>
              </a:rPr>
              <a:t>.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8519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Қытай азаматтарының саяси көзқарастары мен сенімдерін еркін білдіруге шақырған идея қай жылы қабылданды?</a:t>
            </a: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4653136"/>
            <a:ext cx="3791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1956 </a:t>
            </a:r>
            <a:r>
              <a:rPr lang="ru-RU" sz="5400" b="1" dirty="0" err="1" smtClean="0">
                <a:solidFill>
                  <a:srgbClr val="FFFF00"/>
                </a:solidFill>
              </a:rPr>
              <a:t>жылы</a:t>
            </a:r>
            <a:r>
              <a:rPr lang="ru-RU" sz="5400" b="1" dirty="0" smtClean="0">
                <a:solidFill>
                  <a:srgbClr val="FF0000"/>
                </a:solidFill>
              </a:rPr>
              <a:t>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192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Халық шаруашылығының шығыны артып, өнімдерінің құны кеміп, ұлттық табыс төмендеген жылдар тарихта қалай аталады?</a:t>
            </a: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66249" y="4653136"/>
            <a:ext cx="76774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FFFF00"/>
                </a:solidFill>
              </a:rPr>
              <a:t>«Үлкен секіріс</a:t>
            </a:r>
            <a:r>
              <a:rPr lang="ru-RU" sz="5400" b="1" dirty="0" smtClean="0">
                <a:solidFill>
                  <a:srgbClr val="FFFF00"/>
                </a:solidFill>
              </a:rPr>
              <a:t>» </a:t>
            </a:r>
            <a:r>
              <a:rPr lang="ru-RU" sz="5400" b="1" dirty="0" err="1" smtClean="0">
                <a:solidFill>
                  <a:srgbClr val="FFFF00"/>
                </a:solidFill>
              </a:rPr>
              <a:t>жылдар</a:t>
            </a:r>
            <a:r>
              <a:rPr lang="ru-RU" sz="5400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1958-1960 </a:t>
            </a:r>
            <a:r>
              <a:rPr lang="ru-RU" sz="5400" b="1" dirty="0" err="1" smtClean="0">
                <a:solidFill>
                  <a:srgbClr val="FFFF00"/>
                </a:solidFill>
              </a:rPr>
              <a:t>жж</a:t>
            </a:r>
            <a:r>
              <a:rPr lang="ru-RU" sz="5400" b="1" dirty="0" smtClean="0">
                <a:solidFill>
                  <a:srgbClr val="FFFF00"/>
                </a:solidFill>
              </a:rPr>
              <a:t>.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730" y="908720"/>
            <a:ext cx="8123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</a:rPr>
              <a:t>Қытайдағы экон</a:t>
            </a:r>
            <a:r>
              <a:rPr lang="kk-KZ" sz="4800" b="1" dirty="0" smtClean="0">
                <a:solidFill>
                  <a:schemeClr val="bg1"/>
                </a:solidFill>
              </a:rPr>
              <a:t>омикалық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реф</a:t>
            </a:r>
            <a:r>
              <a:rPr lang="kk-KZ" sz="4800" b="1" dirty="0" smtClean="0">
                <a:solidFill>
                  <a:schemeClr val="bg1"/>
                </a:solidFill>
              </a:rPr>
              <a:t>орма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баст</a:t>
            </a:r>
            <a:r>
              <a:rPr lang="kk-KZ" sz="4800" b="1" dirty="0" smtClean="0">
                <a:solidFill>
                  <a:schemeClr val="bg1"/>
                </a:solidFill>
              </a:rPr>
              <a:t>алған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жыл</a:t>
            </a:r>
            <a:r>
              <a:rPr lang="kk-KZ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3861048"/>
            <a:ext cx="2282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1978</a:t>
            </a:r>
            <a:r>
              <a:rPr lang="kk-KZ" sz="5400" b="1" dirty="0" smtClean="0">
                <a:solidFill>
                  <a:srgbClr val="FFFF00"/>
                </a:solidFill>
              </a:rPr>
              <a:t>ж</a:t>
            </a:r>
            <a:r>
              <a:rPr lang="ru-RU" sz="5400" b="1" dirty="0" smtClean="0">
                <a:solidFill>
                  <a:srgbClr val="FFFF00"/>
                </a:solidFill>
              </a:rPr>
              <a:t>.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700808"/>
            <a:ext cx="863088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kk-KZ" sz="8000" b="1" i="0" u="none" strike="noStrike" cap="none" spc="50" normalizeH="0" baseline="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Қорытындылау </a:t>
            </a:r>
          </a:p>
          <a:p>
            <a:pPr algn="ctr"/>
            <a:r>
              <a:rPr kumimoji="0" lang="kk-KZ" sz="8000" b="1" i="0" u="none" strike="noStrike" cap="none" spc="50" normalizeH="0" baseline="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кезеңі</a:t>
            </a:r>
            <a:endParaRPr lang="ru-RU" sz="80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7921143" cy="2646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1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mygeography\Презентации\Китай\z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9550" y="3356992"/>
            <a:ext cx="532445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548680"/>
            <a:ext cx="5092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Үйге  тапсырма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§24. </a:t>
            </a:r>
          </a:p>
          <a:p>
            <a:pPr>
              <a:buFont typeface="Arial" pitchFamily="34" charset="0"/>
              <a:buChar char="•"/>
            </a:pPr>
            <a:r>
              <a:rPr lang="ru-RU" sz="4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Тақырыпты 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қу;</a:t>
            </a:r>
          </a:p>
          <a:p>
            <a:pPr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«ҚХР –</a:t>
            </a:r>
            <a:r>
              <a:rPr lang="kk-KZ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дың 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1949-1976 </a:t>
            </a:r>
            <a:r>
              <a:rPr lang="ru-RU" sz="4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сыртқы саясаты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тақырыбына баяндама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әзірлеу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4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000" b="1" i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292" y="1844824"/>
            <a:ext cx="842818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Қ</a:t>
            </a:r>
            <a:r>
              <a:rPr lang="ru-RU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ытай</a:t>
            </a:r>
            <a:endParaRPr lang="ru-RU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ru-RU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Халық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Республикасының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құрылуы.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sz="6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</a:t>
            </a:r>
            <a:r>
              <a:rPr lang="ru-RU" sz="67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ХР-ның құрылуы</a:t>
            </a:r>
            <a:r>
              <a:rPr lang="ru-RU" sz="6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5004048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1949 </a:t>
            </a:r>
            <a:r>
              <a:rPr lang="kk-KZ" sz="3600" dirty="0" smtClean="0">
                <a:solidFill>
                  <a:srgbClr val="FFFF00"/>
                </a:solidFill>
              </a:rPr>
              <a:t>жыл наурызда ҚКП Орталық Комитетінің пленумы өтті.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1949 </a:t>
            </a:r>
            <a:r>
              <a:rPr lang="kk-KZ" sz="3600" dirty="0" smtClean="0">
                <a:solidFill>
                  <a:srgbClr val="FFFF00"/>
                </a:solidFill>
              </a:rPr>
              <a:t>жылғы </a:t>
            </a:r>
            <a:r>
              <a:rPr lang="ru-RU" sz="3600" dirty="0" smtClean="0">
                <a:solidFill>
                  <a:srgbClr val="FFFF00"/>
                </a:solidFill>
              </a:rPr>
              <a:t>1</a:t>
            </a:r>
            <a:r>
              <a:rPr lang="kk-KZ" sz="3600" dirty="0" smtClean="0">
                <a:solidFill>
                  <a:srgbClr val="FFFF00"/>
                </a:solidFill>
              </a:rPr>
              <a:t> қазанда ҚХР құрылғаны жарияланды.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528392" cy="42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37245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6093296"/>
            <a:ext cx="441460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Мао Цзэдун (1893-1976)</a:t>
            </a:r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2376264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412776"/>
            <a:ext cx="5971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</a:rPr>
              <a:t>Оқушы шығармашылы</a:t>
            </a:r>
            <a:r>
              <a:rPr lang="kk-KZ" sz="4000" b="1" dirty="0" smtClean="0">
                <a:solidFill>
                  <a:srgbClr val="FFFF00"/>
                </a:solidFill>
              </a:rPr>
              <a:t>ғ</a:t>
            </a:r>
            <a:r>
              <a:rPr lang="ru-RU" sz="4000" b="1" dirty="0" err="1" smtClean="0">
                <a:solidFill>
                  <a:srgbClr val="FFFF00"/>
                </a:solidFill>
              </a:rPr>
              <a:t>ы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114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1960" y="1124744"/>
            <a:ext cx="4752528" cy="5400600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Қытай жаңа дәуірі төңкерісінің көсемі,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1930- 1970-жылдар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аралығындағы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ҚХР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компартиясының жетекшісі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Мао Цзэдун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идеялары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Қытай төңкерісі мәселелерін қайта қарастырумен байланысты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Мао Цзэдун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жаңа дәуірдің әлемдік ауқымында Қытай төңкерісінің мәнін байыптауға тырысты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империализм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кезеңіне өткеннен кейін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әлемдік оқиғалар тығыз байланысты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және енді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қайтып ажырамайды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деді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Сондықтан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"Қытай төңкерісі әлемдік төңкерістің бір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бөлігі болып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"Әлемдік төңкерістің" дамуы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Қытай төңкерісінің жеңісінің маңызды алғышарты болады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ҚХР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құрылғаннан кейін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Мао Цзэдун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әлемдік мәселелерге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көңіл бөлді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"қазіргі дәуір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төңкерістер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соғыстар уақыты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деді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Солай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тұра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әлемдік ауқымда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FTP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мәнін, дамудың негізгі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үрдістерін,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дүниежүзілік соғыстан кейін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экономикалық жаһандану ықпалын түсінбейді.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қатар әлемдік дамуға кең көзқарас танытады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Мао Цзэдун (1893-1976)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5949280"/>
            <a:ext cx="842493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Зыдоң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1938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Ұзаққа созылатын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соғыс туралы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еңбегін жазу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үстінде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Мао Цзэдун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ұсынған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Үш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элем"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теорияда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әлем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-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дамыған империалистік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елдер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- Азия, Африка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Латын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Америкасының дамушы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елдері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үшінші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-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дамыған және дамушы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елдердің ортасындағы елдер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Оның "Үш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элем"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теориясы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империализмге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қарсы бірден-бір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ауқымды майданды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біріктіру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саяси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мақсатына қызмет еткенімен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қазіргі әлемнің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жағдайлары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көрсетті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Мао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Цзэдунды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саясатта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қызықтырған негізгі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сұрақ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"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капиталистік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төңкерістің алдын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Қытай экономикасын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қалыптастыруда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Мао Цзэдун "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тәуелсіздік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дербестік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 күшіне ғана сүйенуге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шақырды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бағыт бойын-ша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ұлттық экономиканың дамуы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басқа елдерден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тәуелді болмауы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тек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 күшіне сенуі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Жүзеге асырылуы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бұл бағыт "жабық есік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саясатына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ұласты.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Халықаралық саудадан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айырбастан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әлеммен өзара байланыстан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түптеп келгенде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Қытай экономикасының дамуын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тежеді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771</Words>
  <Application>Microsoft Office PowerPoint</Application>
  <PresentationFormat>Экран (4:3)</PresentationFormat>
  <Paragraphs>93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1.</vt:lpstr>
      <vt:lpstr>ҚХР-ның құрылуы  </vt:lpstr>
      <vt:lpstr>2.</vt:lpstr>
      <vt:lpstr>Мао Цзэдун (1893-1976) </vt:lpstr>
      <vt:lpstr>Слайд 8</vt:lpstr>
      <vt:lpstr>Слайд 9</vt:lpstr>
      <vt:lpstr>Слайд 10</vt:lpstr>
      <vt:lpstr>Слайд 11</vt:lpstr>
      <vt:lpstr>3.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35</cp:revision>
  <dcterms:created xsi:type="dcterms:W3CDTF">2013-03-28T06:19:56Z</dcterms:created>
  <dcterms:modified xsi:type="dcterms:W3CDTF">2015-02-18T13:44:45Z</dcterms:modified>
</cp:coreProperties>
</file>