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752600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Аманбаева Жазира Куановна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0891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Көшпелілер </a:t>
            </a:r>
          </a:p>
          <a:p>
            <a:pPr algn="ctr"/>
            <a:r>
              <a:rPr lang="kk-KZ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өркениеті</a:t>
            </a:r>
            <a:endParaRPr lang="ru-RU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8604"/>
            <a:ext cx="530254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8800" b="1" dirty="0" smtClean="0">
                <a:latin typeface="Times New Roman" pitchFamily="18" charset="0"/>
                <a:cs typeface="Times New Roman" pitchFamily="18" charset="0"/>
              </a:rPr>
              <a:t>Ой толғау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285992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dirty="0" smtClean="0">
                <a:latin typeface="Times New Roman" pitchFamily="18" charset="0"/>
                <a:cs typeface="Times New Roman" pitchFamily="18" charset="0"/>
              </a:rPr>
              <a:t>Киплингтің бұл сөзімен келісесіз бе? Өз ойыңызды сомдаңыз</a:t>
            </a:r>
            <a:r>
              <a:rPr lang="kk-KZ" sz="6600" dirty="0" smtClean="0"/>
              <a:t>. </a:t>
            </a:r>
            <a:endParaRPr lang="ru-RU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27635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9600" b="1" dirty="0" smtClean="0">
                <a:latin typeface="Times New Roman" pitchFamily="18" charset="0"/>
                <a:cs typeface="Times New Roman" pitchFamily="18" charset="0"/>
              </a:rPr>
              <a:t>Ойланайық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85992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іздің еліміз не себепті өркениеттердің кездесу, жақындасу және бір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 өзара байыту орнына айналды?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8577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3" y="5715016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АРНОЛЬД ДЖОЗЕФ ТОЙНБИ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57166"/>
            <a:ext cx="3429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Әлемдік тарихты зерттеу үстінде ХХ ғасырға дейін адамзаттың ортақ тағдыры болмаған.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27003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Иммануил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Кант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0719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428604"/>
            <a:ext cx="4286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Мемлекеттің өзі көшпелілер мен отырықшы егіншілердің өзара қақтығысымен, қорғаныс мақсатында пайда болды.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28624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528638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Фридрих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Ратцель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(30 августа 1844-9 августа 1904 (59 лет)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Туған жері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Карлсруэ.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Қайтқан жері:Аммерланд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близ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500"/>
            <a:ext cx="835824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4786346" cy="503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9124" y="5929330"/>
            <a:ext cx="419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Святой Апостол Павел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3500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“Кім жұмыс істемесе, сол тамақ жемейді”.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4291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6143644"/>
            <a:ext cx="447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Аристотель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б.з.б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384-322)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285728"/>
            <a:ext cx="37147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Мемлекет қандай мақсат үшін құрылады? Деген сұраққа жауап іздеді. 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Мемлекет өмір сүру үшін емес, көпшілік жағдайларда бақытты өмір сүруге бола құрылады” деп жауап тапты.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285728"/>
            <a:ext cx="5286412" cy="62478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“Еуроцентризмнің үстемдік құруы әлемдік тарихтағы түркі монғол көшпелілерінің рөлін жоққа шығарды . Содан да болар , біз бұралаң соқпақтан өз жолымызды іздеуге мәжбүрміз”.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8" y="428604"/>
            <a:ext cx="4286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“Шығыс дегеніміз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Шығыс, ал Батыс дегеніміз – Батыс және олар еш уақытта да бір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бірімен тоғыспайды”.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857760"/>
            <a:ext cx="20537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Джо́зеф </a:t>
            </a:r>
            <a:endParaRPr lang="kk-KZ" sz="3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Ре́дьярд </a:t>
            </a:r>
            <a:endParaRPr lang="kk-KZ" sz="3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Ки́плинг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11</cp:revision>
  <dcterms:created xsi:type="dcterms:W3CDTF">2012-11-26T17:59:58Z</dcterms:created>
  <dcterms:modified xsi:type="dcterms:W3CDTF">2015-03-30T17:22:07Z</dcterms:modified>
</cp:coreProperties>
</file>