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1" r:id="rId9"/>
    <p:sldId id="268" r:id="rId10"/>
    <p:sldId id="269" r:id="rId11"/>
    <p:sldId id="262" r:id="rId12"/>
    <p:sldId id="263" r:id="rId13"/>
    <p:sldId id="270" r:id="rId14"/>
    <p:sldId id="264" r:id="rId15"/>
    <p:sldId id="271" r:id="rId16"/>
    <p:sldId id="265" r:id="rId17"/>
    <p:sldId id="266" r:id="rId18"/>
    <p:sldId id="267" r:id="rId19"/>
    <p:sldId id="274" r:id="rId20"/>
    <p:sldId id="275" r:id="rId21"/>
    <p:sldId id="277" r:id="rId22"/>
    <p:sldId id="276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88F3D-EB53-4ACA-80A8-43D056C221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DF5F38-9E37-41EB-A1EC-1CEBE74BE53D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Электр энергетикасы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661B174-34B7-478F-8D96-F21085FC58AE}" type="parTrans" cxnId="{D4B96D03-16AF-4CB6-9660-A79B550C0BC2}">
      <dgm:prSet/>
      <dgm:spPr/>
      <dgm:t>
        <a:bodyPr/>
        <a:lstStyle/>
        <a:p>
          <a:endParaRPr lang="ru-RU"/>
        </a:p>
      </dgm:t>
    </dgm:pt>
    <dgm:pt modelId="{45B9FA2E-1E36-4F30-952B-115A48F1A868}" type="sibTrans" cxnId="{D4B96D03-16AF-4CB6-9660-A79B550C0BC2}">
      <dgm:prSet/>
      <dgm:spPr/>
      <dgm:t>
        <a:bodyPr/>
        <a:lstStyle/>
        <a:p>
          <a:endParaRPr lang="ru-RU"/>
        </a:p>
      </dgm:t>
    </dgm:pt>
    <dgm:pt modelId="{09C30DCE-7356-416B-84A6-200ADFEB3A29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ЖЭС </a:t>
          </a:r>
        </a:p>
        <a:p>
          <a:r>
            <a:rPr lang="kk-KZ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(жылу электр станциясы)</a:t>
          </a:r>
          <a:endParaRPr lang="ru-RU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7F3BDA3-BFA4-41C2-A695-94CF6897A6FF}" type="parTrans" cxnId="{AD1CA1EB-C51D-4C19-98FF-D8199C5378ED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C27A4BD4-5097-4957-9D91-712CEB225B5E}" type="sibTrans" cxnId="{AD1CA1EB-C51D-4C19-98FF-D8199C5378ED}">
      <dgm:prSet/>
      <dgm:spPr/>
      <dgm:t>
        <a:bodyPr/>
        <a:lstStyle/>
        <a:p>
          <a:endParaRPr lang="ru-RU"/>
        </a:p>
      </dgm:t>
    </dgm:pt>
    <dgm:pt modelId="{8857E3BA-3E7E-4914-B300-9ED9406178CE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СЭС </a:t>
          </a:r>
        </a:p>
        <a:p>
          <a:r>
            <a:rPr lang="kk-KZ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(су электр станциясы)</a:t>
          </a:r>
          <a:endParaRPr lang="ru-RU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D7EEE99-A048-4D40-82D0-28D43554A028}" type="parTrans" cxnId="{7D586A3A-0216-4761-A34E-486948126895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F0AC0AC5-0181-48B3-802C-85056D7C53EF}" type="sibTrans" cxnId="{7D586A3A-0216-4761-A34E-486948126895}">
      <dgm:prSet/>
      <dgm:spPr/>
      <dgm:t>
        <a:bodyPr/>
        <a:lstStyle/>
        <a:p>
          <a:endParaRPr lang="ru-RU"/>
        </a:p>
      </dgm:t>
    </dgm:pt>
    <dgm:pt modelId="{B5719BC8-72B9-47E3-8B34-E9C6B412419F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АЭС </a:t>
          </a:r>
        </a:p>
        <a:p>
          <a:r>
            <a:rPr lang="kk-KZ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(атом электр станциясы)</a:t>
          </a:r>
          <a:endParaRPr lang="ru-RU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9C5C8E-3306-497C-8160-59CFEA81E66B}" type="parTrans" cxnId="{A6F4E626-1763-49F0-A0B9-B8217C0EF1D1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26F6D55D-6971-426B-8686-DF30146E53D2}" type="sibTrans" cxnId="{A6F4E626-1763-49F0-A0B9-B8217C0EF1D1}">
      <dgm:prSet/>
      <dgm:spPr/>
      <dgm:t>
        <a:bodyPr/>
        <a:lstStyle/>
        <a:p>
          <a:endParaRPr lang="ru-RU"/>
        </a:p>
      </dgm:t>
    </dgm:pt>
    <dgm:pt modelId="{DDE7DA8B-C634-4ED3-BCC5-B5F12931E9B2}" type="pres">
      <dgm:prSet presAssocID="{20488F3D-EB53-4ACA-80A8-43D056C221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1BD48D-A125-4A76-8814-111FF527E768}" type="pres">
      <dgm:prSet presAssocID="{2ADF5F38-9E37-41EB-A1EC-1CEBE74BE53D}" presName="hierRoot1" presStyleCnt="0">
        <dgm:presLayoutVars>
          <dgm:hierBranch val="init"/>
        </dgm:presLayoutVars>
      </dgm:prSet>
      <dgm:spPr/>
    </dgm:pt>
    <dgm:pt modelId="{CFEEA75B-E62F-4969-B385-B97D924E577C}" type="pres">
      <dgm:prSet presAssocID="{2ADF5F38-9E37-41EB-A1EC-1CEBE74BE53D}" presName="rootComposite1" presStyleCnt="0"/>
      <dgm:spPr/>
    </dgm:pt>
    <dgm:pt modelId="{938E9721-C9B4-4DEF-BE8E-584FD447289D}" type="pres">
      <dgm:prSet presAssocID="{2ADF5F38-9E37-41EB-A1EC-1CEBE74BE53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E9102D-7AAF-460F-86E7-D2795B132234}" type="pres">
      <dgm:prSet presAssocID="{2ADF5F38-9E37-41EB-A1EC-1CEBE74BE53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98264E9-DB2A-45AC-94AF-A50BCA226610}" type="pres">
      <dgm:prSet presAssocID="{2ADF5F38-9E37-41EB-A1EC-1CEBE74BE53D}" presName="hierChild2" presStyleCnt="0"/>
      <dgm:spPr/>
    </dgm:pt>
    <dgm:pt modelId="{31F5BE71-932A-41B7-9B5F-3B098B0BE07F}" type="pres">
      <dgm:prSet presAssocID="{C7F3BDA3-BFA4-41C2-A695-94CF6897A6F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2580E64-75B9-4139-8436-8ED144E1E32F}" type="pres">
      <dgm:prSet presAssocID="{09C30DCE-7356-416B-84A6-200ADFEB3A29}" presName="hierRoot2" presStyleCnt="0">
        <dgm:presLayoutVars>
          <dgm:hierBranch val="init"/>
        </dgm:presLayoutVars>
      </dgm:prSet>
      <dgm:spPr/>
    </dgm:pt>
    <dgm:pt modelId="{ED908BD3-B96F-4629-80EC-5242A2420C91}" type="pres">
      <dgm:prSet presAssocID="{09C30DCE-7356-416B-84A6-200ADFEB3A29}" presName="rootComposite" presStyleCnt="0"/>
      <dgm:spPr/>
    </dgm:pt>
    <dgm:pt modelId="{A5E29EEA-4DD9-4BF1-B99B-9A7AC64DB1BE}" type="pres">
      <dgm:prSet presAssocID="{09C30DCE-7356-416B-84A6-200ADFEB3A29}" presName="rootText" presStyleLbl="node2" presStyleIdx="0" presStyleCnt="3" custScaleY="1485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DE2C-202D-4E79-955D-6D29B90EF720}" type="pres">
      <dgm:prSet presAssocID="{09C30DCE-7356-416B-84A6-200ADFEB3A29}" presName="rootConnector" presStyleLbl="node2" presStyleIdx="0" presStyleCnt="3"/>
      <dgm:spPr/>
      <dgm:t>
        <a:bodyPr/>
        <a:lstStyle/>
        <a:p>
          <a:endParaRPr lang="ru-RU"/>
        </a:p>
      </dgm:t>
    </dgm:pt>
    <dgm:pt modelId="{8FB3CE5F-0028-4771-A4E9-DC6062DED0AA}" type="pres">
      <dgm:prSet presAssocID="{09C30DCE-7356-416B-84A6-200ADFEB3A29}" presName="hierChild4" presStyleCnt="0"/>
      <dgm:spPr/>
    </dgm:pt>
    <dgm:pt modelId="{2458764B-C2A8-4F2F-8B81-7BD1C8013EF7}" type="pres">
      <dgm:prSet presAssocID="{09C30DCE-7356-416B-84A6-200ADFEB3A29}" presName="hierChild5" presStyleCnt="0"/>
      <dgm:spPr/>
    </dgm:pt>
    <dgm:pt modelId="{30D28A36-53B9-4108-98FB-6F9B74191F78}" type="pres">
      <dgm:prSet presAssocID="{4D7EEE99-A048-4D40-82D0-28D43554A02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2550979E-9BD9-4C80-A440-54F987A13D47}" type="pres">
      <dgm:prSet presAssocID="{8857E3BA-3E7E-4914-B300-9ED9406178CE}" presName="hierRoot2" presStyleCnt="0">
        <dgm:presLayoutVars>
          <dgm:hierBranch val="init"/>
        </dgm:presLayoutVars>
      </dgm:prSet>
      <dgm:spPr/>
    </dgm:pt>
    <dgm:pt modelId="{D7CF0C40-DC7B-4D5F-A022-3DB17BCE4F97}" type="pres">
      <dgm:prSet presAssocID="{8857E3BA-3E7E-4914-B300-9ED9406178CE}" presName="rootComposite" presStyleCnt="0"/>
      <dgm:spPr/>
    </dgm:pt>
    <dgm:pt modelId="{BE3D22B2-DD99-4D83-A1CB-A4C9976D222C}" type="pres">
      <dgm:prSet presAssocID="{8857E3BA-3E7E-4914-B300-9ED9406178CE}" presName="rootText" presStyleLbl="node2" presStyleIdx="1" presStyleCnt="3" custScaleY="1485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5CE7E0-EA0E-40BA-B4F1-79165D852C8A}" type="pres">
      <dgm:prSet presAssocID="{8857E3BA-3E7E-4914-B300-9ED9406178CE}" presName="rootConnector" presStyleLbl="node2" presStyleIdx="1" presStyleCnt="3"/>
      <dgm:spPr/>
      <dgm:t>
        <a:bodyPr/>
        <a:lstStyle/>
        <a:p>
          <a:endParaRPr lang="ru-RU"/>
        </a:p>
      </dgm:t>
    </dgm:pt>
    <dgm:pt modelId="{344664C4-CBE4-4E2E-B2ED-4EACE1AD92E5}" type="pres">
      <dgm:prSet presAssocID="{8857E3BA-3E7E-4914-B300-9ED9406178CE}" presName="hierChild4" presStyleCnt="0"/>
      <dgm:spPr/>
    </dgm:pt>
    <dgm:pt modelId="{96311CD1-8074-46FB-AFF4-62BC49C617FB}" type="pres">
      <dgm:prSet presAssocID="{8857E3BA-3E7E-4914-B300-9ED9406178CE}" presName="hierChild5" presStyleCnt="0"/>
      <dgm:spPr/>
    </dgm:pt>
    <dgm:pt modelId="{98DF62C5-32B9-4D30-99F8-215AB3104144}" type="pres">
      <dgm:prSet presAssocID="{E19C5C8E-3306-497C-8160-59CFEA81E66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7B2C9E8-BA22-4905-87F4-81866D5D4D88}" type="pres">
      <dgm:prSet presAssocID="{B5719BC8-72B9-47E3-8B34-E9C6B412419F}" presName="hierRoot2" presStyleCnt="0">
        <dgm:presLayoutVars>
          <dgm:hierBranch val="init"/>
        </dgm:presLayoutVars>
      </dgm:prSet>
      <dgm:spPr/>
    </dgm:pt>
    <dgm:pt modelId="{A6D3F670-2281-44FC-A38C-A14F1D74FE3C}" type="pres">
      <dgm:prSet presAssocID="{B5719BC8-72B9-47E3-8B34-E9C6B412419F}" presName="rootComposite" presStyleCnt="0"/>
      <dgm:spPr/>
    </dgm:pt>
    <dgm:pt modelId="{3C3B29A9-3406-4313-9C1A-05A04AD0CDF3}" type="pres">
      <dgm:prSet presAssocID="{B5719BC8-72B9-47E3-8B34-E9C6B412419F}" presName="rootText" presStyleLbl="node2" presStyleIdx="2" presStyleCnt="3" custScaleY="1487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C255F2-A942-4E04-B433-2441420F0401}" type="pres">
      <dgm:prSet presAssocID="{B5719BC8-72B9-47E3-8B34-E9C6B412419F}" presName="rootConnector" presStyleLbl="node2" presStyleIdx="2" presStyleCnt="3"/>
      <dgm:spPr/>
      <dgm:t>
        <a:bodyPr/>
        <a:lstStyle/>
        <a:p>
          <a:endParaRPr lang="ru-RU"/>
        </a:p>
      </dgm:t>
    </dgm:pt>
    <dgm:pt modelId="{B45D7AA7-6678-4EB3-8861-7010977328D6}" type="pres">
      <dgm:prSet presAssocID="{B5719BC8-72B9-47E3-8B34-E9C6B412419F}" presName="hierChild4" presStyleCnt="0"/>
      <dgm:spPr/>
    </dgm:pt>
    <dgm:pt modelId="{9545D0DD-1C64-4A80-9EA7-4ADF92E797EA}" type="pres">
      <dgm:prSet presAssocID="{B5719BC8-72B9-47E3-8B34-E9C6B412419F}" presName="hierChild5" presStyleCnt="0"/>
      <dgm:spPr/>
    </dgm:pt>
    <dgm:pt modelId="{66115317-2C64-4A1C-81D3-D6DD0502F1C1}" type="pres">
      <dgm:prSet presAssocID="{2ADF5F38-9E37-41EB-A1EC-1CEBE74BE53D}" presName="hierChild3" presStyleCnt="0"/>
      <dgm:spPr/>
    </dgm:pt>
  </dgm:ptLst>
  <dgm:cxnLst>
    <dgm:cxn modelId="{294FAE4E-F98F-4BC0-A0CF-EC88F87F2D5E}" type="presOf" srcId="{8857E3BA-3E7E-4914-B300-9ED9406178CE}" destId="{BE3D22B2-DD99-4D83-A1CB-A4C9976D222C}" srcOrd="0" destOrd="0" presId="urn:microsoft.com/office/officeart/2005/8/layout/orgChart1"/>
    <dgm:cxn modelId="{2F30ADB5-CACA-4515-BD92-3E7BB451E014}" type="presOf" srcId="{B5719BC8-72B9-47E3-8B34-E9C6B412419F}" destId="{2BC255F2-A942-4E04-B433-2441420F0401}" srcOrd="1" destOrd="0" presId="urn:microsoft.com/office/officeart/2005/8/layout/orgChart1"/>
    <dgm:cxn modelId="{7563FEA2-70EB-45D2-AD5F-915CD00D024D}" type="presOf" srcId="{B5719BC8-72B9-47E3-8B34-E9C6B412419F}" destId="{3C3B29A9-3406-4313-9C1A-05A04AD0CDF3}" srcOrd="0" destOrd="0" presId="urn:microsoft.com/office/officeart/2005/8/layout/orgChart1"/>
    <dgm:cxn modelId="{896B59F8-E655-4D2F-9809-1916C0055F36}" type="presOf" srcId="{09C30DCE-7356-416B-84A6-200ADFEB3A29}" destId="{A5E29EEA-4DD9-4BF1-B99B-9A7AC64DB1BE}" srcOrd="0" destOrd="0" presId="urn:microsoft.com/office/officeart/2005/8/layout/orgChart1"/>
    <dgm:cxn modelId="{E6CDD113-B842-4BE3-98C3-1986EECDF605}" type="presOf" srcId="{C7F3BDA3-BFA4-41C2-A695-94CF6897A6FF}" destId="{31F5BE71-932A-41B7-9B5F-3B098B0BE07F}" srcOrd="0" destOrd="0" presId="urn:microsoft.com/office/officeart/2005/8/layout/orgChart1"/>
    <dgm:cxn modelId="{79BC1967-EF2D-4FE8-909A-7F1F0A12A877}" type="presOf" srcId="{2ADF5F38-9E37-41EB-A1EC-1CEBE74BE53D}" destId="{B4E9102D-7AAF-460F-86E7-D2795B132234}" srcOrd="1" destOrd="0" presId="urn:microsoft.com/office/officeart/2005/8/layout/orgChart1"/>
    <dgm:cxn modelId="{BFE3E680-B48B-467B-B4E1-21CEB45C8A1C}" type="presOf" srcId="{E19C5C8E-3306-497C-8160-59CFEA81E66B}" destId="{98DF62C5-32B9-4D30-99F8-215AB3104144}" srcOrd="0" destOrd="0" presId="urn:microsoft.com/office/officeart/2005/8/layout/orgChart1"/>
    <dgm:cxn modelId="{F1030A46-185F-4671-9338-A4527BAD9561}" type="presOf" srcId="{4D7EEE99-A048-4D40-82D0-28D43554A028}" destId="{30D28A36-53B9-4108-98FB-6F9B74191F78}" srcOrd="0" destOrd="0" presId="urn:microsoft.com/office/officeart/2005/8/layout/orgChart1"/>
    <dgm:cxn modelId="{D4B96D03-16AF-4CB6-9660-A79B550C0BC2}" srcId="{20488F3D-EB53-4ACA-80A8-43D056C2219F}" destId="{2ADF5F38-9E37-41EB-A1EC-1CEBE74BE53D}" srcOrd="0" destOrd="0" parTransId="{E661B174-34B7-478F-8D96-F21085FC58AE}" sibTransId="{45B9FA2E-1E36-4F30-952B-115A48F1A868}"/>
    <dgm:cxn modelId="{7D586A3A-0216-4761-A34E-486948126895}" srcId="{2ADF5F38-9E37-41EB-A1EC-1CEBE74BE53D}" destId="{8857E3BA-3E7E-4914-B300-9ED9406178CE}" srcOrd="1" destOrd="0" parTransId="{4D7EEE99-A048-4D40-82D0-28D43554A028}" sibTransId="{F0AC0AC5-0181-48B3-802C-85056D7C53EF}"/>
    <dgm:cxn modelId="{D59295A9-7149-4A50-AE43-8735DE8A80C7}" type="presOf" srcId="{09C30DCE-7356-416B-84A6-200ADFEB3A29}" destId="{4E42DE2C-202D-4E79-955D-6D29B90EF720}" srcOrd="1" destOrd="0" presId="urn:microsoft.com/office/officeart/2005/8/layout/orgChart1"/>
    <dgm:cxn modelId="{AD1CA1EB-C51D-4C19-98FF-D8199C5378ED}" srcId="{2ADF5F38-9E37-41EB-A1EC-1CEBE74BE53D}" destId="{09C30DCE-7356-416B-84A6-200ADFEB3A29}" srcOrd="0" destOrd="0" parTransId="{C7F3BDA3-BFA4-41C2-A695-94CF6897A6FF}" sibTransId="{C27A4BD4-5097-4957-9D91-712CEB225B5E}"/>
    <dgm:cxn modelId="{F21C1BE5-A238-44D2-B4DA-C25A5EF42468}" type="presOf" srcId="{8857E3BA-3E7E-4914-B300-9ED9406178CE}" destId="{B15CE7E0-EA0E-40BA-B4F1-79165D852C8A}" srcOrd="1" destOrd="0" presId="urn:microsoft.com/office/officeart/2005/8/layout/orgChart1"/>
    <dgm:cxn modelId="{8C6F3EB5-4B99-4B35-9E08-D53B26B560C0}" type="presOf" srcId="{20488F3D-EB53-4ACA-80A8-43D056C2219F}" destId="{DDE7DA8B-C634-4ED3-BCC5-B5F12931E9B2}" srcOrd="0" destOrd="0" presId="urn:microsoft.com/office/officeart/2005/8/layout/orgChart1"/>
    <dgm:cxn modelId="{A6F4E626-1763-49F0-A0B9-B8217C0EF1D1}" srcId="{2ADF5F38-9E37-41EB-A1EC-1CEBE74BE53D}" destId="{B5719BC8-72B9-47E3-8B34-E9C6B412419F}" srcOrd="2" destOrd="0" parTransId="{E19C5C8E-3306-497C-8160-59CFEA81E66B}" sibTransId="{26F6D55D-6971-426B-8686-DF30146E53D2}"/>
    <dgm:cxn modelId="{44401F72-E600-4CC2-9887-8733D3300697}" type="presOf" srcId="{2ADF5F38-9E37-41EB-A1EC-1CEBE74BE53D}" destId="{938E9721-C9B4-4DEF-BE8E-584FD447289D}" srcOrd="0" destOrd="0" presId="urn:microsoft.com/office/officeart/2005/8/layout/orgChart1"/>
    <dgm:cxn modelId="{C61714B3-F53B-4D75-8220-6EBC2868B1AD}" type="presParOf" srcId="{DDE7DA8B-C634-4ED3-BCC5-B5F12931E9B2}" destId="{591BD48D-A125-4A76-8814-111FF527E768}" srcOrd="0" destOrd="0" presId="urn:microsoft.com/office/officeart/2005/8/layout/orgChart1"/>
    <dgm:cxn modelId="{B3D3FC29-4FB8-4DBB-83CE-9A2603661985}" type="presParOf" srcId="{591BD48D-A125-4A76-8814-111FF527E768}" destId="{CFEEA75B-E62F-4969-B385-B97D924E577C}" srcOrd="0" destOrd="0" presId="urn:microsoft.com/office/officeart/2005/8/layout/orgChart1"/>
    <dgm:cxn modelId="{9C6A55CC-4436-47ED-B16A-B7FA6733D29C}" type="presParOf" srcId="{CFEEA75B-E62F-4969-B385-B97D924E577C}" destId="{938E9721-C9B4-4DEF-BE8E-584FD447289D}" srcOrd="0" destOrd="0" presId="urn:microsoft.com/office/officeart/2005/8/layout/orgChart1"/>
    <dgm:cxn modelId="{4EDD5045-F701-45FB-AB5F-05C266E705D7}" type="presParOf" srcId="{CFEEA75B-E62F-4969-B385-B97D924E577C}" destId="{B4E9102D-7AAF-460F-86E7-D2795B132234}" srcOrd="1" destOrd="0" presId="urn:microsoft.com/office/officeart/2005/8/layout/orgChart1"/>
    <dgm:cxn modelId="{FB48F66C-4892-41F9-81C1-56A767AB3C33}" type="presParOf" srcId="{591BD48D-A125-4A76-8814-111FF527E768}" destId="{998264E9-DB2A-45AC-94AF-A50BCA226610}" srcOrd="1" destOrd="0" presId="urn:microsoft.com/office/officeart/2005/8/layout/orgChart1"/>
    <dgm:cxn modelId="{5541FD96-2E14-4D5F-94B4-51B35569577B}" type="presParOf" srcId="{998264E9-DB2A-45AC-94AF-A50BCA226610}" destId="{31F5BE71-932A-41B7-9B5F-3B098B0BE07F}" srcOrd="0" destOrd="0" presId="urn:microsoft.com/office/officeart/2005/8/layout/orgChart1"/>
    <dgm:cxn modelId="{684C2BDC-5A56-427C-ADC1-D857BA2912D7}" type="presParOf" srcId="{998264E9-DB2A-45AC-94AF-A50BCA226610}" destId="{D2580E64-75B9-4139-8436-8ED144E1E32F}" srcOrd="1" destOrd="0" presId="urn:microsoft.com/office/officeart/2005/8/layout/orgChart1"/>
    <dgm:cxn modelId="{928F953E-F5EE-4B73-A458-0C39B58E6A3B}" type="presParOf" srcId="{D2580E64-75B9-4139-8436-8ED144E1E32F}" destId="{ED908BD3-B96F-4629-80EC-5242A2420C91}" srcOrd="0" destOrd="0" presId="urn:microsoft.com/office/officeart/2005/8/layout/orgChart1"/>
    <dgm:cxn modelId="{42F00AD8-F7D5-427B-83F1-456B607635AB}" type="presParOf" srcId="{ED908BD3-B96F-4629-80EC-5242A2420C91}" destId="{A5E29EEA-4DD9-4BF1-B99B-9A7AC64DB1BE}" srcOrd="0" destOrd="0" presId="urn:microsoft.com/office/officeart/2005/8/layout/orgChart1"/>
    <dgm:cxn modelId="{E3CC3716-5058-4AF1-B1B1-D091584179D9}" type="presParOf" srcId="{ED908BD3-B96F-4629-80EC-5242A2420C91}" destId="{4E42DE2C-202D-4E79-955D-6D29B90EF720}" srcOrd="1" destOrd="0" presId="urn:microsoft.com/office/officeart/2005/8/layout/orgChart1"/>
    <dgm:cxn modelId="{E6AA6199-5BA2-4E75-99C9-D9C141A45FF7}" type="presParOf" srcId="{D2580E64-75B9-4139-8436-8ED144E1E32F}" destId="{8FB3CE5F-0028-4771-A4E9-DC6062DED0AA}" srcOrd="1" destOrd="0" presId="urn:microsoft.com/office/officeart/2005/8/layout/orgChart1"/>
    <dgm:cxn modelId="{ABE7E6DF-E191-4D75-A1D4-9456FFAD3042}" type="presParOf" srcId="{D2580E64-75B9-4139-8436-8ED144E1E32F}" destId="{2458764B-C2A8-4F2F-8B81-7BD1C8013EF7}" srcOrd="2" destOrd="0" presId="urn:microsoft.com/office/officeart/2005/8/layout/orgChart1"/>
    <dgm:cxn modelId="{E9886960-91C0-48F8-A9B4-BFB715344687}" type="presParOf" srcId="{998264E9-DB2A-45AC-94AF-A50BCA226610}" destId="{30D28A36-53B9-4108-98FB-6F9B74191F78}" srcOrd="2" destOrd="0" presId="urn:microsoft.com/office/officeart/2005/8/layout/orgChart1"/>
    <dgm:cxn modelId="{EBB8A0C3-3C22-4AB8-866C-2D711A5D2999}" type="presParOf" srcId="{998264E9-DB2A-45AC-94AF-A50BCA226610}" destId="{2550979E-9BD9-4C80-A440-54F987A13D47}" srcOrd="3" destOrd="0" presId="urn:microsoft.com/office/officeart/2005/8/layout/orgChart1"/>
    <dgm:cxn modelId="{2088A334-4257-4F0A-A3A6-96EDE2BF7304}" type="presParOf" srcId="{2550979E-9BD9-4C80-A440-54F987A13D47}" destId="{D7CF0C40-DC7B-4D5F-A022-3DB17BCE4F97}" srcOrd="0" destOrd="0" presId="urn:microsoft.com/office/officeart/2005/8/layout/orgChart1"/>
    <dgm:cxn modelId="{2F0B72B9-636D-4D44-8736-380F3B8E820C}" type="presParOf" srcId="{D7CF0C40-DC7B-4D5F-A022-3DB17BCE4F97}" destId="{BE3D22B2-DD99-4D83-A1CB-A4C9976D222C}" srcOrd="0" destOrd="0" presId="urn:microsoft.com/office/officeart/2005/8/layout/orgChart1"/>
    <dgm:cxn modelId="{627F3E3A-E18D-4A79-8E94-55235D5B09C9}" type="presParOf" srcId="{D7CF0C40-DC7B-4D5F-A022-3DB17BCE4F97}" destId="{B15CE7E0-EA0E-40BA-B4F1-79165D852C8A}" srcOrd="1" destOrd="0" presId="urn:microsoft.com/office/officeart/2005/8/layout/orgChart1"/>
    <dgm:cxn modelId="{130F09F7-6CEC-4A1B-BBC5-58C4E8A40FD8}" type="presParOf" srcId="{2550979E-9BD9-4C80-A440-54F987A13D47}" destId="{344664C4-CBE4-4E2E-B2ED-4EACE1AD92E5}" srcOrd="1" destOrd="0" presId="urn:microsoft.com/office/officeart/2005/8/layout/orgChart1"/>
    <dgm:cxn modelId="{E4A88329-3B01-4ECC-8A1E-F0A798EDEE67}" type="presParOf" srcId="{2550979E-9BD9-4C80-A440-54F987A13D47}" destId="{96311CD1-8074-46FB-AFF4-62BC49C617FB}" srcOrd="2" destOrd="0" presId="urn:microsoft.com/office/officeart/2005/8/layout/orgChart1"/>
    <dgm:cxn modelId="{D6DE8072-99D7-423B-9929-8319229D4A3A}" type="presParOf" srcId="{998264E9-DB2A-45AC-94AF-A50BCA226610}" destId="{98DF62C5-32B9-4D30-99F8-215AB3104144}" srcOrd="4" destOrd="0" presId="urn:microsoft.com/office/officeart/2005/8/layout/orgChart1"/>
    <dgm:cxn modelId="{BD499991-79A0-4E42-A9AA-2863DF52F10D}" type="presParOf" srcId="{998264E9-DB2A-45AC-94AF-A50BCA226610}" destId="{67B2C9E8-BA22-4905-87F4-81866D5D4D88}" srcOrd="5" destOrd="0" presId="urn:microsoft.com/office/officeart/2005/8/layout/orgChart1"/>
    <dgm:cxn modelId="{C14A5007-8317-41DB-9336-0D3E283BA079}" type="presParOf" srcId="{67B2C9E8-BA22-4905-87F4-81866D5D4D88}" destId="{A6D3F670-2281-44FC-A38C-A14F1D74FE3C}" srcOrd="0" destOrd="0" presId="urn:microsoft.com/office/officeart/2005/8/layout/orgChart1"/>
    <dgm:cxn modelId="{62F6D583-A674-4CED-BA6F-2EF3ACD6F5DD}" type="presParOf" srcId="{A6D3F670-2281-44FC-A38C-A14F1D74FE3C}" destId="{3C3B29A9-3406-4313-9C1A-05A04AD0CDF3}" srcOrd="0" destOrd="0" presId="urn:microsoft.com/office/officeart/2005/8/layout/orgChart1"/>
    <dgm:cxn modelId="{426F9CA0-3552-4A9C-98CA-E4681C7EFD86}" type="presParOf" srcId="{A6D3F670-2281-44FC-A38C-A14F1D74FE3C}" destId="{2BC255F2-A942-4E04-B433-2441420F0401}" srcOrd="1" destOrd="0" presId="urn:microsoft.com/office/officeart/2005/8/layout/orgChart1"/>
    <dgm:cxn modelId="{10649640-D237-4E2A-A8CB-EB9B5848B64A}" type="presParOf" srcId="{67B2C9E8-BA22-4905-87F4-81866D5D4D88}" destId="{B45D7AA7-6678-4EB3-8861-7010977328D6}" srcOrd="1" destOrd="0" presId="urn:microsoft.com/office/officeart/2005/8/layout/orgChart1"/>
    <dgm:cxn modelId="{5405A498-244B-4049-BC96-5FFAD21D04F8}" type="presParOf" srcId="{67B2C9E8-BA22-4905-87F4-81866D5D4D88}" destId="{9545D0DD-1C64-4A80-9EA7-4ADF92E797EA}" srcOrd="2" destOrd="0" presId="urn:microsoft.com/office/officeart/2005/8/layout/orgChart1"/>
    <dgm:cxn modelId="{1E69E7C6-CB8B-4B25-9253-F5FCBB703A82}" type="presParOf" srcId="{591BD48D-A125-4A76-8814-111FF527E768}" destId="{66115317-2C64-4A1C-81D3-D6DD0502F1C1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7407F2-E188-49C1-9E6E-4D8F10F89ED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22C4DB-00A0-4A99-91D7-2C5B418C4EA7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Отын цехы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430F3C-2A88-4C87-9C22-663E9C838C9C}" type="parTrans" cxnId="{2AC04FC7-0BBA-46BF-AD37-A0F5518C068E}">
      <dgm:prSet/>
      <dgm:spPr/>
      <dgm:t>
        <a:bodyPr/>
        <a:lstStyle/>
        <a:p>
          <a:endParaRPr lang="ru-RU"/>
        </a:p>
      </dgm:t>
    </dgm:pt>
    <dgm:pt modelId="{A365F6DA-F32D-423D-A4B1-29DFAE00C506}" type="sibTrans" cxnId="{2AC04FC7-0BBA-46BF-AD37-A0F5518C068E}">
      <dgm:prSet/>
      <dgm:spPr/>
      <dgm:t>
        <a:bodyPr/>
        <a:lstStyle/>
        <a:p>
          <a:endParaRPr lang="ru-RU"/>
        </a:p>
      </dgm:t>
    </dgm:pt>
    <dgm:pt modelId="{F20AD825-44AB-4E3B-959E-EF3098F14D56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Бу шығатын қазан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CCBBDBA-9C1F-448E-86C3-7465B2FA9F4C}" type="parTrans" cxnId="{73AD7AC2-C339-4C4F-B96C-B4A8E8869876}">
      <dgm:prSet/>
      <dgm:spPr/>
      <dgm:t>
        <a:bodyPr/>
        <a:lstStyle/>
        <a:p>
          <a:endParaRPr lang="ru-RU"/>
        </a:p>
      </dgm:t>
    </dgm:pt>
    <dgm:pt modelId="{97C4410A-AFA5-453C-8DEF-F233CACF4FD2}" type="sibTrans" cxnId="{73AD7AC2-C339-4C4F-B96C-B4A8E8869876}">
      <dgm:prSet/>
      <dgm:spPr/>
      <dgm:t>
        <a:bodyPr/>
        <a:lstStyle/>
        <a:p>
          <a:endParaRPr lang="ru-RU"/>
        </a:p>
      </dgm:t>
    </dgm:pt>
    <dgm:pt modelId="{DE7E96CF-8AAC-4DDD-8764-6FA5AE08FD75}">
      <dgm:prSet phldrT="[Текст]" custT="1"/>
      <dgm:spPr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sz="2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Буды шығарады</a:t>
          </a:r>
          <a:endParaRPr lang="ru-RU" sz="24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E34C8F0-0983-44E7-BEA4-9DBFDAA0E9C0}" type="parTrans" cxnId="{861D82B8-5604-4C3B-8962-0D985CA9B5D1}">
      <dgm:prSet/>
      <dgm:spPr/>
      <dgm:t>
        <a:bodyPr/>
        <a:lstStyle/>
        <a:p>
          <a:endParaRPr lang="ru-RU"/>
        </a:p>
      </dgm:t>
    </dgm:pt>
    <dgm:pt modelId="{323F28F0-E739-4D5C-ACE7-8B24663DAD64}" type="sibTrans" cxnId="{861D82B8-5604-4C3B-8962-0D985CA9B5D1}">
      <dgm:prSet/>
      <dgm:spPr/>
      <dgm:t>
        <a:bodyPr/>
        <a:lstStyle/>
        <a:p>
          <a:endParaRPr lang="ru-RU"/>
        </a:p>
      </dgm:t>
    </dgm:pt>
    <dgm:pt modelId="{5905A75A-109E-46DF-AC3D-9ACFB9BE0DFC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Машина цехындағы турбина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D68171F-F136-4407-A44D-85C6947D4BFF}" type="parTrans" cxnId="{0766775A-8505-46F0-9087-3E31AB4FD09B}">
      <dgm:prSet/>
      <dgm:spPr/>
      <dgm:t>
        <a:bodyPr/>
        <a:lstStyle/>
        <a:p>
          <a:endParaRPr lang="ru-RU"/>
        </a:p>
      </dgm:t>
    </dgm:pt>
    <dgm:pt modelId="{98BFCB62-CB89-44BB-94E4-DAAED9DE0B84}" type="sibTrans" cxnId="{0766775A-8505-46F0-9087-3E31AB4FD09B}">
      <dgm:prSet/>
      <dgm:spPr/>
      <dgm:t>
        <a:bodyPr/>
        <a:lstStyle/>
        <a:p>
          <a:endParaRPr lang="ru-RU"/>
        </a:p>
      </dgm:t>
    </dgm:pt>
    <dgm:pt modelId="{DE48F6A2-7688-44EC-9FD3-63CA278BA8BD}">
      <dgm:prSet phldrT="[Текст]" custT="1"/>
      <dgm:spPr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kk-KZ" sz="18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Электр энергиясына айналдырады</a:t>
          </a:r>
          <a:endParaRPr lang="ru-RU" sz="18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EA5978B-4928-4C60-8A45-610587A86FA1}" type="parTrans" cxnId="{D32CE7B8-870A-462C-B05D-AFE10000F1D6}">
      <dgm:prSet/>
      <dgm:spPr/>
      <dgm:t>
        <a:bodyPr/>
        <a:lstStyle/>
        <a:p>
          <a:endParaRPr lang="ru-RU"/>
        </a:p>
      </dgm:t>
    </dgm:pt>
    <dgm:pt modelId="{A8DE2F25-3F96-4453-B171-99ADB9B629CA}" type="sibTrans" cxnId="{D32CE7B8-870A-462C-B05D-AFE10000F1D6}">
      <dgm:prSet/>
      <dgm:spPr/>
      <dgm:t>
        <a:bodyPr/>
        <a:lstStyle/>
        <a:p>
          <a:endParaRPr lang="ru-RU"/>
        </a:p>
      </dgm:t>
    </dgm:pt>
    <dgm:pt modelId="{FCF20732-40B4-4EEE-B0CF-491A6A3B8E6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400" dirty="0" smtClean="0">
              <a:latin typeface="Times New Roman" pitchFamily="18" charset="0"/>
              <a:cs typeface="Times New Roman" pitchFamily="18" charset="0"/>
            </a:rPr>
            <a:t>Цех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3E287A5-0602-42AD-AF3E-F509EA16F571}" type="parTrans" cxnId="{53861D23-0104-4BFF-96B2-A7439EB4E28E}">
      <dgm:prSet/>
      <dgm:spPr/>
      <dgm:t>
        <a:bodyPr/>
        <a:lstStyle/>
        <a:p>
          <a:endParaRPr lang="ru-RU"/>
        </a:p>
      </dgm:t>
    </dgm:pt>
    <dgm:pt modelId="{FA7916EC-683C-44D7-8284-B8DBDAD3C77E}" type="sibTrans" cxnId="{53861D23-0104-4BFF-96B2-A7439EB4E28E}">
      <dgm:prSet/>
      <dgm:spPr/>
      <dgm:t>
        <a:bodyPr/>
        <a:lstStyle/>
        <a:p>
          <a:endParaRPr lang="ru-RU"/>
        </a:p>
      </dgm:t>
    </dgm:pt>
    <dgm:pt modelId="{9EA4CC83-E637-43EC-92D6-8E123A9D32D8}">
      <dgm:prSet phldrT="[Текст]" custT="1"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kk-KZ" sz="20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Отын жанады</a:t>
          </a:r>
          <a:endParaRPr lang="ru-RU" sz="20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D62C900-A3A5-4D80-9363-562B38231682}" type="sibTrans" cxnId="{03399131-D3FA-42A2-BAD0-E8A51CB5B435}">
      <dgm:prSet/>
      <dgm:spPr/>
      <dgm:t>
        <a:bodyPr/>
        <a:lstStyle/>
        <a:p>
          <a:endParaRPr lang="ru-RU"/>
        </a:p>
      </dgm:t>
    </dgm:pt>
    <dgm:pt modelId="{F3DE6355-A496-43CF-90EF-1F705BC1C28F}" type="parTrans" cxnId="{03399131-D3FA-42A2-BAD0-E8A51CB5B435}">
      <dgm:prSet/>
      <dgm:spPr/>
      <dgm:t>
        <a:bodyPr/>
        <a:lstStyle/>
        <a:p>
          <a:endParaRPr lang="ru-RU"/>
        </a:p>
      </dgm:t>
    </dgm:pt>
    <dgm:pt modelId="{347DFE45-B070-4E15-BB42-2EF41A86B394}">
      <dgm:prSet phldrT="[Текст]" custT="1"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endParaRPr lang="ru-RU" sz="20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DD904CB-26B8-4530-B4A2-7B034B7F47DD}" type="parTrans" cxnId="{D2592E48-8D82-43F4-8AA8-C316FA522890}">
      <dgm:prSet/>
      <dgm:spPr/>
      <dgm:t>
        <a:bodyPr/>
        <a:lstStyle/>
        <a:p>
          <a:endParaRPr lang="ru-RU"/>
        </a:p>
      </dgm:t>
    </dgm:pt>
    <dgm:pt modelId="{AD11CE23-6FEE-4DA3-AC9B-C294B6639201}" type="sibTrans" cxnId="{D2592E48-8D82-43F4-8AA8-C316FA522890}">
      <dgm:prSet/>
      <dgm:spPr/>
      <dgm:t>
        <a:bodyPr/>
        <a:lstStyle/>
        <a:p>
          <a:endParaRPr lang="ru-RU"/>
        </a:p>
      </dgm:t>
    </dgm:pt>
    <dgm:pt modelId="{D6202FF7-4531-494A-8866-B6D3BEA336D3}">
      <dgm:prSet phldrT="[Текст]" custT="1"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kk-KZ" sz="20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Суды ысытады</a:t>
          </a:r>
          <a:endParaRPr lang="ru-RU" sz="20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4E10EE4-7E7C-4E02-A1D5-793792DBFF2C}" type="parTrans" cxnId="{6027CFC8-609C-4A82-A45C-A977CAFF4CEE}">
      <dgm:prSet/>
      <dgm:spPr/>
      <dgm:t>
        <a:bodyPr/>
        <a:lstStyle/>
        <a:p>
          <a:endParaRPr lang="ru-RU"/>
        </a:p>
      </dgm:t>
    </dgm:pt>
    <dgm:pt modelId="{22E93F29-EB4B-4C69-9B52-492F702F5CCE}" type="sibTrans" cxnId="{6027CFC8-609C-4A82-A45C-A977CAFF4CEE}">
      <dgm:prSet/>
      <dgm:spPr/>
      <dgm:t>
        <a:bodyPr/>
        <a:lstStyle/>
        <a:p>
          <a:endParaRPr lang="ru-RU"/>
        </a:p>
      </dgm:t>
    </dgm:pt>
    <dgm:pt modelId="{2E999DE2-C530-41C1-B5CE-52D2F6AB6361}">
      <dgm:prSet phldrT="[Текст]" custT="1"/>
      <dgm:spPr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kk-KZ" sz="20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Буға айналдырады</a:t>
          </a:r>
          <a:endParaRPr lang="ru-RU" sz="20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468A772-C112-47D4-91B5-0927923DDAD4}" type="parTrans" cxnId="{7D63A12D-A571-455C-BEF5-2CB5C377D0EA}">
      <dgm:prSet/>
      <dgm:spPr/>
      <dgm:t>
        <a:bodyPr/>
        <a:lstStyle/>
        <a:p>
          <a:endParaRPr lang="ru-RU"/>
        </a:p>
      </dgm:t>
    </dgm:pt>
    <dgm:pt modelId="{11B58A24-5529-4386-B5AE-90998CF138FC}" type="sibTrans" cxnId="{7D63A12D-A571-455C-BEF5-2CB5C377D0EA}">
      <dgm:prSet/>
      <dgm:spPr/>
      <dgm:t>
        <a:bodyPr/>
        <a:lstStyle/>
        <a:p>
          <a:endParaRPr lang="ru-RU"/>
        </a:p>
      </dgm:t>
    </dgm:pt>
    <dgm:pt modelId="{CD58739F-C6DB-42A5-9071-B0D3E99FE008}">
      <dgm:prSet custT="1"/>
      <dgm:spPr/>
      <dgm:t>
        <a:bodyPr/>
        <a:lstStyle/>
        <a:p>
          <a:r>
            <a:rPr lang="kk-KZ" sz="20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Электр энергиясын бөледі</a:t>
          </a:r>
          <a:endParaRPr lang="ru-RU" sz="2000" b="1" i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E045421-23EB-4B8A-8BA3-5525A41FA5C6}" type="parTrans" cxnId="{39319788-4447-474F-B147-5B871F52FC16}">
      <dgm:prSet/>
      <dgm:spPr/>
      <dgm:t>
        <a:bodyPr/>
        <a:lstStyle/>
        <a:p>
          <a:endParaRPr lang="ru-RU"/>
        </a:p>
      </dgm:t>
    </dgm:pt>
    <dgm:pt modelId="{E2D191E7-4B75-499F-98DC-169004E3CC31}" type="sibTrans" cxnId="{39319788-4447-474F-B147-5B871F52FC16}">
      <dgm:prSet/>
      <dgm:spPr/>
      <dgm:t>
        <a:bodyPr/>
        <a:lstStyle/>
        <a:p>
          <a:endParaRPr lang="ru-RU"/>
        </a:p>
      </dgm:t>
    </dgm:pt>
    <dgm:pt modelId="{4A2A6166-BC40-493F-9A26-101AA9A7117F}" type="pres">
      <dgm:prSet presAssocID="{197407F2-E188-49C1-9E6E-4D8F10F89E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881233-4670-4CD4-849F-0E2775D6FE14}" type="pres">
      <dgm:prSet presAssocID="{197407F2-E188-49C1-9E6E-4D8F10F89EDE}" presName="tSp" presStyleCnt="0"/>
      <dgm:spPr/>
    </dgm:pt>
    <dgm:pt modelId="{18B055D7-59F7-4FDD-9666-41422DC21696}" type="pres">
      <dgm:prSet presAssocID="{197407F2-E188-49C1-9E6E-4D8F10F89EDE}" presName="bSp" presStyleCnt="0"/>
      <dgm:spPr/>
    </dgm:pt>
    <dgm:pt modelId="{F4CC5A40-D86E-43FE-81EC-523013BCF0EA}" type="pres">
      <dgm:prSet presAssocID="{197407F2-E188-49C1-9E6E-4D8F10F89EDE}" presName="process" presStyleCnt="0"/>
      <dgm:spPr/>
    </dgm:pt>
    <dgm:pt modelId="{6C683FB5-962B-436D-BBE5-A03D2B015C45}" type="pres">
      <dgm:prSet presAssocID="{F222C4DB-00A0-4A99-91D7-2C5B418C4EA7}" presName="composite1" presStyleCnt="0"/>
      <dgm:spPr/>
    </dgm:pt>
    <dgm:pt modelId="{DF9B27A7-A06D-4FB6-8EC5-C71209582177}" type="pres">
      <dgm:prSet presAssocID="{F222C4DB-00A0-4A99-91D7-2C5B418C4EA7}" presName="dummyNode1" presStyleLbl="node1" presStyleIdx="0" presStyleCnt="4"/>
      <dgm:spPr/>
    </dgm:pt>
    <dgm:pt modelId="{33C9F21F-633A-4EC4-B0F4-9723A7265A7E}" type="pres">
      <dgm:prSet presAssocID="{F222C4DB-00A0-4A99-91D7-2C5B418C4EA7}" presName="childNode1" presStyleLbl="bgAcc1" presStyleIdx="0" presStyleCnt="4" custScaleX="152850" custScaleY="166255" custLinFactNeighborX="-354" custLinFactNeighborY="-42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4805F-9A5E-4C3B-9D20-FB4BEE848D0F}" type="pres">
      <dgm:prSet presAssocID="{F222C4DB-00A0-4A99-91D7-2C5B418C4EA7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6B9C0-E673-482E-AB04-FF54B90A0D3F}" type="pres">
      <dgm:prSet presAssocID="{F222C4DB-00A0-4A99-91D7-2C5B418C4EA7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A023D-D7CB-4FBB-8A6C-F40C7B92FBFF}" type="pres">
      <dgm:prSet presAssocID="{F222C4DB-00A0-4A99-91D7-2C5B418C4EA7}" presName="connSite1" presStyleCnt="0"/>
      <dgm:spPr/>
    </dgm:pt>
    <dgm:pt modelId="{23A4E752-F3A3-42AF-9B08-9285FCBD9AB7}" type="pres">
      <dgm:prSet presAssocID="{A365F6DA-F32D-423D-A4B1-29DFAE00C506}" presName="Name9" presStyleLbl="sibTrans2D1" presStyleIdx="0" presStyleCnt="3"/>
      <dgm:spPr/>
      <dgm:t>
        <a:bodyPr/>
        <a:lstStyle/>
        <a:p>
          <a:endParaRPr lang="ru-RU"/>
        </a:p>
      </dgm:t>
    </dgm:pt>
    <dgm:pt modelId="{5B2BBBBB-D2D2-49C8-BB16-FD2EBF50AA55}" type="pres">
      <dgm:prSet presAssocID="{F20AD825-44AB-4E3B-959E-EF3098F14D56}" presName="composite2" presStyleCnt="0"/>
      <dgm:spPr/>
    </dgm:pt>
    <dgm:pt modelId="{63BF2BE1-6CE3-4EC4-9164-DBC00ACD1C03}" type="pres">
      <dgm:prSet presAssocID="{F20AD825-44AB-4E3B-959E-EF3098F14D56}" presName="dummyNode2" presStyleLbl="node1" presStyleIdx="0" presStyleCnt="4"/>
      <dgm:spPr/>
    </dgm:pt>
    <dgm:pt modelId="{8E8986E4-60F7-4791-9F1E-D5DF4E24EE99}" type="pres">
      <dgm:prSet presAssocID="{F20AD825-44AB-4E3B-959E-EF3098F14D56}" presName="childNode2" presStyleLbl="bgAcc1" presStyleIdx="1" presStyleCnt="4" custScaleX="138596" custLinFactNeighborX="-6420" custLinFactNeighborY="1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ECF50-5287-4D28-B48D-B5D5C793D658}" type="pres">
      <dgm:prSet presAssocID="{F20AD825-44AB-4E3B-959E-EF3098F14D56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7933D-EA60-4A3C-825D-013D2A0E38C0}" type="pres">
      <dgm:prSet presAssocID="{F20AD825-44AB-4E3B-959E-EF3098F14D56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F1FC0-026C-47ED-9A60-EAE8FBA39952}" type="pres">
      <dgm:prSet presAssocID="{F20AD825-44AB-4E3B-959E-EF3098F14D56}" presName="connSite2" presStyleCnt="0"/>
      <dgm:spPr/>
    </dgm:pt>
    <dgm:pt modelId="{4691511A-41DC-469F-8E81-32293137BEE8}" type="pres">
      <dgm:prSet presAssocID="{97C4410A-AFA5-453C-8DEF-F233CACF4FD2}" presName="Name18" presStyleLbl="sibTrans2D1" presStyleIdx="1" presStyleCnt="3"/>
      <dgm:spPr/>
      <dgm:t>
        <a:bodyPr/>
        <a:lstStyle/>
        <a:p>
          <a:endParaRPr lang="ru-RU"/>
        </a:p>
      </dgm:t>
    </dgm:pt>
    <dgm:pt modelId="{C78DFF45-4661-47EA-9D38-C15896BD059E}" type="pres">
      <dgm:prSet presAssocID="{5905A75A-109E-46DF-AC3D-9ACFB9BE0DFC}" presName="composite1" presStyleCnt="0"/>
      <dgm:spPr/>
    </dgm:pt>
    <dgm:pt modelId="{0A979DA2-4DFF-4752-A948-ED936E089EFA}" type="pres">
      <dgm:prSet presAssocID="{5905A75A-109E-46DF-AC3D-9ACFB9BE0DFC}" presName="dummyNode1" presStyleLbl="node1" presStyleIdx="1" presStyleCnt="4"/>
      <dgm:spPr/>
    </dgm:pt>
    <dgm:pt modelId="{FAC4C093-6A2C-4DF5-A8A1-FC11594BDBFA}" type="pres">
      <dgm:prSet presAssocID="{5905A75A-109E-46DF-AC3D-9ACFB9BE0DFC}" presName="childNode1" presStyleLbl="bgAcc1" presStyleIdx="2" presStyleCnt="4" custScaleX="141712" custLinFactNeighborX="1734" custLinFactNeighborY="5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4E63D-D27D-4FC9-BF35-DC5BBDDCB14C}" type="pres">
      <dgm:prSet presAssocID="{5905A75A-109E-46DF-AC3D-9ACFB9BE0DFC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864DD-D7AF-4CB5-B529-721E86E1A416}" type="pres">
      <dgm:prSet presAssocID="{5905A75A-109E-46DF-AC3D-9ACFB9BE0DFC}" presName="parentNode1" presStyleLbl="node1" presStyleIdx="2" presStyleCnt="4" custScaleX="141190" custScaleY="136395" custLinFactNeighborX="-22493" custLinFactNeighborY="347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7FEF1-BDAA-4C2A-A780-3169A9AED3FB}" type="pres">
      <dgm:prSet presAssocID="{5905A75A-109E-46DF-AC3D-9ACFB9BE0DFC}" presName="connSite1" presStyleCnt="0"/>
      <dgm:spPr/>
    </dgm:pt>
    <dgm:pt modelId="{DDF7029E-F180-40A1-9B78-6C9540D17CBA}" type="pres">
      <dgm:prSet presAssocID="{98BFCB62-CB89-44BB-94E4-DAAED9DE0B84}" presName="Name9" presStyleLbl="sibTrans2D1" presStyleIdx="2" presStyleCnt="3"/>
      <dgm:spPr/>
      <dgm:t>
        <a:bodyPr/>
        <a:lstStyle/>
        <a:p>
          <a:endParaRPr lang="ru-RU"/>
        </a:p>
      </dgm:t>
    </dgm:pt>
    <dgm:pt modelId="{5ADCF497-986C-4F72-97C7-1496ECC2E22B}" type="pres">
      <dgm:prSet presAssocID="{FCF20732-40B4-4EEE-B0CF-491A6A3B8E63}" presName="composite2" presStyleCnt="0"/>
      <dgm:spPr/>
    </dgm:pt>
    <dgm:pt modelId="{6811149A-7D39-44D8-B58A-97D9FC2130F5}" type="pres">
      <dgm:prSet presAssocID="{FCF20732-40B4-4EEE-B0CF-491A6A3B8E63}" presName="dummyNode2" presStyleLbl="node1" presStyleIdx="2" presStyleCnt="4"/>
      <dgm:spPr/>
    </dgm:pt>
    <dgm:pt modelId="{0440651A-7987-4D94-8F37-8E87B18855C8}" type="pres">
      <dgm:prSet presAssocID="{FCF20732-40B4-4EEE-B0CF-491A6A3B8E63}" presName="childNode2" presStyleLbl="bgAcc1" presStyleIdx="3" presStyleCnt="4" custScaleX="130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36AB3-B110-442D-AE1D-2A1953AD17A9}" type="pres">
      <dgm:prSet presAssocID="{FCF20732-40B4-4EEE-B0CF-491A6A3B8E63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8F31E-8FB5-443F-8C8F-ACC608C95C3F}" type="pres">
      <dgm:prSet presAssocID="{FCF20732-40B4-4EEE-B0CF-491A6A3B8E63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BF50E-1C52-4F8A-AA85-5ED384A717B4}" type="pres">
      <dgm:prSet presAssocID="{FCF20732-40B4-4EEE-B0CF-491A6A3B8E63}" presName="connSite2" presStyleCnt="0"/>
      <dgm:spPr/>
    </dgm:pt>
  </dgm:ptLst>
  <dgm:cxnLst>
    <dgm:cxn modelId="{53861D23-0104-4BFF-96B2-A7439EB4E28E}" srcId="{197407F2-E188-49C1-9E6E-4D8F10F89EDE}" destId="{FCF20732-40B4-4EEE-B0CF-491A6A3B8E63}" srcOrd="3" destOrd="0" parTransId="{03E287A5-0602-42AD-AF3E-F509EA16F571}" sibTransId="{FA7916EC-683C-44D7-8284-B8DBDAD3C77E}"/>
    <dgm:cxn modelId="{BCF2B100-C3CF-42E3-A4A7-FD9952D41CAC}" type="presOf" srcId="{A365F6DA-F32D-423D-A4B1-29DFAE00C506}" destId="{23A4E752-F3A3-42AF-9B08-9285FCBD9AB7}" srcOrd="0" destOrd="0" presId="urn:microsoft.com/office/officeart/2005/8/layout/hProcess4"/>
    <dgm:cxn modelId="{07FF2CC6-B9DA-41A7-A1C9-BFF2D586801B}" type="presOf" srcId="{DE48F6A2-7688-44EC-9FD3-63CA278BA8BD}" destId="{0DB4E63D-D27D-4FC9-BF35-DC5BBDDCB14C}" srcOrd="1" destOrd="0" presId="urn:microsoft.com/office/officeart/2005/8/layout/hProcess4"/>
    <dgm:cxn modelId="{DE982377-A0CB-4A99-8F6F-172B3BCD9A54}" type="presOf" srcId="{DE7E96CF-8AAC-4DDD-8764-6FA5AE08FD75}" destId="{8E8986E4-60F7-4791-9F1E-D5DF4E24EE99}" srcOrd="0" destOrd="0" presId="urn:microsoft.com/office/officeart/2005/8/layout/hProcess4"/>
    <dgm:cxn modelId="{DC4CFDA6-355E-47B2-ACA3-A7E0FDCD408C}" type="presOf" srcId="{98BFCB62-CB89-44BB-94E4-DAAED9DE0B84}" destId="{DDF7029E-F180-40A1-9B78-6C9540D17CBA}" srcOrd="0" destOrd="0" presId="urn:microsoft.com/office/officeart/2005/8/layout/hProcess4"/>
    <dgm:cxn modelId="{DBE96105-3699-43F0-B55D-7EFFE2F58277}" type="presOf" srcId="{DE48F6A2-7688-44EC-9FD3-63CA278BA8BD}" destId="{FAC4C093-6A2C-4DF5-A8A1-FC11594BDBFA}" srcOrd="0" destOrd="0" presId="urn:microsoft.com/office/officeart/2005/8/layout/hProcess4"/>
    <dgm:cxn modelId="{33A35103-5230-4EEB-9A5C-34BA9472D53B}" type="presOf" srcId="{197407F2-E188-49C1-9E6E-4D8F10F89EDE}" destId="{4A2A6166-BC40-493F-9A26-101AA9A7117F}" srcOrd="0" destOrd="0" presId="urn:microsoft.com/office/officeart/2005/8/layout/hProcess4"/>
    <dgm:cxn modelId="{861D82B8-5604-4C3B-8962-0D985CA9B5D1}" srcId="{F20AD825-44AB-4E3B-959E-EF3098F14D56}" destId="{DE7E96CF-8AAC-4DDD-8764-6FA5AE08FD75}" srcOrd="0" destOrd="0" parTransId="{3E34C8F0-0983-44E7-BEA4-9DBFDAA0E9C0}" sibTransId="{323F28F0-E739-4D5C-ACE7-8B24663DAD64}"/>
    <dgm:cxn modelId="{B7C7E7E7-7871-4184-9478-70DFF9B9E893}" type="presOf" srcId="{DE7E96CF-8AAC-4DDD-8764-6FA5AE08FD75}" destId="{D2CECF50-5287-4D28-B48D-B5D5C793D658}" srcOrd="1" destOrd="0" presId="urn:microsoft.com/office/officeart/2005/8/layout/hProcess4"/>
    <dgm:cxn modelId="{03399131-D3FA-42A2-BAD0-E8A51CB5B435}" srcId="{F222C4DB-00A0-4A99-91D7-2C5B418C4EA7}" destId="{9EA4CC83-E637-43EC-92D6-8E123A9D32D8}" srcOrd="0" destOrd="0" parTransId="{F3DE6355-A496-43CF-90EF-1F705BC1C28F}" sibTransId="{ED62C900-A3A5-4D80-9363-562B38231682}"/>
    <dgm:cxn modelId="{23612FF4-9CD6-4DC6-AB20-1F5D1EED0AC6}" type="presOf" srcId="{9EA4CC83-E637-43EC-92D6-8E123A9D32D8}" destId="{E374805F-9A5E-4C3B-9D20-FB4BEE848D0F}" srcOrd="1" destOrd="0" presId="urn:microsoft.com/office/officeart/2005/8/layout/hProcess4"/>
    <dgm:cxn modelId="{2AC04FC7-0BBA-46BF-AD37-A0F5518C068E}" srcId="{197407F2-E188-49C1-9E6E-4D8F10F89EDE}" destId="{F222C4DB-00A0-4A99-91D7-2C5B418C4EA7}" srcOrd="0" destOrd="0" parTransId="{D8430F3C-2A88-4C87-9C22-663E9C838C9C}" sibTransId="{A365F6DA-F32D-423D-A4B1-29DFAE00C506}"/>
    <dgm:cxn modelId="{EB6B9E0B-C727-4813-A757-1EFC5376874B}" type="presOf" srcId="{CD58739F-C6DB-42A5-9071-B0D3E99FE008}" destId="{9F736AB3-B110-442D-AE1D-2A1953AD17A9}" srcOrd="1" destOrd="0" presId="urn:microsoft.com/office/officeart/2005/8/layout/hProcess4"/>
    <dgm:cxn modelId="{138142C3-D71E-4F0C-B65F-FD6C217FA79B}" type="presOf" srcId="{D6202FF7-4531-494A-8866-B6D3BEA336D3}" destId="{33C9F21F-633A-4EC4-B0F4-9723A7265A7E}" srcOrd="0" destOrd="1" presId="urn:microsoft.com/office/officeart/2005/8/layout/hProcess4"/>
    <dgm:cxn modelId="{D2592E48-8D82-43F4-8AA8-C316FA522890}" srcId="{F222C4DB-00A0-4A99-91D7-2C5B418C4EA7}" destId="{347DFE45-B070-4E15-BB42-2EF41A86B394}" srcOrd="3" destOrd="0" parTransId="{1DD904CB-26B8-4530-B4A2-7B034B7F47DD}" sibTransId="{AD11CE23-6FEE-4DA3-AC9B-C294B6639201}"/>
    <dgm:cxn modelId="{A0CE2B5B-3C9E-4A41-B735-25039D660AA5}" type="presOf" srcId="{F222C4DB-00A0-4A99-91D7-2C5B418C4EA7}" destId="{3756B9C0-E673-482E-AB04-FF54B90A0D3F}" srcOrd="0" destOrd="0" presId="urn:microsoft.com/office/officeart/2005/8/layout/hProcess4"/>
    <dgm:cxn modelId="{8B2A7D5C-DC05-4568-AE35-2308ED440F85}" type="presOf" srcId="{2E999DE2-C530-41C1-B5CE-52D2F6AB6361}" destId="{33C9F21F-633A-4EC4-B0F4-9723A7265A7E}" srcOrd="0" destOrd="2" presId="urn:microsoft.com/office/officeart/2005/8/layout/hProcess4"/>
    <dgm:cxn modelId="{6027CFC8-609C-4A82-A45C-A977CAFF4CEE}" srcId="{F222C4DB-00A0-4A99-91D7-2C5B418C4EA7}" destId="{D6202FF7-4531-494A-8866-B6D3BEA336D3}" srcOrd="1" destOrd="0" parTransId="{34E10EE4-7E7C-4E02-A1D5-793792DBFF2C}" sibTransId="{22E93F29-EB4B-4C69-9B52-492F702F5CCE}"/>
    <dgm:cxn modelId="{C1147739-B3CE-4AB8-AEEC-0C9B4E641897}" type="presOf" srcId="{9EA4CC83-E637-43EC-92D6-8E123A9D32D8}" destId="{33C9F21F-633A-4EC4-B0F4-9723A7265A7E}" srcOrd="0" destOrd="0" presId="urn:microsoft.com/office/officeart/2005/8/layout/hProcess4"/>
    <dgm:cxn modelId="{7D63A12D-A571-455C-BEF5-2CB5C377D0EA}" srcId="{F222C4DB-00A0-4A99-91D7-2C5B418C4EA7}" destId="{2E999DE2-C530-41C1-B5CE-52D2F6AB6361}" srcOrd="2" destOrd="0" parTransId="{E468A772-C112-47D4-91B5-0927923DDAD4}" sibTransId="{11B58A24-5529-4386-B5AE-90998CF138FC}"/>
    <dgm:cxn modelId="{25E04A38-C90F-410F-A722-333DB144746C}" type="presOf" srcId="{CD58739F-C6DB-42A5-9071-B0D3E99FE008}" destId="{0440651A-7987-4D94-8F37-8E87B18855C8}" srcOrd="0" destOrd="0" presId="urn:microsoft.com/office/officeart/2005/8/layout/hProcess4"/>
    <dgm:cxn modelId="{D32CE7B8-870A-462C-B05D-AFE10000F1D6}" srcId="{5905A75A-109E-46DF-AC3D-9ACFB9BE0DFC}" destId="{DE48F6A2-7688-44EC-9FD3-63CA278BA8BD}" srcOrd="0" destOrd="0" parTransId="{BEA5978B-4928-4C60-8A45-610587A86FA1}" sibTransId="{A8DE2F25-3F96-4453-B171-99ADB9B629CA}"/>
    <dgm:cxn modelId="{9D4D1E19-B459-4B84-9C6B-8BBE88263F18}" type="presOf" srcId="{5905A75A-109E-46DF-AC3D-9ACFB9BE0DFC}" destId="{CE9864DD-D7AF-4CB5-B529-721E86E1A416}" srcOrd="0" destOrd="0" presId="urn:microsoft.com/office/officeart/2005/8/layout/hProcess4"/>
    <dgm:cxn modelId="{45BBC195-7BAD-408C-AA57-0AFAB29536A1}" type="presOf" srcId="{2E999DE2-C530-41C1-B5CE-52D2F6AB6361}" destId="{E374805F-9A5E-4C3B-9D20-FB4BEE848D0F}" srcOrd="1" destOrd="2" presId="urn:microsoft.com/office/officeart/2005/8/layout/hProcess4"/>
    <dgm:cxn modelId="{8C8142F3-2144-47CC-B12D-F8AF3C9AAF2F}" type="presOf" srcId="{F20AD825-44AB-4E3B-959E-EF3098F14D56}" destId="{7627933D-EA60-4A3C-825D-013D2A0E38C0}" srcOrd="0" destOrd="0" presId="urn:microsoft.com/office/officeart/2005/8/layout/hProcess4"/>
    <dgm:cxn modelId="{0766775A-8505-46F0-9087-3E31AB4FD09B}" srcId="{197407F2-E188-49C1-9E6E-4D8F10F89EDE}" destId="{5905A75A-109E-46DF-AC3D-9ACFB9BE0DFC}" srcOrd="2" destOrd="0" parTransId="{7D68171F-F136-4407-A44D-85C6947D4BFF}" sibTransId="{98BFCB62-CB89-44BB-94E4-DAAED9DE0B84}"/>
    <dgm:cxn modelId="{04F14700-9A34-4A1A-9DE2-1810463AFD95}" type="presOf" srcId="{FCF20732-40B4-4EEE-B0CF-491A6A3B8E63}" destId="{DC08F31E-8FB5-443F-8C8F-ACC608C95C3F}" srcOrd="0" destOrd="0" presId="urn:microsoft.com/office/officeart/2005/8/layout/hProcess4"/>
    <dgm:cxn modelId="{C9FEE897-63A1-4D27-BA4B-BAD84735BB81}" type="presOf" srcId="{D6202FF7-4531-494A-8866-B6D3BEA336D3}" destId="{E374805F-9A5E-4C3B-9D20-FB4BEE848D0F}" srcOrd="1" destOrd="1" presId="urn:microsoft.com/office/officeart/2005/8/layout/hProcess4"/>
    <dgm:cxn modelId="{39319788-4447-474F-B147-5B871F52FC16}" srcId="{FCF20732-40B4-4EEE-B0CF-491A6A3B8E63}" destId="{CD58739F-C6DB-42A5-9071-B0D3E99FE008}" srcOrd="0" destOrd="0" parTransId="{BE045421-23EB-4B8A-8BA3-5525A41FA5C6}" sibTransId="{E2D191E7-4B75-499F-98DC-169004E3CC31}"/>
    <dgm:cxn modelId="{A53C840E-4BB0-42EB-8309-72590C503B65}" type="presOf" srcId="{347DFE45-B070-4E15-BB42-2EF41A86B394}" destId="{E374805F-9A5E-4C3B-9D20-FB4BEE848D0F}" srcOrd="1" destOrd="3" presId="urn:microsoft.com/office/officeart/2005/8/layout/hProcess4"/>
    <dgm:cxn modelId="{77E12B26-DD30-43AA-B8FE-69088023E452}" type="presOf" srcId="{97C4410A-AFA5-453C-8DEF-F233CACF4FD2}" destId="{4691511A-41DC-469F-8E81-32293137BEE8}" srcOrd="0" destOrd="0" presId="urn:microsoft.com/office/officeart/2005/8/layout/hProcess4"/>
    <dgm:cxn modelId="{73AD7AC2-C339-4C4F-B96C-B4A8E8869876}" srcId="{197407F2-E188-49C1-9E6E-4D8F10F89EDE}" destId="{F20AD825-44AB-4E3B-959E-EF3098F14D56}" srcOrd="1" destOrd="0" parTransId="{6CCBBDBA-9C1F-448E-86C3-7465B2FA9F4C}" sibTransId="{97C4410A-AFA5-453C-8DEF-F233CACF4FD2}"/>
    <dgm:cxn modelId="{1C1E67F3-88E4-4DA5-8BE8-750FCD3A05A3}" type="presOf" srcId="{347DFE45-B070-4E15-BB42-2EF41A86B394}" destId="{33C9F21F-633A-4EC4-B0F4-9723A7265A7E}" srcOrd="0" destOrd="3" presId="urn:microsoft.com/office/officeart/2005/8/layout/hProcess4"/>
    <dgm:cxn modelId="{F1055968-ED57-4998-8622-AB1C12EFB51D}" type="presParOf" srcId="{4A2A6166-BC40-493F-9A26-101AA9A7117F}" destId="{73881233-4670-4CD4-849F-0E2775D6FE14}" srcOrd="0" destOrd="0" presId="urn:microsoft.com/office/officeart/2005/8/layout/hProcess4"/>
    <dgm:cxn modelId="{08CA2B36-6BE7-4743-84AF-D08F687C4B14}" type="presParOf" srcId="{4A2A6166-BC40-493F-9A26-101AA9A7117F}" destId="{18B055D7-59F7-4FDD-9666-41422DC21696}" srcOrd="1" destOrd="0" presId="urn:microsoft.com/office/officeart/2005/8/layout/hProcess4"/>
    <dgm:cxn modelId="{C927CF22-08D3-44BA-91BC-160ECD273A25}" type="presParOf" srcId="{4A2A6166-BC40-493F-9A26-101AA9A7117F}" destId="{F4CC5A40-D86E-43FE-81EC-523013BCF0EA}" srcOrd="2" destOrd="0" presId="urn:microsoft.com/office/officeart/2005/8/layout/hProcess4"/>
    <dgm:cxn modelId="{B2EA4013-01C9-45FC-B28F-E4D87A333D8D}" type="presParOf" srcId="{F4CC5A40-D86E-43FE-81EC-523013BCF0EA}" destId="{6C683FB5-962B-436D-BBE5-A03D2B015C45}" srcOrd="0" destOrd="0" presId="urn:microsoft.com/office/officeart/2005/8/layout/hProcess4"/>
    <dgm:cxn modelId="{AA6CF232-EAFE-426F-A317-AFA731A02558}" type="presParOf" srcId="{6C683FB5-962B-436D-BBE5-A03D2B015C45}" destId="{DF9B27A7-A06D-4FB6-8EC5-C71209582177}" srcOrd="0" destOrd="0" presId="urn:microsoft.com/office/officeart/2005/8/layout/hProcess4"/>
    <dgm:cxn modelId="{9FEA061F-D7EB-4818-BBF3-C19CA5F33D32}" type="presParOf" srcId="{6C683FB5-962B-436D-BBE5-A03D2B015C45}" destId="{33C9F21F-633A-4EC4-B0F4-9723A7265A7E}" srcOrd="1" destOrd="0" presId="urn:microsoft.com/office/officeart/2005/8/layout/hProcess4"/>
    <dgm:cxn modelId="{15892FC3-C229-4A89-8777-20B2CD8BB795}" type="presParOf" srcId="{6C683FB5-962B-436D-BBE5-A03D2B015C45}" destId="{E374805F-9A5E-4C3B-9D20-FB4BEE848D0F}" srcOrd="2" destOrd="0" presId="urn:microsoft.com/office/officeart/2005/8/layout/hProcess4"/>
    <dgm:cxn modelId="{77B9EC22-42B0-4B91-A5AB-8300B200A3BF}" type="presParOf" srcId="{6C683FB5-962B-436D-BBE5-A03D2B015C45}" destId="{3756B9C0-E673-482E-AB04-FF54B90A0D3F}" srcOrd="3" destOrd="0" presId="urn:microsoft.com/office/officeart/2005/8/layout/hProcess4"/>
    <dgm:cxn modelId="{2ED642EA-E8D1-436A-A40F-44A8D8A380B3}" type="presParOf" srcId="{6C683FB5-962B-436D-BBE5-A03D2B015C45}" destId="{F38A023D-D7CB-4FBB-8A6C-F40C7B92FBFF}" srcOrd="4" destOrd="0" presId="urn:microsoft.com/office/officeart/2005/8/layout/hProcess4"/>
    <dgm:cxn modelId="{5156CA7E-54FF-476F-A707-83D5EFEDEE29}" type="presParOf" srcId="{F4CC5A40-D86E-43FE-81EC-523013BCF0EA}" destId="{23A4E752-F3A3-42AF-9B08-9285FCBD9AB7}" srcOrd="1" destOrd="0" presId="urn:microsoft.com/office/officeart/2005/8/layout/hProcess4"/>
    <dgm:cxn modelId="{B3818DD4-F3EC-4286-94A3-715389188D82}" type="presParOf" srcId="{F4CC5A40-D86E-43FE-81EC-523013BCF0EA}" destId="{5B2BBBBB-D2D2-49C8-BB16-FD2EBF50AA55}" srcOrd="2" destOrd="0" presId="urn:microsoft.com/office/officeart/2005/8/layout/hProcess4"/>
    <dgm:cxn modelId="{D46891BF-6A7A-4618-8E40-0879FE6F9370}" type="presParOf" srcId="{5B2BBBBB-D2D2-49C8-BB16-FD2EBF50AA55}" destId="{63BF2BE1-6CE3-4EC4-9164-DBC00ACD1C03}" srcOrd="0" destOrd="0" presId="urn:microsoft.com/office/officeart/2005/8/layout/hProcess4"/>
    <dgm:cxn modelId="{B2ED2576-226B-4864-A9DE-2343A0877B8A}" type="presParOf" srcId="{5B2BBBBB-D2D2-49C8-BB16-FD2EBF50AA55}" destId="{8E8986E4-60F7-4791-9F1E-D5DF4E24EE99}" srcOrd="1" destOrd="0" presId="urn:microsoft.com/office/officeart/2005/8/layout/hProcess4"/>
    <dgm:cxn modelId="{63F29B5F-4FB0-411A-8200-9F08D94BC5B1}" type="presParOf" srcId="{5B2BBBBB-D2D2-49C8-BB16-FD2EBF50AA55}" destId="{D2CECF50-5287-4D28-B48D-B5D5C793D658}" srcOrd="2" destOrd="0" presId="urn:microsoft.com/office/officeart/2005/8/layout/hProcess4"/>
    <dgm:cxn modelId="{AC21C950-1AD5-4E62-AF7B-B08A67CC025C}" type="presParOf" srcId="{5B2BBBBB-D2D2-49C8-BB16-FD2EBF50AA55}" destId="{7627933D-EA60-4A3C-825D-013D2A0E38C0}" srcOrd="3" destOrd="0" presId="urn:microsoft.com/office/officeart/2005/8/layout/hProcess4"/>
    <dgm:cxn modelId="{01EC52A6-7A13-4C66-BC6D-158652E47974}" type="presParOf" srcId="{5B2BBBBB-D2D2-49C8-BB16-FD2EBF50AA55}" destId="{537F1FC0-026C-47ED-9A60-EAE8FBA39952}" srcOrd="4" destOrd="0" presId="urn:microsoft.com/office/officeart/2005/8/layout/hProcess4"/>
    <dgm:cxn modelId="{E37E410B-E049-43DE-B784-5A7184FB36EC}" type="presParOf" srcId="{F4CC5A40-D86E-43FE-81EC-523013BCF0EA}" destId="{4691511A-41DC-469F-8E81-32293137BEE8}" srcOrd="3" destOrd="0" presId="urn:microsoft.com/office/officeart/2005/8/layout/hProcess4"/>
    <dgm:cxn modelId="{65B06F6E-8581-4AC9-A110-0199FCDFCFBB}" type="presParOf" srcId="{F4CC5A40-D86E-43FE-81EC-523013BCF0EA}" destId="{C78DFF45-4661-47EA-9D38-C15896BD059E}" srcOrd="4" destOrd="0" presId="urn:microsoft.com/office/officeart/2005/8/layout/hProcess4"/>
    <dgm:cxn modelId="{B9F8CAF2-8CF0-45DE-B092-D0AF197F6508}" type="presParOf" srcId="{C78DFF45-4661-47EA-9D38-C15896BD059E}" destId="{0A979DA2-4DFF-4752-A948-ED936E089EFA}" srcOrd="0" destOrd="0" presId="urn:microsoft.com/office/officeart/2005/8/layout/hProcess4"/>
    <dgm:cxn modelId="{9954506F-3B3A-4F0E-9973-F2B6C2341B98}" type="presParOf" srcId="{C78DFF45-4661-47EA-9D38-C15896BD059E}" destId="{FAC4C093-6A2C-4DF5-A8A1-FC11594BDBFA}" srcOrd="1" destOrd="0" presId="urn:microsoft.com/office/officeart/2005/8/layout/hProcess4"/>
    <dgm:cxn modelId="{FBC9536C-44D4-440E-B185-0BFB4349FC4F}" type="presParOf" srcId="{C78DFF45-4661-47EA-9D38-C15896BD059E}" destId="{0DB4E63D-D27D-4FC9-BF35-DC5BBDDCB14C}" srcOrd="2" destOrd="0" presId="urn:microsoft.com/office/officeart/2005/8/layout/hProcess4"/>
    <dgm:cxn modelId="{1357CE83-9750-461D-8669-9159723FECA6}" type="presParOf" srcId="{C78DFF45-4661-47EA-9D38-C15896BD059E}" destId="{CE9864DD-D7AF-4CB5-B529-721E86E1A416}" srcOrd="3" destOrd="0" presId="urn:microsoft.com/office/officeart/2005/8/layout/hProcess4"/>
    <dgm:cxn modelId="{77F70072-56B6-457B-8951-220278C81F12}" type="presParOf" srcId="{C78DFF45-4661-47EA-9D38-C15896BD059E}" destId="{4787FEF1-BDAA-4C2A-A780-3169A9AED3FB}" srcOrd="4" destOrd="0" presId="urn:microsoft.com/office/officeart/2005/8/layout/hProcess4"/>
    <dgm:cxn modelId="{F835ADA9-832D-4516-B7F9-3CB7E305801E}" type="presParOf" srcId="{F4CC5A40-D86E-43FE-81EC-523013BCF0EA}" destId="{DDF7029E-F180-40A1-9B78-6C9540D17CBA}" srcOrd="5" destOrd="0" presId="urn:microsoft.com/office/officeart/2005/8/layout/hProcess4"/>
    <dgm:cxn modelId="{168FD125-A4B1-42B2-BCD2-BD1C2911BFE2}" type="presParOf" srcId="{F4CC5A40-D86E-43FE-81EC-523013BCF0EA}" destId="{5ADCF497-986C-4F72-97C7-1496ECC2E22B}" srcOrd="6" destOrd="0" presId="urn:microsoft.com/office/officeart/2005/8/layout/hProcess4"/>
    <dgm:cxn modelId="{2D97993B-6225-4191-93B1-479EE07540C1}" type="presParOf" srcId="{5ADCF497-986C-4F72-97C7-1496ECC2E22B}" destId="{6811149A-7D39-44D8-B58A-97D9FC2130F5}" srcOrd="0" destOrd="0" presId="urn:microsoft.com/office/officeart/2005/8/layout/hProcess4"/>
    <dgm:cxn modelId="{039894F3-7F1B-4042-BDDC-3C9A327CFE7C}" type="presParOf" srcId="{5ADCF497-986C-4F72-97C7-1496ECC2E22B}" destId="{0440651A-7987-4D94-8F37-8E87B18855C8}" srcOrd="1" destOrd="0" presId="urn:microsoft.com/office/officeart/2005/8/layout/hProcess4"/>
    <dgm:cxn modelId="{FB8C1508-FE98-4CF9-8E52-02E335EA9876}" type="presParOf" srcId="{5ADCF497-986C-4F72-97C7-1496ECC2E22B}" destId="{9F736AB3-B110-442D-AE1D-2A1953AD17A9}" srcOrd="2" destOrd="0" presId="urn:microsoft.com/office/officeart/2005/8/layout/hProcess4"/>
    <dgm:cxn modelId="{08EF7E32-2F32-4D53-85BD-9C07CBECBE6F}" type="presParOf" srcId="{5ADCF497-986C-4F72-97C7-1496ECC2E22B}" destId="{DC08F31E-8FB5-443F-8C8F-ACC608C95C3F}" srcOrd="3" destOrd="0" presId="urn:microsoft.com/office/officeart/2005/8/layout/hProcess4"/>
    <dgm:cxn modelId="{B5F1B0CF-337F-4A3C-80A7-5AECEBB16D3A}" type="presParOf" srcId="{5ADCF497-986C-4F72-97C7-1496ECC2E22B}" destId="{6AEBF50E-1C52-4F8A-AA85-5ED384A717B4}" srcOrd="4" destOrd="0" presId="urn:microsoft.com/office/officeart/2005/8/layout/h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A3DD01-2924-4140-8559-B8079A244388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</dgm:pt>
    <dgm:pt modelId="{8A09825B-2D39-4E58-B4F6-64C344D0B7DF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ЖЭС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kk-KZ" dirty="0" smtClean="0">
              <a:latin typeface="Times New Roman" pitchFamily="18" charset="0"/>
              <a:cs typeface="Times New Roman" pitchFamily="18" charset="0"/>
            </a:rPr>
            <a:t>тен арзан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B97BAF-E45A-41F2-B1C6-2D73AB40D5F8}" type="parTrans" cxnId="{71D4C4DC-A003-4C45-B1D1-7988ECEAE990}">
      <dgm:prSet/>
      <dgm:spPr/>
      <dgm:t>
        <a:bodyPr/>
        <a:lstStyle/>
        <a:p>
          <a:endParaRPr lang="ru-RU"/>
        </a:p>
      </dgm:t>
    </dgm:pt>
    <dgm:pt modelId="{7BFDB583-AD03-436F-A41A-CE0C58C81C1F}" type="sibTrans" cxnId="{71D4C4DC-A003-4C45-B1D1-7988ECEAE990}">
      <dgm:prSet/>
      <dgm:spPr/>
      <dgm:t>
        <a:bodyPr/>
        <a:lstStyle/>
        <a:p>
          <a:endParaRPr lang="ru-RU"/>
        </a:p>
      </dgm:t>
    </dgm:pt>
    <dgm:pt modelId="{D03AF4DA-6D05-4DCA-A944-F197F14ECFEC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Сарқылмайды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4FBA7CF-D3C1-4195-8CA1-1A4552D259F2}" type="parTrans" cxnId="{30A9D9CE-467F-4B9B-9846-E05C7501D679}">
      <dgm:prSet/>
      <dgm:spPr/>
      <dgm:t>
        <a:bodyPr/>
        <a:lstStyle/>
        <a:p>
          <a:endParaRPr lang="ru-RU"/>
        </a:p>
      </dgm:t>
    </dgm:pt>
    <dgm:pt modelId="{34E96810-4913-460F-BC02-CBCEAF8439A4}" type="sibTrans" cxnId="{30A9D9CE-467F-4B9B-9846-E05C7501D679}">
      <dgm:prSet/>
      <dgm:spPr/>
      <dgm:t>
        <a:bodyPr/>
        <a:lstStyle/>
        <a:p>
          <a:endParaRPr lang="ru-RU"/>
        </a:p>
      </dgm:t>
    </dgm:pt>
    <dgm:pt modelId="{46E817B6-FE71-424B-B804-864E4A63A75C}">
      <dgm:prSet phldrT="[Текст]"/>
      <dgm:spPr/>
      <dgm:t>
        <a:bodyPr/>
        <a:lstStyle/>
        <a:p>
          <a:r>
            <a:rPr lang="kk-KZ" dirty="0" smtClean="0">
              <a:latin typeface="Times New Roman" pitchFamily="18" charset="0"/>
              <a:cs typeface="Times New Roman" pitchFamily="18" charset="0"/>
            </a:rPr>
            <a:t>Қоршаған ортаны ластамайды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EAD529-1719-4D81-9D6E-5939B6CDF42A}" type="parTrans" cxnId="{C9106A41-89E6-46BC-9DD0-1B90CF1121A4}">
      <dgm:prSet/>
      <dgm:spPr/>
      <dgm:t>
        <a:bodyPr/>
        <a:lstStyle/>
        <a:p>
          <a:endParaRPr lang="ru-RU"/>
        </a:p>
      </dgm:t>
    </dgm:pt>
    <dgm:pt modelId="{9BAF5CC2-2DB7-49E7-9E36-307B3443FF20}" type="sibTrans" cxnId="{C9106A41-89E6-46BC-9DD0-1B90CF1121A4}">
      <dgm:prSet/>
      <dgm:spPr/>
      <dgm:t>
        <a:bodyPr/>
        <a:lstStyle/>
        <a:p>
          <a:endParaRPr lang="ru-RU"/>
        </a:p>
      </dgm:t>
    </dgm:pt>
    <dgm:pt modelId="{ACAA38E3-7009-469B-A5B9-C4B42BCCFCC7}" type="pres">
      <dgm:prSet presAssocID="{82A3DD01-2924-4140-8559-B8079A244388}" presName="compositeShape" presStyleCnt="0">
        <dgm:presLayoutVars>
          <dgm:dir/>
          <dgm:resizeHandles/>
        </dgm:presLayoutVars>
      </dgm:prSet>
      <dgm:spPr/>
    </dgm:pt>
    <dgm:pt modelId="{A9D54635-9FCC-41C7-9BEA-9EBE2B353B61}" type="pres">
      <dgm:prSet presAssocID="{82A3DD01-2924-4140-8559-B8079A244388}" presName="pyramid" presStyleLbl="node1" presStyleIdx="0" presStyleCnt="1"/>
      <dgm:spPr/>
    </dgm:pt>
    <dgm:pt modelId="{2FB84919-6B2A-4F33-9040-F42EBE03CCD7}" type="pres">
      <dgm:prSet presAssocID="{82A3DD01-2924-4140-8559-B8079A244388}" presName="theList" presStyleCnt="0"/>
      <dgm:spPr/>
    </dgm:pt>
    <dgm:pt modelId="{CF414978-E1C2-4120-9032-07F8A931BDE4}" type="pres">
      <dgm:prSet presAssocID="{8A09825B-2D39-4E58-B4F6-64C344D0B7D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6E033-9E8A-4544-BE40-AA243B294A0D}" type="pres">
      <dgm:prSet presAssocID="{8A09825B-2D39-4E58-B4F6-64C344D0B7DF}" presName="aSpace" presStyleCnt="0"/>
      <dgm:spPr/>
    </dgm:pt>
    <dgm:pt modelId="{12A784B5-116B-4E32-9D4A-FB532C8281FE}" type="pres">
      <dgm:prSet presAssocID="{D03AF4DA-6D05-4DCA-A944-F197F14ECFE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94E21-59F6-419C-9DDC-8E6B6D43F261}" type="pres">
      <dgm:prSet presAssocID="{D03AF4DA-6D05-4DCA-A944-F197F14ECFEC}" presName="aSpace" presStyleCnt="0"/>
      <dgm:spPr/>
    </dgm:pt>
    <dgm:pt modelId="{C91803A5-5376-44D0-AAC7-5DB8E7138D73}" type="pres">
      <dgm:prSet presAssocID="{46E817B6-FE71-424B-B804-864E4A63A75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5A7BF-33CF-45BC-A97B-CA972B40BDD8}" type="pres">
      <dgm:prSet presAssocID="{46E817B6-FE71-424B-B804-864E4A63A75C}" presName="aSpace" presStyleCnt="0"/>
      <dgm:spPr/>
    </dgm:pt>
  </dgm:ptLst>
  <dgm:cxnLst>
    <dgm:cxn modelId="{2403778E-E0EA-4BB0-8378-622D1D892E0C}" type="presOf" srcId="{8A09825B-2D39-4E58-B4F6-64C344D0B7DF}" destId="{CF414978-E1C2-4120-9032-07F8A931BDE4}" srcOrd="0" destOrd="0" presId="urn:microsoft.com/office/officeart/2005/8/layout/pyramid2"/>
    <dgm:cxn modelId="{19BE64A1-B2E0-430F-BB57-B5724843A95A}" type="presOf" srcId="{82A3DD01-2924-4140-8559-B8079A244388}" destId="{ACAA38E3-7009-469B-A5B9-C4B42BCCFCC7}" srcOrd="0" destOrd="0" presId="urn:microsoft.com/office/officeart/2005/8/layout/pyramid2"/>
    <dgm:cxn modelId="{30A9D9CE-467F-4B9B-9846-E05C7501D679}" srcId="{82A3DD01-2924-4140-8559-B8079A244388}" destId="{D03AF4DA-6D05-4DCA-A944-F197F14ECFEC}" srcOrd="1" destOrd="0" parTransId="{74FBA7CF-D3C1-4195-8CA1-1A4552D259F2}" sibTransId="{34E96810-4913-460F-BC02-CBCEAF8439A4}"/>
    <dgm:cxn modelId="{71D4C4DC-A003-4C45-B1D1-7988ECEAE990}" srcId="{82A3DD01-2924-4140-8559-B8079A244388}" destId="{8A09825B-2D39-4E58-B4F6-64C344D0B7DF}" srcOrd="0" destOrd="0" parTransId="{89B97BAF-E45A-41F2-B1C6-2D73AB40D5F8}" sibTransId="{7BFDB583-AD03-436F-A41A-CE0C58C81C1F}"/>
    <dgm:cxn modelId="{C9106A41-89E6-46BC-9DD0-1B90CF1121A4}" srcId="{82A3DD01-2924-4140-8559-B8079A244388}" destId="{46E817B6-FE71-424B-B804-864E4A63A75C}" srcOrd="2" destOrd="0" parTransId="{5CEAD529-1719-4D81-9D6E-5939B6CDF42A}" sibTransId="{9BAF5CC2-2DB7-49E7-9E36-307B3443FF20}"/>
    <dgm:cxn modelId="{A4EED46A-321A-45AF-9785-19358FC2BF53}" type="presOf" srcId="{46E817B6-FE71-424B-B804-864E4A63A75C}" destId="{C91803A5-5376-44D0-AAC7-5DB8E7138D73}" srcOrd="0" destOrd="0" presId="urn:microsoft.com/office/officeart/2005/8/layout/pyramid2"/>
    <dgm:cxn modelId="{988AC4A0-7485-4AA5-ACF1-CFFF01A43E28}" type="presOf" srcId="{D03AF4DA-6D05-4DCA-A944-F197F14ECFEC}" destId="{12A784B5-116B-4E32-9D4A-FB532C8281FE}" srcOrd="0" destOrd="0" presId="urn:microsoft.com/office/officeart/2005/8/layout/pyramid2"/>
    <dgm:cxn modelId="{51EE1E15-AAE9-42BE-859F-10695002B08D}" type="presParOf" srcId="{ACAA38E3-7009-469B-A5B9-C4B42BCCFCC7}" destId="{A9D54635-9FCC-41C7-9BEA-9EBE2B353B61}" srcOrd="0" destOrd="0" presId="urn:microsoft.com/office/officeart/2005/8/layout/pyramid2"/>
    <dgm:cxn modelId="{71D20C5C-A5C2-46C1-8AD1-91F079003B1C}" type="presParOf" srcId="{ACAA38E3-7009-469B-A5B9-C4B42BCCFCC7}" destId="{2FB84919-6B2A-4F33-9040-F42EBE03CCD7}" srcOrd="1" destOrd="0" presId="urn:microsoft.com/office/officeart/2005/8/layout/pyramid2"/>
    <dgm:cxn modelId="{50C65D04-9B41-467A-BACA-EC125B577D7F}" type="presParOf" srcId="{2FB84919-6B2A-4F33-9040-F42EBE03CCD7}" destId="{CF414978-E1C2-4120-9032-07F8A931BDE4}" srcOrd="0" destOrd="0" presId="urn:microsoft.com/office/officeart/2005/8/layout/pyramid2"/>
    <dgm:cxn modelId="{2B78BA9C-221B-427C-B190-C0B3B0201841}" type="presParOf" srcId="{2FB84919-6B2A-4F33-9040-F42EBE03CCD7}" destId="{65A6E033-9E8A-4544-BE40-AA243B294A0D}" srcOrd="1" destOrd="0" presId="urn:microsoft.com/office/officeart/2005/8/layout/pyramid2"/>
    <dgm:cxn modelId="{00E1B5D0-20A7-4BB4-B70F-389980D263A6}" type="presParOf" srcId="{2FB84919-6B2A-4F33-9040-F42EBE03CCD7}" destId="{12A784B5-116B-4E32-9D4A-FB532C8281FE}" srcOrd="2" destOrd="0" presId="urn:microsoft.com/office/officeart/2005/8/layout/pyramid2"/>
    <dgm:cxn modelId="{F9954FFE-6BC9-4D85-8EB6-CED8E0C74BFE}" type="presParOf" srcId="{2FB84919-6B2A-4F33-9040-F42EBE03CCD7}" destId="{A5C94E21-59F6-419C-9DDC-8E6B6D43F261}" srcOrd="3" destOrd="0" presId="urn:microsoft.com/office/officeart/2005/8/layout/pyramid2"/>
    <dgm:cxn modelId="{615AABF0-F1D5-4EF1-91C3-B5398DE7A08A}" type="presParOf" srcId="{2FB84919-6B2A-4F33-9040-F42EBE03CCD7}" destId="{C91803A5-5376-44D0-AAC7-5DB8E7138D73}" srcOrd="4" destOrd="0" presId="urn:microsoft.com/office/officeart/2005/8/layout/pyramid2"/>
    <dgm:cxn modelId="{022994EB-7213-4143-866A-51DE0FF1FD77}" type="presParOf" srcId="{2FB84919-6B2A-4F33-9040-F42EBE03CCD7}" destId="{22F5A7BF-33CF-45BC-A97B-CA972B40BDD8}" srcOrd="5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2A0776-4775-4AB8-BE87-18DD100DEB8D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D6805D-EC1F-4D17-B365-C3D9B3F9739C}">
      <dgm:prSet phldrT="[Текст]" custT="1"/>
      <dgm:spPr/>
      <dgm:t>
        <a:bodyPr/>
        <a:lstStyle/>
        <a:p>
          <a:r>
            <a:rPr lang="kk-KZ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Атмосфераны ластамайды, қалдықсыз</a:t>
          </a:r>
          <a:endParaRPr lang="ru-RU" sz="32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5CEB16-80A3-4F84-91E2-FCBEA54681FE}" type="parTrans" cxnId="{AD9E308A-BE79-4ABD-B08E-85E26BF7B512}">
      <dgm:prSet/>
      <dgm:spPr/>
      <dgm:t>
        <a:bodyPr/>
        <a:lstStyle/>
        <a:p>
          <a:endParaRPr lang="ru-RU"/>
        </a:p>
      </dgm:t>
    </dgm:pt>
    <dgm:pt modelId="{529B6F39-D190-4C9C-9542-9852E6180056}" type="sibTrans" cxnId="{AD9E308A-BE79-4ABD-B08E-85E26BF7B512}">
      <dgm:prSet/>
      <dgm:spPr/>
      <dgm:t>
        <a:bodyPr/>
        <a:lstStyle/>
        <a:p>
          <a:endParaRPr lang="ru-RU"/>
        </a:p>
      </dgm:t>
    </dgm:pt>
    <dgm:pt modelId="{2A335279-7140-4A6D-AD31-E59ACF60D021}">
      <dgm:prSet phldrT="[Текст]" custT="1"/>
      <dgm:spPr/>
      <dgm:t>
        <a:bodyPr/>
        <a:lstStyle/>
        <a:p>
          <a:r>
            <a:rPr lang="kk-KZ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Үнемді</a:t>
          </a:r>
          <a:r>
            <a:rPr lang="kk-KZ" sz="2400" dirty="0" smtClean="0"/>
            <a:t> </a:t>
          </a:r>
        </a:p>
        <a:p>
          <a:endParaRPr lang="ru-RU" sz="2400" dirty="0"/>
        </a:p>
      </dgm:t>
    </dgm:pt>
    <dgm:pt modelId="{A7E22F33-F88D-4022-9893-A8EBF690A014}" type="parTrans" cxnId="{4521ACB7-966B-48B5-8161-C02BF7609601}">
      <dgm:prSet/>
      <dgm:spPr/>
      <dgm:t>
        <a:bodyPr/>
        <a:lstStyle/>
        <a:p>
          <a:endParaRPr lang="ru-RU"/>
        </a:p>
      </dgm:t>
    </dgm:pt>
    <dgm:pt modelId="{156278B2-F172-4ED2-A7C6-89F7ECA50A6B}" type="sibTrans" cxnId="{4521ACB7-966B-48B5-8161-C02BF7609601}">
      <dgm:prSet/>
      <dgm:spPr/>
      <dgm:t>
        <a:bodyPr/>
        <a:lstStyle/>
        <a:p>
          <a:endParaRPr lang="ru-RU"/>
        </a:p>
      </dgm:t>
    </dgm:pt>
    <dgm:pt modelId="{2B3F88EB-38BD-410E-9C0D-0AD6058BCAFA}">
      <dgm:prSet phldrT="[Текст]" custT="1"/>
      <dgm:spPr/>
      <dgm:t>
        <a:bodyPr/>
        <a:lstStyle/>
        <a:p>
          <a:r>
            <a:rPr lang="kk-KZ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Жоғары калориялы</a:t>
          </a:r>
          <a:endParaRPr lang="ru-RU" sz="32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A4A56C-2026-4DD2-B0CA-CB999CD130E1}" type="sibTrans" cxnId="{173198F5-BF52-4EDF-9EE1-C817F31F1FEB}">
      <dgm:prSet/>
      <dgm:spPr/>
      <dgm:t>
        <a:bodyPr/>
        <a:lstStyle/>
        <a:p>
          <a:endParaRPr lang="ru-RU"/>
        </a:p>
      </dgm:t>
    </dgm:pt>
    <dgm:pt modelId="{9439D1D9-F378-47D5-B29C-185CF77DB3F8}" type="parTrans" cxnId="{173198F5-BF52-4EDF-9EE1-C817F31F1FEB}">
      <dgm:prSet/>
      <dgm:spPr/>
      <dgm:t>
        <a:bodyPr/>
        <a:lstStyle/>
        <a:p>
          <a:endParaRPr lang="ru-RU"/>
        </a:p>
      </dgm:t>
    </dgm:pt>
    <dgm:pt modelId="{158A16F9-AABD-42C7-BE65-E8DD987F95B6}" type="pres">
      <dgm:prSet presAssocID="{782A0776-4775-4AB8-BE87-18DD100DEB8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FA2D0-FC4F-4ACB-907A-DB936563F650}" type="pres">
      <dgm:prSet presAssocID="{E2D6805D-EC1F-4D17-B365-C3D9B3F9739C}" presName="circle1" presStyleLbl="node1" presStyleIdx="0" presStyleCnt="3"/>
      <dgm:spPr/>
    </dgm:pt>
    <dgm:pt modelId="{BF64D9FC-A4F2-4054-B976-5E94D167D279}" type="pres">
      <dgm:prSet presAssocID="{E2D6805D-EC1F-4D17-B365-C3D9B3F9739C}" presName="space" presStyleCnt="0"/>
      <dgm:spPr/>
    </dgm:pt>
    <dgm:pt modelId="{3F966401-ADCA-48A2-8AC9-866ADF4350FB}" type="pres">
      <dgm:prSet presAssocID="{E2D6805D-EC1F-4D17-B365-C3D9B3F9739C}" presName="rect1" presStyleLbl="alignAcc1" presStyleIdx="0" presStyleCnt="3"/>
      <dgm:spPr/>
      <dgm:t>
        <a:bodyPr/>
        <a:lstStyle/>
        <a:p>
          <a:endParaRPr lang="ru-RU"/>
        </a:p>
      </dgm:t>
    </dgm:pt>
    <dgm:pt modelId="{AFEFC23A-2735-48C9-B811-D307E73837EA}" type="pres">
      <dgm:prSet presAssocID="{2B3F88EB-38BD-410E-9C0D-0AD6058BCAFA}" presName="vertSpace2" presStyleLbl="node1" presStyleIdx="0" presStyleCnt="3"/>
      <dgm:spPr/>
    </dgm:pt>
    <dgm:pt modelId="{D7691974-83DD-4638-9237-ADC2B1A18F97}" type="pres">
      <dgm:prSet presAssocID="{2B3F88EB-38BD-410E-9C0D-0AD6058BCAFA}" presName="circle2" presStyleLbl="node1" presStyleIdx="1" presStyleCnt="3"/>
      <dgm:spPr/>
    </dgm:pt>
    <dgm:pt modelId="{B5699B6D-C1D5-4497-8A89-E51AEABAC3C0}" type="pres">
      <dgm:prSet presAssocID="{2B3F88EB-38BD-410E-9C0D-0AD6058BCAFA}" presName="rect2" presStyleLbl="alignAcc1" presStyleIdx="1" presStyleCnt="3"/>
      <dgm:spPr/>
      <dgm:t>
        <a:bodyPr/>
        <a:lstStyle/>
        <a:p>
          <a:endParaRPr lang="ru-RU"/>
        </a:p>
      </dgm:t>
    </dgm:pt>
    <dgm:pt modelId="{C517D2B1-AFD4-49CC-98D1-456395DFD067}" type="pres">
      <dgm:prSet presAssocID="{2A335279-7140-4A6D-AD31-E59ACF60D021}" presName="vertSpace3" presStyleLbl="node1" presStyleIdx="1" presStyleCnt="3"/>
      <dgm:spPr/>
    </dgm:pt>
    <dgm:pt modelId="{49165EB9-4EC7-41F8-BCC7-BA8F8C71824F}" type="pres">
      <dgm:prSet presAssocID="{2A335279-7140-4A6D-AD31-E59ACF60D021}" presName="circle3" presStyleLbl="node1" presStyleIdx="2" presStyleCnt="3"/>
      <dgm:spPr/>
    </dgm:pt>
    <dgm:pt modelId="{5CACA085-158C-42E1-97BA-E568826A1D48}" type="pres">
      <dgm:prSet presAssocID="{2A335279-7140-4A6D-AD31-E59ACF60D021}" presName="rect3" presStyleLbl="alignAcc1" presStyleIdx="2" presStyleCnt="3"/>
      <dgm:spPr/>
      <dgm:t>
        <a:bodyPr/>
        <a:lstStyle/>
        <a:p>
          <a:endParaRPr lang="ru-RU"/>
        </a:p>
      </dgm:t>
    </dgm:pt>
    <dgm:pt modelId="{094E8BEE-A4C7-4FCC-9051-CEB056597AED}" type="pres">
      <dgm:prSet presAssocID="{E2D6805D-EC1F-4D17-B365-C3D9B3F9739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5A8A2-E181-4000-8721-6B048BBC58F8}" type="pres">
      <dgm:prSet presAssocID="{2B3F88EB-38BD-410E-9C0D-0AD6058BCAF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8ABF2-9B51-4D71-8C53-B42AC9A6E7DF}" type="pres">
      <dgm:prSet presAssocID="{2A335279-7140-4A6D-AD31-E59ACF60D02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C7301F-6F38-4DC5-9187-675758824BAE}" type="presOf" srcId="{2A335279-7140-4A6D-AD31-E59ACF60D021}" destId="{6158ABF2-9B51-4D71-8C53-B42AC9A6E7DF}" srcOrd="1" destOrd="0" presId="urn:microsoft.com/office/officeart/2005/8/layout/target3"/>
    <dgm:cxn modelId="{AD9E308A-BE79-4ABD-B08E-85E26BF7B512}" srcId="{782A0776-4775-4AB8-BE87-18DD100DEB8D}" destId="{E2D6805D-EC1F-4D17-B365-C3D9B3F9739C}" srcOrd="0" destOrd="0" parTransId="{355CEB16-80A3-4F84-91E2-FCBEA54681FE}" sibTransId="{529B6F39-D190-4C9C-9542-9852E6180056}"/>
    <dgm:cxn modelId="{4521ACB7-966B-48B5-8161-C02BF7609601}" srcId="{782A0776-4775-4AB8-BE87-18DD100DEB8D}" destId="{2A335279-7140-4A6D-AD31-E59ACF60D021}" srcOrd="2" destOrd="0" parTransId="{A7E22F33-F88D-4022-9893-A8EBF690A014}" sibTransId="{156278B2-F172-4ED2-A7C6-89F7ECA50A6B}"/>
    <dgm:cxn modelId="{9A00083A-323D-4DA2-9B2D-2CF3CA24573E}" type="presOf" srcId="{E2D6805D-EC1F-4D17-B365-C3D9B3F9739C}" destId="{094E8BEE-A4C7-4FCC-9051-CEB056597AED}" srcOrd="1" destOrd="0" presId="urn:microsoft.com/office/officeart/2005/8/layout/target3"/>
    <dgm:cxn modelId="{56BC11CB-8104-45DB-99F5-FADF81EEFA81}" type="presOf" srcId="{2B3F88EB-38BD-410E-9C0D-0AD6058BCAFA}" destId="{B5699B6D-C1D5-4497-8A89-E51AEABAC3C0}" srcOrd="0" destOrd="0" presId="urn:microsoft.com/office/officeart/2005/8/layout/target3"/>
    <dgm:cxn modelId="{173198F5-BF52-4EDF-9EE1-C817F31F1FEB}" srcId="{782A0776-4775-4AB8-BE87-18DD100DEB8D}" destId="{2B3F88EB-38BD-410E-9C0D-0AD6058BCAFA}" srcOrd="1" destOrd="0" parTransId="{9439D1D9-F378-47D5-B29C-185CF77DB3F8}" sibTransId="{7AA4A56C-2026-4DD2-B0CA-CB999CD130E1}"/>
    <dgm:cxn modelId="{51D1E9AC-DF15-45F2-98E3-26D083579DD6}" type="presOf" srcId="{782A0776-4775-4AB8-BE87-18DD100DEB8D}" destId="{158A16F9-AABD-42C7-BE65-E8DD987F95B6}" srcOrd="0" destOrd="0" presId="urn:microsoft.com/office/officeart/2005/8/layout/target3"/>
    <dgm:cxn modelId="{DF7D1508-B353-4246-8CB5-C18261E96EF5}" type="presOf" srcId="{2B3F88EB-38BD-410E-9C0D-0AD6058BCAFA}" destId="{FDE5A8A2-E181-4000-8721-6B048BBC58F8}" srcOrd="1" destOrd="0" presId="urn:microsoft.com/office/officeart/2005/8/layout/target3"/>
    <dgm:cxn modelId="{23560482-7116-4791-8A0E-5A57A34FF9AF}" type="presOf" srcId="{2A335279-7140-4A6D-AD31-E59ACF60D021}" destId="{5CACA085-158C-42E1-97BA-E568826A1D48}" srcOrd="0" destOrd="0" presId="urn:microsoft.com/office/officeart/2005/8/layout/target3"/>
    <dgm:cxn modelId="{9025A473-C88E-416B-9708-ECED2223230E}" type="presOf" srcId="{E2D6805D-EC1F-4D17-B365-C3D9B3F9739C}" destId="{3F966401-ADCA-48A2-8AC9-866ADF4350FB}" srcOrd="0" destOrd="0" presId="urn:microsoft.com/office/officeart/2005/8/layout/target3"/>
    <dgm:cxn modelId="{5EF25202-9BDD-4817-A26F-20B90EA4A35E}" type="presParOf" srcId="{158A16F9-AABD-42C7-BE65-E8DD987F95B6}" destId="{7B9FA2D0-FC4F-4ACB-907A-DB936563F650}" srcOrd="0" destOrd="0" presId="urn:microsoft.com/office/officeart/2005/8/layout/target3"/>
    <dgm:cxn modelId="{8668414C-CB8D-4ABB-88C0-53B62C8AE5CF}" type="presParOf" srcId="{158A16F9-AABD-42C7-BE65-E8DD987F95B6}" destId="{BF64D9FC-A4F2-4054-B976-5E94D167D279}" srcOrd="1" destOrd="0" presId="urn:microsoft.com/office/officeart/2005/8/layout/target3"/>
    <dgm:cxn modelId="{E9EE63D7-B3F1-4003-9100-1FADDFEAFC59}" type="presParOf" srcId="{158A16F9-AABD-42C7-BE65-E8DD987F95B6}" destId="{3F966401-ADCA-48A2-8AC9-866ADF4350FB}" srcOrd="2" destOrd="0" presId="urn:microsoft.com/office/officeart/2005/8/layout/target3"/>
    <dgm:cxn modelId="{CD49F4D3-D557-4D00-A5EC-8D09965AB668}" type="presParOf" srcId="{158A16F9-AABD-42C7-BE65-E8DD987F95B6}" destId="{AFEFC23A-2735-48C9-B811-D307E73837EA}" srcOrd="3" destOrd="0" presId="urn:microsoft.com/office/officeart/2005/8/layout/target3"/>
    <dgm:cxn modelId="{9BD9CD76-B67C-4C7E-8BD4-E95B21387083}" type="presParOf" srcId="{158A16F9-AABD-42C7-BE65-E8DD987F95B6}" destId="{D7691974-83DD-4638-9237-ADC2B1A18F97}" srcOrd="4" destOrd="0" presId="urn:microsoft.com/office/officeart/2005/8/layout/target3"/>
    <dgm:cxn modelId="{C7C54F52-0724-4F2F-9749-B970EC0178C1}" type="presParOf" srcId="{158A16F9-AABD-42C7-BE65-E8DD987F95B6}" destId="{B5699B6D-C1D5-4497-8A89-E51AEABAC3C0}" srcOrd="5" destOrd="0" presId="urn:microsoft.com/office/officeart/2005/8/layout/target3"/>
    <dgm:cxn modelId="{599E9E66-35CD-4DB1-A965-9346ACFC4B4B}" type="presParOf" srcId="{158A16F9-AABD-42C7-BE65-E8DD987F95B6}" destId="{C517D2B1-AFD4-49CC-98D1-456395DFD067}" srcOrd="6" destOrd="0" presId="urn:microsoft.com/office/officeart/2005/8/layout/target3"/>
    <dgm:cxn modelId="{8E31BE6C-400E-44E1-A7E9-C8AFEED339C2}" type="presParOf" srcId="{158A16F9-AABD-42C7-BE65-E8DD987F95B6}" destId="{49165EB9-4EC7-41F8-BCC7-BA8F8C71824F}" srcOrd="7" destOrd="0" presId="urn:microsoft.com/office/officeart/2005/8/layout/target3"/>
    <dgm:cxn modelId="{8FF33103-E212-48E8-B589-A31AC7B5783D}" type="presParOf" srcId="{158A16F9-AABD-42C7-BE65-E8DD987F95B6}" destId="{5CACA085-158C-42E1-97BA-E568826A1D48}" srcOrd="8" destOrd="0" presId="urn:microsoft.com/office/officeart/2005/8/layout/target3"/>
    <dgm:cxn modelId="{4795F7EF-B2E3-4A6B-8FC1-1B558CB72974}" type="presParOf" srcId="{158A16F9-AABD-42C7-BE65-E8DD987F95B6}" destId="{094E8BEE-A4C7-4FCC-9051-CEB056597AED}" srcOrd="9" destOrd="0" presId="urn:microsoft.com/office/officeart/2005/8/layout/target3"/>
    <dgm:cxn modelId="{86BCDD08-7552-429C-9F41-6B9E6354890B}" type="presParOf" srcId="{158A16F9-AABD-42C7-BE65-E8DD987F95B6}" destId="{FDE5A8A2-E181-4000-8721-6B048BBC58F8}" srcOrd="10" destOrd="0" presId="urn:microsoft.com/office/officeart/2005/8/layout/target3"/>
    <dgm:cxn modelId="{C1625E44-F4AB-4214-8CF5-B0867FC4B1BB}" type="presParOf" srcId="{158A16F9-AABD-42C7-BE65-E8DD987F95B6}" destId="{6158ABF2-9B51-4D71-8C53-B42AC9A6E7DF}" srcOrd="11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6D27CE-C1B8-4E4F-89F7-64571AB0572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7C6DB5-6338-447F-999E-26C75270ED6D}">
      <dgm:prSet phldrT="[Текст]"/>
      <dgm:spPr/>
      <dgm:t>
        <a:bodyPr/>
        <a:lstStyle/>
        <a:p>
          <a:r>
            <a:rPr lang="kk-KZ" u="sng" dirty="0" smtClean="0">
              <a:latin typeface="Times New Roman" pitchFamily="18" charset="0"/>
              <a:cs typeface="Times New Roman" pitchFamily="18" charset="0"/>
            </a:rPr>
            <a:t>Толқынның толысуы мен қайтуы</a:t>
          </a:r>
          <a:endParaRPr lang="ru-RU" u="sng" dirty="0">
            <a:latin typeface="Times New Roman" pitchFamily="18" charset="0"/>
            <a:cs typeface="Times New Roman" pitchFamily="18" charset="0"/>
          </a:endParaRPr>
        </a:p>
      </dgm:t>
    </dgm:pt>
    <dgm:pt modelId="{6457D467-6B66-4484-AE5B-3CB4C0CCBA22}" type="parTrans" cxnId="{1D5BD133-5332-4915-BB3C-BB3811E580DF}">
      <dgm:prSet/>
      <dgm:spPr/>
      <dgm:t>
        <a:bodyPr/>
        <a:lstStyle/>
        <a:p>
          <a:endParaRPr lang="ru-RU"/>
        </a:p>
      </dgm:t>
    </dgm:pt>
    <dgm:pt modelId="{E850D99D-8F79-4B83-8B98-B28EBAE52835}" type="sibTrans" cxnId="{1D5BD133-5332-4915-BB3C-BB3811E580DF}">
      <dgm:prSet/>
      <dgm:spPr/>
      <dgm:t>
        <a:bodyPr/>
        <a:lstStyle/>
        <a:p>
          <a:endParaRPr lang="ru-RU"/>
        </a:p>
      </dgm:t>
    </dgm:pt>
    <dgm:pt modelId="{298A8684-531A-4AC5-B407-A361AFE1CC13}">
      <dgm:prSet phldrT="[Текст]"/>
      <dgm:spPr/>
      <dgm:t>
        <a:bodyPr/>
        <a:lstStyle/>
        <a:p>
          <a:r>
            <a:rPr lang="kk-KZ" u="sng" dirty="0" smtClean="0">
              <a:latin typeface="Times New Roman" pitchFamily="18" charset="0"/>
              <a:cs typeface="Times New Roman" pitchFamily="18" charset="0"/>
            </a:rPr>
            <a:t>Жел </a:t>
          </a:r>
          <a:endParaRPr lang="ru-RU" u="sng" dirty="0">
            <a:latin typeface="Times New Roman" pitchFamily="18" charset="0"/>
            <a:cs typeface="Times New Roman" pitchFamily="18" charset="0"/>
          </a:endParaRPr>
        </a:p>
      </dgm:t>
    </dgm:pt>
    <dgm:pt modelId="{82C6419F-6B0C-4649-91C2-03EB5F67B090}" type="parTrans" cxnId="{5FA7B4B8-261D-4CE6-AB2A-F5C624FF495B}">
      <dgm:prSet/>
      <dgm:spPr/>
      <dgm:t>
        <a:bodyPr/>
        <a:lstStyle/>
        <a:p>
          <a:endParaRPr lang="ru-RU"/>
        </a:p>
      </dgm:t>
    </dgm:pt>
    <dgm:pt modelId="{223EFF5F-9F3B-4C57-A6C2-F95171BF3608}" type="sibTrans" cxnId="{5FA7B4B8-261D-4CE6-AB2A-F5C624FF495B}">
      <dgm:prSet/>
      <dgm:spPr/>
      <dgm:t>
        <a:bodyPr/>
        <a:lstStyle/>
        <a:p>
          <a:endParaRPr lang="ru-RU"/>
        </a:p>
      </dgm:t>
    </dgm:pt>
    <dgm:pt modelId="{F54BA17C-D78F-43E7-9B01-ED9801399F7C}">
      <dgm:prSet phldrT="[Текст]"/>
      <dgm:spPr/>
      <dgm:t>
        <a:bodyPr/>
        <a:lstStyle/>
        <a:p>
          <a:r>
            <a:rPr lang="kk-KZ" u="sng" dirty="0" smtClean="0">
              <a:latin typeface="Times New Roman" pitchFamily="18" charset="0"/>
              <a:cs typeface="Times New Roman" pitchFamily="18" charset="0"/>
            </a:rPr>
            <a:t>Күн </a:t>
          </a:r>
          <a:endParaRPr lang="ru-RU" u="sng" dirty="0">
            <a:latin typeface="Times New Roman" pitchFamily="18" charset="0"/>
            <a:cs typeface="Times New Roman" pitchFamily="18" charset="0"/>
          </a:endParaRPr>
        </a:p>
      </dgm:t>
    </dgm:pt>
    <dgm:pt modelId="{3912449B-1254-4B6D-BB95-659A157CA173}" type="parTrans" cxnId="{E48ED4D7-C255-435E-8746-102466B3CAB4}">
      <dgm:prSet/>
      <dgm:spPr/>
      <dgm:t>
        <a:bodyPr/>
        <a:lstStyle/>
        <a:p>
          <a:endParaRPr lang="ru-RU"/>
        </a:p>
      </dgm:t>
    </dgm:pt>
    <dgm:pt modelId="{8FC5AF1F-841D-4735-9AA2-EE7FB3B0EF6A}" type="sibTrans" cxnId="{E48ED4D7-C255-435E-8746-102466B3CAB4}">
      <dgm:prSet/>
      <dgm:spPr/>
      <dgm:t>
        <a:bodyPr/>
        <a:lstStyle/>
        <a:p>
          <a:endParaRPr lang="ru-RU"/>
        </a:p>
      </dgm:t>
    </dgm:pt>
    <dgm:pt modelId="{7AEC8198-98B4-410A-B6B8-DD1E607C4304}">
      <dgm:prSet phldrT="[Текст]" custT="1"/>
      <dgm:spPr/>
      <dgm:t>
        <a:bodyPr/>
        <a:lstStyle/>
        <a:p>
          <a:r>
            <a:rPr lang="kk-KZ" sz="4000" b="1" i="1" cap="none" spc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Энергияның басқа түрлері</a:t>
          </a:r>
          <a:endParaRPr lang="ru-RU" sz="4000" b="1" i="1" cap="none" spc="0" dirty="0">
            <a:ln w="11430"/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05432DC-2910-4CAB-A858-E4F5C825B8CE}" type="sibTrans" cxnId="{EC1789E3-2889-4F44-B2A4-02F0AA10B279}">
      <dgm:prSet/>
      <dgm:spPr/>
      <dgm:t>
        <a:bodyPr/>
        <a:lstStyle/>
        <a:p>
          <a:endParaRPr lang="ru-RU"/>
        </a:p>
      </dgm:t>
    </dgm:pt>
    <dgm:pt modelId="{0ABA9798-544A-4B1F-AC5B-AB1F44C40671}" type="parTrans" cxnId="{EC1789E3-2889-4F44-B2A4-02F0AA10B279}">
      <dgm:prSet/>
      <dgm:spPr/>
      <dgm:t>
        <a:bodyPr/>
        <a:lstStyle/>
        <a:p>
          <a:endParaRPr lang="ru-RU"/>
        </a:p>
      </dgm:t>
    </dgm:pt>
    <dgm:pt modelId="{067481B7-2B59-4984-A295-04F955F63C12}">
      <dgm:prSet phldrT="[Текст]"/>
      <dgm:spPr/>
      <dgm:t>
        <a:bodyPr/>
        <a:lstStyle/>
        <a:p>
          <a:r>
            <a:rPr lang="kk-KZ" u="sng" dirty="0" smtClean="0">
              <a:latin typeface="Times New Roman" pitchFamily="18" charset="0"/>
              <a:cs typeface="Times New Roman" pitchFamily="18" charset="0"/>
            </a:rPr>
            <a:t>Жердің ішкі энергиясы</a:t>
          </a:r>
          <a:endParaRPr lang="ru-RU" u="sng" dirty="0">
            <a:latin typeface="Times New Roman" pitchFamily="18" charset="0"/>
            <a:cs typeface="Times New Roman" pitchFamily="18" charset="0"/>
          </a:endParaRPr>
        </a:p>
      </dgm:t>
    </dgm:pt>
    <dgm:pt modelId="{4544AD66-2CAF-4E97-BE48-8967B8503E85}" type="parTrans" cxnId="{991B790C-327A-4C3F-ABD0-953C6D476D43}">
      <dgm:prSet/>
      <dgm:spPr/>
      <dgm:t>
        <a:bodyPr/>
        <a:lstStyle/>
        <a:p>
          <a:endParaRPr lang="ru-RU"/>
        </a:p>
      </dgm:t>
    </dgm:pt>
    <dgm:pt modelId="{562FDED1-3EAA-46E6-A7F7-71696E941BD7}" type="sibTrans" cxnId="{991B790C-327A-4C3F-ABD0-953C6D476D43}">
      <dgm:prSet/>
      <dgm:spPr/>
      <dgm:t>
        <a:bodyPr/>
        <a:lstStyle/>
        <a:p>
          <a:endParaRPr lang="ru-RU"/>
        </a:p>
      </dgm:t>
    </dgm:pt>
    <dgm:pt modelId="{A8BEDFC9-D83C-4A21-B32F-85744A2C6AA6}" type="pres">
      <dgm:prSet presAssocID="{836D27CE-C1B8-4E4F-89F7-64571AB057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54752D-B1B8-4C50-A49C-4D4074DEC8AD}" type="pres">
      <dgm:prSet presAssocID="{7AEC8198-98B4-410A-B6B8-DD1E607C4304}" presName="hierRoot1" presStyleCnt="0">
        <dgm:presLayoutVars>
          <dgm:hierBranch val="init"/>
        </dgm:presLayoutVars>
      </dgm:prSet>
      <dgm:spPr/>
    </dgm:pt>
    <dgm:pt modelId="{A9FA36EE-0278-444C-90B9-FDE5778C006A}" type="pres">
      <dgm:prSet presAssocID="{7AEC8198-98B4-410A-B6B8-DD1E607C4304}" presName="rootComposite1" presStyleCnt="0"/>
      <dgm:spPr/>
    </dgm:pt>
    <dgm:pt modelId="{CADEEACC-74FE-4718-B363-F2F48C598529}" type="pres">
      <dgm:prSet presAssocID="{7AEC8198-98B4-410A-B6B8-DD1E607C4304}" presName="rootText1" presStyleLbl="node0" presStyleIdx="0" presStyleCnt="1" custScaleX="343233" custScaleY="177895" custLinFactNeighborX="-9983" custLinFactNeighborY="-87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0A76D-AE5D-4606-AD7E-13E4BE409E01}" type="pres">
      <dgm:prSet presAssocID="{7AEC8198-98B4-410A-B6B8-DD1E607C430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41756C8-306A-42D1-A779-A6926F31E77A}" type="pres">
      <dgm:prSet presAssocID="{7AEC8198-98B4-410A-B6B8-DD1E607C4304}" presName="hierChild2" presStyleCnt="0"/>
      <dgm:spPr/>
    </dgm:pt>
    <dgm:pt modelId="{5D4C419C-5786-446E-9A4C-E0CA457534F9}" type="pres">
      <dgm:prSet presAssocID="{6457D467-6B66-4484-AE5B-3CB4C0CCBA2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5D79F47-40B8-4F9F-8EFA-F56AAEFD1762}" type="pres">
      <dgm:prSet presAssocID="{C67C6DB5-6338-447F-999E-26C75270ED6D}" presName="hierRoot2" presStyleCnt="0">
        <dgm:presLayoutVars>
          <dgm:hierBranch val="init"/>
        </dgm:presLayoutVars>
      </dgm:prSet>
      <dgm:spPr/>
    </dgm:pt>
    <dgm:pt modelId="{B8550458-FA27-42BA-A2CF-4AC94FDCFD92}" type="pres">
      <dgm:prSet presAssocID="{C67C6DB5-6338-447F-999E-26C75270ED6D}" presName="rootComposite" presStyleCnt="0"/>
      <dgm:spPr/>
    </dgm:pt>
    <dgm:pt modelId="{DFFE608A-FE44-485C-B74F-168562C49C9B}" type="pres">
      <dgm:prSet presAssocID="{C67C6DB5-6338-447F-999E-26C75270ED6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5DE887-EA20-495F-8BBB-2141D14765E6}" type="pres">
      <dgm:prSet presAssocID="{C67C6DB5-6338-447F-999E-26C75270ED6D}" presName="rootConnector" presStyleLbl="node2" presStyleIdx="0" presStyleCnt="4"/>
      <dgm:spPr/>
      <dgm:t>
        <a:bodyPr/>
        <a:lstStyle/>
        <a:p>
          <a:endParaRPr lang="ru-RU"/>
        </a:p>
      </dgm:t>
    </dgm:pt>
    <dgm:pt modelId="{BE51028B-09D7-456D-88C3-D684B99B6606}" type="pres">
      <dgm:prSet presAssocID="{C67C6DB5-6338-447F-999E-26C75270ED6D}" presName="hierChild4" presStyleCnt="0"/>
      <dgm:spPr/>
    </dgm:pt>
    <dgm:pt modelId="{5BB8464F-088E-4A6A-B676-0EA44F78891B}" type="pres">
      <dgm:prSet presAssocID="{C67C6DB5-6338-447F-999E-26C75270ED6D}" presName="hierChild5" presStyleCnt="0"/>
      <dgm:spPr/>
    </dgm:pt>
    <dgm:pt modelId="{A072C08F-923A-449D-861C-353CBB34C2A2}" type="pres">
      <dgm:prSet presAssocID="{82C6419F-6B0C-4649-91C2-03EB5F67B090}" presName="Name37" presStyleLbl="parChTrans1D2" presStyleIdx="1" presStyleCnt="4"/>
      <dgm:spPr/>
      <dgm:t>
        <a:bodyPr/>
        <a:lstStyle/>
        <a:p>
          <a:endParaRPr lang="ru-RU"/>
        </a:p>
      </dgm:t>
    </dgm:pt>
    <dgm:pt modelId="{E717224A-0798-48EE-A198-D80E972DCC9F}" type="pres">
      <dgm:prSet presAssocID="{298A8684-531A-4AC5-B407-A361AFE1CC13}" presName="hierRoot2" presStyleCnt="0">
        <dgm:presLayoutVars>
          <dgm:hierBranch val="init"/>
        </dgm:presLayoutVars>
      </dgm:prSet>
      <dgm:spPr/>
    </dgm:pt>
    <dgm:pt modelId="{E555B1D2-5543-4B64-865E-80AF7D25F797}" type="pres">
      <dgm:prSet presAssocID="{298A8684-531A-4AC5-B407-A361AFE1CC13}" presName="rootComposite" presStyleCnt="0"/>
      <dgm:spPr/>
    </dgm:pt>
    <dgm:pt modelId="{CC12A83F-CA5F-4110-A014-B5C12238917A}" type="pres">
      <dgm:prSet presAssocID="{298A8684-531A-4AC5-B407-A361AFE1CC1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A9083F-6847-4238-970A-DE33CA13F2BB}" type="pres">
      <dgm:prSet presAssocID="{298A8684-531A-4AC5-B407-A361AFE1CC13}" presName="rootConnector" presStyleLbl="node2" presStyleIdx="1" presStyleCnt="4"/>
      <dgm:spPr/>
      <dgm:t>
        <a:bodyPr/>
        <a:lstStyle/>
        <a:p>
          <a:endParaRPr lang="ru-RU"/>
        </a:p>
      </dgm:t>
    </dgm:pt>
    <dgm:pt modelId="{A4176D47-A8E3-4A7F-A22F-0B6C83643093}" type="pres">
      <dgm:prSet presAssocID="{298A8684-531A-4AC5-B407-A361AFE1CC13}" presName="hierChild4" presStyleCnt="0"/>
      <dgm:spPr/>
    </dgm:pt>
    <dgm:pt modelId="{64CFDC15-0AC7-4ABA-A5FA-673E728D52BB}" type="pres">
      <dgm:prSet presAssocID="{298A8684-531A-4AC5-B407-A361AFE1CC13}" presName="hierChild5" presStyleCnt="0"/>
      <dgm:spPr/>
    </dgm:pt>
    <dgm:pt modelId="{AC427AB9-1FEF-43A3-93B0-EBFD8BC50D8B}" type="pres">
      <dgm:prSet presAssocID="{3912449B-1254-4B6D-BB95-659A157CA17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D553D453-6FBC-45FA-A018-6FF1F0570EF0}" type="pres">
      <dgm:prSet presAssocID="{F54BA17C-D78F-43E7-9B01-ED9801399F7C}" presName="hierRoot2" presStyleCnt="0">
        <dgm:presLayoutVars>
          <dgm:hierBranch val="init"/>
        </dgm:presLayoutVars>
      </dgm:prSet>
      <dgm:spPr/>
    </dgm:pt>
    <dgm:pt modelId="{31DDCC4B-BB77-405C-BA55-7B11085FEEE9}" type="pres">
      <dgm:prSet presAssocID="{F54BA17C-D78F-43E7-9B01-ED9801399F7C}" presName="rootComposite" presStyleCnt="0"/>
      <dgm:spPr/>
    </dgm:pt>
    <dgm:pt modelId="{1124F05F-1792-4D89-99BE-FF133F2FE5F2}" type="pres">
      <dgm:prSet presAssocID="{F54BA17C-D78F-43E7-9B01-ED9801399F7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0816B0-01F9-4242-B200-A87000549E19}" type="pres">
      <dgm:prSet presAssocID="{F54BA17C-D78F-43E7-9B01-ED9801399F7C}" presName="rootConnector" presStyleLbl="node2" presStyleIdx="2" presStyleCnt="4"/>
      <dgm:spPr/>
      <dgm:t>
        <a:bodyPr/>
        <a:lstStyle/>
        <a:p>
          <a:endParaRPr lang="ru-RU"/>
        </a:p>
      </dgm:t>
    </dgm:pt>
    <dgm:pt modelId="{F62A4923-92EB-4089-8B06-3BA3A9C3745A}" type="pres">
      <dgm:prSet presAssocID="{F54BA17C-D78F-43E7-9B01-ED9801399F7C}" presName="hierChild4" presStyleCnt="0"/>
      <dgm:spPr/>
    </dgm:pt>
    <dgm:pt modelId="{B195C3DE-9E17-4386-AF5E-56FE33681C0B}" type="pres">
      <dgm:prSet presAssocID="{F54BA17C-D78F-43E7-9B01-ED9801399F7C}" presName="hierChild5" presStyleCnt="0"/>
      <dgm:spPr/>
    </dgm:pt>
    <dgm:pt modelId="{37A194BF-61A1-499A-A78E-AEC64ACFB97C}" type="pres">
      <dgm:prSet presAssocID="{4544AD66-2CAF-4E97-BE48-8967B8503E85}" presName="Name37" presStyleLbl="parChTrans1D2" presStyleIdx="3" presStyleCnt="4"/>
      <dgm:spPr/>
      <dgm:t>
        <a:bodyPr/>
        <a:lstStyle/>
        <a:p>
          <a:endParaRPr lang="ru-RU"/>
        </a:p>
      </dgm:t>
    </dgm:pt>
    <dgm:pt modelId="{1818F760-FE87-4D3D-A83C-15DF74AF5004}" type="pres">
      <dgm:prSet presAssocID="{067481B7-2B59-4984-A295-04F955F63C12}" presName="hierRoot2" presStyleCnt="0">
        <dgm:presLayoutVars>
          <dgm:hierBranch val="init"/>
        </dgm:presLayoutVars>
      </dgm:prSet>
      <dgm:spPr/>
    </dgm:pt>
    <dgm:pt modelId="{3C6E8964-2ADC-4B9E-AC3D-754D9F78A2A4}" type="pres">
      <dgm:prSet presAssocID="{067481B7-2B59-4984-A295-04F955F63C12}" presName="rootComposite" presStyleCnt="0"/>
      <dgm:spPr/>
    </dgm:pt>
    <dgm:pt modelId="{8D66746D-AA29-49EC-8D5C-6F3445C63E75}" type="pres">
      <dgm:prSet presAssocID="{067481B7-2B59-4984-A295-04F955F63C1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82BEC-02A8-449A-9F85-070CCA8E910D}" type="pres">
      <dgm:prSet presAssocID="{067481B7-2B59-4984-A295-04F955F63C12}" presName="rootConnector" presStyleLbl="node2" presStyleIdx="3" presStyleCnt="4"/>
      <dgm:spPr/>
      <dgm:t>
        <a:bodyPr/>
        <a:lstStyle/>
        <a:p>
          <a:endParaRPr lang="ru-RU"/>
        </a:p>
      </dgm:t>
    </dgm:pt>
    <dgm:pt modelId="{ED164BDA-A565-447A-9C05-D80F7292ABED}" type="pres">
      <dgm:prSet presAssocID="{067481B7-2B59-4984-A295-04F955F63C12}" presName="hierChild4" presStyleCnt="0"/>
      <dgm:spPr/>
    </dgm:pt>
    <dgm:pt modelId="{9E1B9537-1378-4CDC-B483-28C5197AB466}" type="pres">
      <dgm:prSet presAssocID="{067481B7-2B59-4984-A295-04F955F63C12}" presName="hierChild5" presStyleCnt="0"/>
      <dgm:spPr/>
    </dgm:pt>
    <dgm:pt modelId="{6D30EDE4-DEF6-4131-A2C0-6D4979EC7F56}" type="pres">
      <dgm:prSet presAssocID="{7AEC8198-98B4-410A-B6B8-DD1E607C4304}" presName="hierChild3" presStyleCnt="0"/>
      <dgm:spPr/>
    </dgm:pt>
  </dgm:ptLst>
  <dgm:cxnLst>
    <dgm:cxn modelId="{991B790C-327A-4C3F-ABD0-953C6D476D43}" srcId="{7AEC8198-98B4-410A-B6B8-DD1E607C4304}" destId="{067481B7-2B59-4984-A295-04F955F63C12}" srcOrd="3" destOrd="0" parTransId="{4544AD66-2CAF-4E97-BE48-8967B8503E85}" sibTransId="{562FDED1-3EAA-46E6-A7F7-71696E941BD7}"/>
    <dgm:cxn modelId="{C39CBCED-F883-4C3A-8C08-4FEC19450C2C}" type="presOf" srcId="{7AEC8198-98B4-410A-B6B8-DD1E607C4304}" destId="{5BE0A76D-AE5D-4606-AD7E-13E4BE409E01}" srcOrd="1" destOrd="0" presId="urn:microsoft.com/office/officeart/2005/8/layout/orgChart1"/>
    <dgm:cxn modelId="{2F8ACFCA-B7F0-4844-917D-539D3185C27C}" type="presOf" srcId="{4544AD66-2CAF-4E97-BE48-8967B8503E85}" destId="{37A194BF-61A1-499A-A78E-AEC64ACFB97C}" srcOrd="0" destOrd="0" presId="urn:microsoft.com/office/officeart/2005/8/layout/orgChart1"/>
    <dgm:cxn modelId="{FEFFD818-8D03-42AA-88EE-14DB3238C722}" type="presOf" srcId="{6457D467-6B66-4484-AE5B-3CB4C0CCBA22}" destId="{5D4C419C-5786-446E-9A4C-E0CA457534F9}" srcOrd="0" destOrd="0" presId="urn:microsoft.com/office/officeart/2005/8/layout/orgChart1"/>
    <dgm:cxn modelId="{6E9CE8D6-7A8E-49B4-8FB7-C3E2123EF2CF}" type="presOf" srcId="{F54BA17C-D78F-43E7-9B01-ED9801399F7C}" destId="{1124F05F-1792-4D89-99BE-FF133F2FE5F2}" srcOrd="0" destOrd="0" presId="urn:microsoft.com/office/officeart/2005/8/layout/orgChart1"/>
    <dgm:cxn modelId="{72E2F076-65BF-43F1-A58E-BAB0992DD3C7}" type="presOf" srcId="{C67C6DB5-6338-447F-999E-26C75270ED6D}" destId="{425DE887-EA20-495F-8BBB-2141D14765E6}" srcOrd="1" destOrd="0" presId="urn:microsoft.com/office/officeart/2005/8/layout/orgChart1"/>
    <dgm:cxn modelId="{363C8E4A-5D36-4B01-BF81-0FAA4DDBDB0B}" type="presOf" srcId="{836D27CE-C1B8-4E4F-89F7-64571AB05726}" destId="{A8BEDFC9-D83C-4A21-B32F-85744A2C6AA6}" srcOrd="0" destOrd="0" presId="urn:microsoft.com/office/officeart/2005/8/layout/orgChart1"/>
    <dgm:cxn modelId="{EC1789E3-2889-4F44-B2A4-02F0AA10B279}" srcId="{836D27CE-C1B8-4E4F-89F7-64571AB05726}" destId="{7AEC8198-98B4-410A-B6B8-DD1E607C4304}" srcOrd="0" destOrd="0" parTransId="{0ABA9798-544A-4B1F-AC5B-AB1F44C40671}" sibTransId="{B05432DC-2910-4CAB-A858-E4F5C825B8CE}"/>
    <dgm:cxn modelId="{3958E033-152D-4684-AAA9-2E1BE4C0763D}" type="presOf" srcId="{82C6419F-6B0C-4649-91C2-03EB5F67B090}" destId="{A072C08F-923A-449D-861C-353CBB34C2A2}" srcOrd="0" destOrd="0" presId="urn:microsoft.com/office/officeart/2005/8/layout/orgChart1"/>
    <dgm:cxn modelId="{9052A44D-D679-4499-B0FE-817AD86E349E}" type="presOf" srcId="{3912449B-1254-4B6D-BB95-659A157CA173}" destId="{AC427AB9-1FEF-43A3-93B0-EBFD8BC50D8B}" srcOrd="0" destOrd="0" presId="urn:microsoft.com/office/officeart/2005/8/layout/orgChart1"/>
    <dgm:cxn modelId="{3819C397-E585-4932-9840-4F8F3A6B3EAF}" type="presOf" srcId="{7AEC8198-98B4-410A-B6B8-DD1E607C4304}" destId="{CADEEACC-74FE-4718-B363-F2F48C598529}" srcOrd="0" destOrd="0" presId="urn:microsoft.com/office/officeart/2005/8/layout/orgChart1"/>
    <dgm:cxn modelId="{E48ED4D7-C255-435E-8746-102466B3CAB4}" srcId="{7AEC8198-98B4-410A-B6B8-DD1E607C4304}" destId="{F54BA17C-D78F-43E7-9B01-ED9801399F7C}" srcOrd="2" destOrd="0" parTransId="{3912449B-1254-4B6D-BB95-659A157CA173}" sibTransId="{8FC5AF1F-841D-4735-9AA2-EE7FB3B0EF6A}"/>
    <dgm:cxn modelId="{671F6029-DF87-4C86-AFD3-ED70E9727E6E}" type="presOf" srcId="{298A8684-531A-4AC5-B407-A361AFE1CC13}" destId="{CC12A83F-CA5F-4110-A014-B5C12238917A}" srcOrd="0" destOrd="0" presId="urn:microsoft.com/office/officeart/2005/8/layout/orgChart1"/>
    <dgm:cxn modelId="{7BDF79A6-7B83-4DBE-8B37-5F3B61041D8E}" type="presOf" srcId="{298A8684-531A-4AC5-B407-A361AFE1CC13}" destId="{76A9083F-6847-4238-970A-DE33CA13F2BB}" srcOrd="1" destOrd="0" presId="urn:microsoft.com/office/officeart/2005/8/layout/orgChart1"/>
    <dgm:cxn modelId="{5FA7B4B8-261D-4CE6-AB2A-F5C624FF495B}" srcId="{7AEC8198-98B4-410A-B6B8-DD1E607C4304}" destId="{298A8684-531A-4AC5-B407-A361AFE1CC13}" srcOrd="1" destOrd="0" parTransId="{82C6419F-6B0C-4649-91C2-03EB5F67B090}" sibTransId="{223EFF5F-9F3B-4C57-A6C2-F95171BF3608}"/>
    <dgm:cxn modelId="{DE437B82-2DC5-4D51-BC20-1FF1D7DD11EC}" type="presOf" srcId="{F54BA17C-D78F-43E7-9B01-ED9801399F7C}" destId="{530816B0-01F9-4242-B200-A87000549E19}" srcOrd="1" destOrd="0" presId="urn:microsoft.com/office/officeart/2005/8/layout/orgChart1"/>
    <dgm:cxn modelId="{FA088121-B90D-4911-9F8A-D1D99D1253AC}" type="presOf" srcId="{C67C6DB5-6338-447F-999E-26C75270ED6D}" destId="{DFFE608A-FE44-485C-B74F-168562C49C9B}" srcOrd="0" destOrd="0" presId="urn:microsoft.com/office/officeart/2005/8/layout/orgChart1"/>
    <dgm:cxn modelId="{1D5BD133-5332-4915-BB3C-BB3811E580DF}" srcId="{7AEC8198-98B4-410A-B6B8-DD1E607C4304}" destId="{C67C6DB5-6338-447F-999E-26C75270ED6D}" srcOrd="0" destOrd="0" parTransId="{6457D467-6B66-4484-AE5B-3CB4C0CCBA22}" sibTransId="{E850D99D-8F79-4B83-8B98-B28EBAE52835}"/>
    <dgm:cxn modelId="{C485A09F-2A2D-4E81-9389-52F41526414E}" type="presOf" srcId="{067481B7-2B59-4984-A295-04F955F63C12}" destId="{58C82BEC-02A8-449A-9F85-070CCA8E910D}" srcOrd="1" destOrd="0" presId="urn:microsoft.com/office/officeart/2005/8/layout/orgChart1"/>
    <dgm:cxn modelId="{8DF9670E-4053-4C3B-A760-DD5F5BD534F0}" type="presOf" srcId="{067481B7-2B59-4984-A295-04F955F63C12}" destId="{8D66746D-AA29-49EC-8D5C-6F3445C63E75}" srcOrd="0" destOrd="0" presId="urn:microsoft.com/office/officeart/2005/8/layout/orgChart1"/>
    <dgm:cxn modelId="{F8B55E96-7A87-4A13-BD00-63C97612D893}" type="presParOf" srcId="{A8BEDFC9-D83C-4A21-B32F-85744A2C6AA6}" destId="{0F54752D-B1B8-4C50-A49C-4D4074DEC8AD}" srcOrd="0" destOrd="0" presId="urn:microsoft.com/office/officeart/2005/8/layout/orgChart1"/>
    <dgm:cxn modelId="{62094644-BD5D-4ECD-8840-4E10A460E33D}" type="presParOf" srcId="{0F54752D-B1B8-4C50-A49C-4D4074DEC8AD}" destId="{A9FA36EE-0278-444C-90B9-FDE5778C006A}" srcOrd="0" destOrd="0" presId="urn:microsoft.com/office/officeart/2005/8/layout/orgChart1"/>
    <dgm:cxn modelId="{CF654EB7-F0B5-438B-9D8D-FB87ACBAC587}" type="presParOf" srcId="{A9FA36EE-0278-444C-90B9-FDE5778C006A}" destId="{CADEEACC-74FE-4718-B363-F2F48C598529}" srcOrd="0" destOrd="0" presId="urn:microsoft.com/office/officeart/2005/8/layout/orgChart1"/>
    <dgm:cxn modelId="{30A399ED-E0F3-4196-8D85-AA90C8DB58B1}" type="presParOf" srcId="{A9FA36EE-0278-444C-90B9-FDE5778C006A}" destId="{5BE0A76D-AE5D-4606-AD7E-13E4BE409E01}" srcOrd="1" destOrd="0" presId="urn:microsoft.com/office/officeart/2005/8/layout/orgChart1"/>
    <dgm:cxn modelId="{4C0B67E3-021D-4511-AD02-A7AC78C46542}" type="presParOf" srcId="{0F54752D-B1B8-4C50-A49C-4D4074DEC8AD}" destId="{D41756C8-306A-42D1-A779-A6926F31E77A}" srcOrd="1" destOrd="0" presId="urn:microsoft.com/office/officeart/2005/8/layout/orgChart1"/>
    <dgm:cxn modelId="{AD6593E0-7F37-404C-AFC8-B4CDB627BED7}" type="presParOf" srcId="{D41756C8-306A-42D1-A779-A6926F31E77A}" destId="{5D4C419C-5786-446E-9A4C-E0CA457534F9}" srcOrd="0" destOrd="0" presId="urn:microsoft.com/office/officeart/2005/8/layout/orgChart1"/>
    <dgm:cxn modelId="{56B3216D-FFBC-4AD1-AB10-D3822BCF201E}" type="presParOf" srcId="{D41756C8-306A-42D1-A779-A6926F31E77A}" destId="{05D79F47-40B8-4F9F-8EFA-F56AAEFD1762}" srcOrd="1" destOrd="0" presId="urn:microsoft.com/office/officeart/2005/8/layout/orgChart1"/>
    <dgm:cxn modelId="{D5F2D244-B7B6-4D79-95EB-3434B5AEC5C4}" type="presParOf" srcId="{05D79F47-40B8-4F9F-8EFA-F56AAEFD1762}" destId="{B8550458-FA27-42BA-A2CF-4AC94FDCFD92}" srcOrd="0" destOrd="0" presId="urn:microsoft.com/office/officeart/2005/8/layout/orgChart1"/>
    <dgm:cxn modelId="{3BD7F305-5A27-4F13-9E79-FD23D61906DD}" type="presParOf" srcId="{B8550458-FA27-42BA-A2CF-4AC94FDCFD92}" destId="{DFFE608A-FE44-485C-B74F-168562C49C9B}" srcOrd="0" destOrd="0" presId="urn:microsoft.com/office/officeart/2005/8/layout/orgChart1"/>
    <dgm:cxn modelId="{AE47B957-0C90-456B-AF43-85D169C9C7F0}" type="presParOf" srcId="{B8550458-FA27-42BA-A2CF-4AC94FDCFD92}" destId="{425DE887-EA20-495F-8BBB-2141D14765E6}" srcOrd="1" destOrd="0" presId="urn:microsoft.com/office/officeart/2005/8/layout/orgChart1"/>
    <dgm:cxn modelId="{EBC0D36C-2562-4D87-BEB0-BF251558CE7B}" type="presParOf" srcId="{05D79F47-40B8-4F9F-8EFA-F56AAEFD1762}" destId="{BE51028B-09D7-456D-88C3-D684B99B6606}" srcOrd="1" destOrd="0" presId="urn:microsoft.com/office/officeart/2005/8/layout/orgChart1"/>
    <dgm:cxn modelId="{C1640A23-55DE-42D4-B20A-81D88F32E935}" type="presParOf" srcId="{05D79F47-40B8-4F9F-8EFA-F56AAEFD1762}" destId="{5BB8464F-088E-4A6A-B676-0EA44F78891B}" srcOrd="2" destOrd="0" presId="urn:microsoft.com/office/officeart/2005/8/layout/orgChart1"/>
    <dgm:cxn modelId="{C15D87D3-965F-4E34-A5C3-89FC65D73ACF}" type="presParOf" srcId="{D41756C8-306A-42D1-A779-A6926F31E77A}" destId="{A072C08F-923A-449D-861C-353CBB34C2A2}" srcOrd="2" destOrd="0" presId="urn:microsoft.com/office/officeart/2005/8/layout/orgChart1"/>
    <dgm:cxn modelId="{9214B230-620D-48BB-B0F3-900754DC8582}" type="presParOf" srcId="{D41756C8-306A-42D1-A779-A6926F31E77A}" destId="{E717224A-0798-48EE-A198-D80E972DCC9F}" srcOrd="3" destOrd="0" presId="urn:microsoft.com/office/officeart/2005/8/layout/orgChart1"/>
    <dgm:cxn modelId="{F9F5357D-E3AF-4210-B2B6-0DDDDD10224C}" type="presParOf" srcId="{E717224A-0798-48EE-A198-D80E972DCC9F}" destId="{E555B1D2-5543-4B64-865E-80AF7D25F797}" srcOrd="0" destOrd="0" presId="urn:microsoft.com/office/officeart/2005/8/layout/orgChart1"/>
    <dgm:cxn modelId="{C2744F77-A8F4-4B2A-B41E-6B54F4028EE4}" type="presParOf" srcId="{E555B1D2-5543-4B64-865E-80AF7D25F797}" destId="{CC12A83F-CA5F-4110-A014-B5C12238917A}" srcOrd="0" destOrd="0" presId="urn:microsoft.com/office/officeart/2005/8/layout/orgChart1"/>
    <dgm:cxn modelId="{6E9D305A-7BCD-491B-98A9-4D1D0CF49946}" type="presParOf" srcId="{E555B1D2-5543-4B64-865E-80AF7D25F797}" destId="{76A9083F-6847-4238-970A-DE33CA13F2BB}" srcOrd="1" destOrd="0" presId="urn:microsoft.com/office/officeart/2005/8/layout/orgChart1"/>
    <dgm:cxn modelId="{0B48C387-1EE3-4727-9F8D-39B2BFEEF3E5}" type="presParOf" srcId="{E717224A-0798-48EE-A198-D80E972DCC9F}" destId="{A4176D47-A8E3-4A7F-A22F-0B6C83643093}" srcOrd="1" destOrd="0" presId="urn:microsoft.com/office/officeart/2005/8/layout/orgChart1"/>
    <dgm:cxn modelId="{98EDF5C3-96F9-4968-BFAF-833B458516E7}" type="presParOf" srcId="{E717224A-0798-48EE-A198-D80E972DCC9F}" destId="{64CFDC15-0AC7-4ABA-A5FA-673E728D52BB}" srcOrd="2" destOrd="0" presId="urn:microsoft.com/office/officeart/2005/8/layout/orgChart1"/>
    <dgm:cxn modelId="{89C963F4-679B-44C5-A441-8FEDB374BC2A}" type="presParOf" srcId="{D41756C8-306A-42D1-A779-A6926F31E77A}" destId="{AC427AB9-1FEF-43A3-93B0-EBFD8BC50D8B}" srcOrd="4" destOrd="0" presId="urn:microsoft.com/office/officeart/2005/8/layout/orgChart1"/>
    <dgm:cxn modelId="{4AD52D61-17B3-4062-BBE1-E06EE3E705B9}" type="presParOf" srcId="{D41756C8-306A-42D1-A779-A6926F31E77A}" destId="{D553D453-6FBC-45FA-A018-6FF1F0570EF0}" srcOrd="5" destOrd="0" presId="urn:microsoft.com/office/officeart/2005/8/layout/orgChart1"/>
    <dgm:cxn modelId="{D893CEA3-2FA4-40FE-ABFB-EA40343B2B50}" type="presParOf" srcId="{D553D453-6FBC-45FA-A018-6FF1F0570EF0}" destId="{31DDCC4B-BB77-405C-BA55-7B11085FEEE9}" srcOrd="0" destOrd="0" presId="urn:microsoft.com/office/officeart/2005/8/layout/orgChart1"/>
    <dgm:cxn modelId="{DF3B4AF8-9221-4E5B-AE36-E5E59DEA3831}" type="presParOf" srcId="{31DDCC4B-BB77-405C-BA55-7B11085FEEE9}" destId="{1124F05F-1792-4D89-99BE-FF133F2FE5F2}" srcOrd="0" destOrd="0" presId="urn:microsoft.com/office/officeart/2005/8/layout/orgChart1"/>
    <dgm:cxn modelId="{81B8DDF2-8ECC-449A-B52F-F7F87CEAA425}" type="presParOf" srcId="{31DDCC4B-BB77-405C-BA55-7B11085FEEE9}" destId="{530816B0-01F9-4242-B200-A87000549E19}" srcOrd="1" destOrd="0" presId="urn:microsoft.com/office/officeart/2005/8/layout/orgChart1"/>
    <dgm:cxn modelId="{303AE046-BFF6-4183-AEEF-53EBFE07C752}" type="presParOf" srcId="{D553D453-6FBC-45FA-A018-6FF1F0570EF0}" destId="{F62A4923-92EB-4089-8B06-3BA3A9C3745A}" srcOrd="1" destOrd="0" presId="urn:microsoft.com/office/officeart/2005/8/layout/orgChart1"/>
    <dgm:cxn modelId="{19DEA12C-29D1-4DEF-A2F9-5352975B7191}" type="presParOf" srcId="{D553D453-6FBC-45FA-A018-6FF1F0570EF0}" destId="{B195C3DE-9E17-4386-AF5E-56FE33681C0B}" srcOrd="2" destOrd="0" presId="urn:microsoft.com/office/officeart/2005/8/layout/orgChart1"/>
    <dgm:cxn modelId="{95CC2B3F-8B6B-48AC-997B-BB14CE2A1A17}" type="presParOf" srcId="{D41756C8-306A-42D1-A779-A6926F31E77A}" destId="{37A194BF-61A1-499A-A78E-AEC64ACFB97C}" srcOrd="6" destOrd="0" presId="urn:microsoft.com/office/officeart/2005/8/layout/orgChart1"/>
    <dgm:cxn modelId="{CFCA2D05-301C-4AA6-B75D-16590DD68FA2}" type="presParOf" srcId="{D41756C8-306A-42D1-A779-A6926F31E77A}" destId="{1818F760-FE87-4D3D-A83C-15DF74AF5004}" srcOrd="7" destOrd="0" presId="urn:microsoft.com/office/officeart/2005/8/layout/orgChart1"/>
    <dgm:cxn modelId="{1E2783F2-AE9C-4651-85B4-F12DA2FC01FA}" type="presParOf" srcId="{1818F760-FE87-4D3D-A83C-15DF74AF5004}" destId="{3C6E8964-2ADC-4B9E-AC3D-754D9F78A2A4}" srcOrd="0" destOrd="0" presId="urn:microsoft.com/office/officeart/2005/8/layout/orgChart1"/>
    <dgm:cxn modelId="{4C4CF9C1-6695-4D0B-8CBE-53CED1FBF5CE}" type="presParOf" srcId="{3C6E8964-2ADC-4B9E-AC3D-754D9F78A2A4}" destId="{8D66746D-AA29-49EC-8D5C-6F3445C63E75}" srcOrd="0" destOrd="0" presId="urn:microsoft.com/office/officeart/2005/8/layout/orgChart1"/>
    <dgm:cxn modelId="{D85B6D9B-E2EA-4E1A-A4CA-A1B38EC2611B}" type="presParOf" srcId="{3C6E8964-2ADC-4B9E-AC3D-754D9F78A2A4}" destId="{58C82BEC-02A8-449A-9F85-070CCA8E910D}" srcOrd="1" destOrd="0" presId="urn:microsoft.com/office/officeart/2005/8/layout/orgChart1"/>
    <dgm:cxn modelId="{C6B84696-ED34-456B-8712-A6D6F4C513EC}" type="presParOf" srcId="{1818F760-FE87-4D3D-A83C-15DF74AF5004}" destId="{ED164BDA-A565-447A-9C05-D80F7292ABED}" srcOrd="1" destOrd="0" presId="urn:microsoft.com/office/officeart/2005/8/layout/orgChart1"/>
    <dgm:cxn modelId="{80DCEBFB-6FE3-4F9F-A0E2-0C28085F6F8F}" type="presParOf" srcId="{1818F760-FE87-4D3D-A83C-15DF74AF5004}" destId="{9E1B9537-1378-4CDC-B483-28C5197AB466}" srcOrd="2" destOrd="0" presId="urn:microsoft.com/office/officeart/2005/8/layout/orgChart1"/>
    <dgm:cxn modelId="{F27C4E59-BA10-4C2B-AD55-240960992CE5}" type="presParOf" srcId="{0F54752D-B1B8-4C50-A49C-4D4074DEC8AD}" destId="{6D30EDE4-DEF6-4131-A2C0-6D4979EC7F56}" srcOrd="2" destOrd="0" presId="urn:microsoft.com/office/officeart/2005/8/layout/orgChar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4CEBA5-9C87-40EC-8526-C6A816EB8A15}" type="doc">
      <dgm:prSet loTypeId="urn:microsoft.com/office/officeart/2005/8/layout/radial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6A9310-0AF1-4FEF-897B-5EAFA1E0AEBE}">
      <dgm:prSet phldrT="[Текст]"/>
      <dgm:spPr/>
      <dgm:t>
        <a:bodyPr/>
        <a:lstStyle/>
        <a:p>
          <a:r>
            <a:rPr lang="kk-KZ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Құрғақ ыстық тұқым</a:t>
          </a:r>
          <a:endParaRPr lang="ru-RU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2BD46E-4CA3-4632-8876-565AD495BD9C}" type="parTrans" cxnId="{9E387612-56B3-49C2-B9FE-F8EE6061B1CC}">
      <dgm:prSet/>
      <dgm:spPr/>
      <dgm:t>
        <a:bodyPr/>
        <a:lstStyle/>
        <a:p>
          <a:endParaRPr lang="ru-RU"/>
        </a:p>
      </dgm:t>
    </dgm:pt>
    <dgm:pt modelId="{A9D66FEF-02FC-493F-92A3-732BE9728B3E}" type="sibTrans" cxnId="{9E387612-56B3-49C2-B9FE-F8EE6061B1CC}">
      <dgm:prSet/>
      <dgm:spPr/>
      <dgm:t>
        <a:bodyPr/>
        <a:lstStyle/>
        <a:p>
          <a:endParaRPr lang="ru-RU"/>
        </a:p>
      </dgm:t>
    </dgm:pt>
    <dgm:pt modelId="{97027794-D635-4836-8B0E-3448CB4511A1}">
      <dgm:prSet phldrT="[Текст]"/>
      <dgm:spPr/>
      <dgm:t>
        <a:bodyPr/>
        <a:lstStyle/>
        <a:p>
          <a:r>
            <a:rPr lang="kk-KZ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Магма </a:t>
          </a:r>
          <a:endParaRPr lang="ru-RU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962827-8DBD-47D8-83FC-11816892066F}" type="parTrans" cxnId="{079B1F15-3CD1-46E5-876B-29D31B87E946}">
      <dgm:prSet/>
      <dgm:spPr/>
      <dgm:t>
        <a:bodyPr/>
        <a:lstStyle/>
        <a:p>
          <a:endParaRPr lang="ru-RU"/>
        </a:p>
      </dgm:t>
    </dgm:pt>
    <dgm:pt modelId="{1AD856F0-BDE0-493C-830B-5904A5E79984}" type="sibTrans" cxnId="{079B1F15-3CD1-46E5-876B-29D31B87E946}">
      <dgm:prSet/>
      <dgm:spPr/>
      <dgm:t>
        <a:bodyPr/>
        <a:lstStyle/>
        <a:p>
          <a:endParaRPr lang="ru-RU"/>
        </a:p>
      </dgm:t>
    </dgm:pt>
    <dgm:pt modelId="{A81C5C10-4CFE-4576-95FC-BD5B85571B71}">
      <dgm:prSet phldrT="[Текст]" custT="1"/>
      <dgm:spPr/>
      <dgm:t>
        <a:bodyPr/>
        <a:lstStyle/>
        <a:p>
          <a:r>
            <a:rPr lang="kk-KZ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Ыстық жер асты сулары</a:t>
          </a:r>
          <a:endParaRPr lang="ru-RU" sz="24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4C0EBC-230F-4D81-9DAF-38DE95E09987}" type="parTrans" cxnId="{D09388D6-E141-4C82-BE28-5BFB1FE25A07}">
      <dgm:prSet/>
      <dgm:spPr/>
      <dgm:t>
        <a:bodyPr/>
        <a:lstStyle/>
        <a:p>
          <a:endParaRPr lang="ru-RU"/>
        </a:p>
      </dgm:t>
    </dgm:pt>
    <dgm:pt modelId="{46FB4163-12E2-4199-95B6-E4AD516766B2}" type="sibTrans" cxnId="{D09388D6-E141-4C82-BE28-5BFB1FE25A07}">
      <dgm:prSet/>
      <dgm:spPr/>
      <dgm:t>
        <a:bodyPr/>
        <a:lstStyle/>
        <a:p>
          <a:endParaRPr lang="ru-RU"/>
        </a:p>
      </dgm:t>
    </dgm:pt>
    <dgm:pt modelId="{521C6CC9-FC37-4254-A42D-26565322AE63}" type="pres">
      <dgm:prSet presAssocID="{D24CEBA5-9C87-40EC-8526-C6A816EB8A1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3B5CB6-BEEE-4A2A-866B-0CF171C5671F}" type="pres">
      <dgm:prSet presAssocID="{D24CEBA5-9C87-40EC-8526-C6A816EB8A15}" presName="cycle" presStyleCnt="0"/>
      <dgm:spPr/>
    </dgm:pt>
    <dgm:pt modelId="{E4248874-990E-420B-A8BD-2A22099684BF}" type="pres">
      <dgm:prSet presAssocID="{D24CEBA5-9C87-40EC-8526-C6A816EB8A15}" presName="centerShape" presStyleCnt="0"/>
      <dgm:spPr/>
    </dgm:pt>
    <dgm:pt modelId="{2545A2CF-E153-46ED-AB23-DE80AF06FF93}" type="pres">
      <dgm:prSet presAssocID="{D24CEBA5-9C87-40EC-8526-C6A816EB8A15}" presName="connSite" presStyleLbl="node1" presStyleIdx="0" presStyleCnt="4"/>
      <dgm:spPr/>
    </dgm:pt>
    <dgm:pt modelId="{C09F571E-52BF-428B-93AC-EADF6DE75F67}" type="pres">
      <dgm:prSet presAssocID="{D24CEBA5-9C87-40EC-8526-C6A816EB8A15}" presName="visible" presStyleLbl="node1" presStyleIdx="0" presStyleCnt="4" custScaleX="182415" custLinFactNeighborX="-12913" custLinFactNeighborY="-1124"/>
      <dgm:spPr>
        <a:prstGeom prst="flowChartPreparation">
          <a:avLst/>
        </a:prstGeom>
      </dgm:spPr>
    </dgm:pt>
    <dgm:pt modelId="{AF439AF9-38BA-4EC3-88C3-002041A76C75}" type="pres">
      <dgm:prSet presAssocID="{F42BD46E-4CA3-4632-8876-565AD495BD9C}" presName="Name25" presStyleLbl="parChTrans1D1" presStyleIdx="0" presStyleCnt="3"/>
      <dgm:spPr/>
      <dgm:t>
        <a:bodyPr/>
        <a:lstStyle/>
        <a:p>
          <a:endParaRPr lang="ru-RU"/>
        </a:p>
      </dgm:t>
    </dgm:pt>
    <dgm:pt modelId="{AA2307A0-D82B-456A-AA5D-E847CE34C24E}" type="pres">
      <dgm:prSet presAssocID="{B26A9310-0AF1-4FEF-897B-5EAFA1E0AEBE}" presName="node" presStyleCnt="0"/>
      <dgm:spPr/>
    </dgm:pt>
    <dgm:pt modelId="{DA273A9F-C1F4-4A3B-A6F5-FC388ADD9C2E}" type="pres">
      <dgm:prSet presAssocID="{B26A9310-0AF1-4FEF-897B-5EAFA1E0AEBE}" presName="parentNode" presStyleLbl="node1" presStyleIdx="1" presStyleCnt="4" custLinFactNeighborX="60461" custLinFactNeighborY="-26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D23C7-BFFF-43B2-A688-9FE4216BF5CD}" type="pres">
      <dgm:prSet presAssocID="{B26A9310-0AF1-4FEF-897B-5EAFA1E0AEB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BEF7B-FACE-45C7-8822-3A65D0ED430A}" type="pres">
      <dgm:prSet presAssocID="{C1962827-8DBD-47D8-83FC-11816892066F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D0A7A4C-6F2D-4D0E-A04E-4A7509641C14}" type="pres">
      <dgm:prSet presAssocID="{97027794-D635-4836-8B0E-3448CB4511A1}" presName="node" presStyleCnt="0"/>
      <dgm:spPr/>
    </dgm:pt>
    <dgm:pt modelId="{9967DD28-816B-4E5B-9659-B29903CA637D}" type="pres">
      <dgm:prSet presAssocID="{97027794-D635-4836-8B0E-3448CB4511A1}" presName="parentNode" presStyleLbl="node1" presStyleIdx="2" presStyleCnt="4" custLinFactNeighborX="45562" custLinFactNeighborY="-79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4A107-A8DC-4037-A2D0-4E2127C9D3BC}" type="pres">
      <dgm:prSet presAssocID="{97027794-D635-4836-8B0E-3448CB4511A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BBF5B-0363-41E6-B07A-A82D7A4F5A1C}" type="pres">
      <dgm:prSet presAssocID="{4E4C0EBC-230F-4D81-9DAF-38DE95E09987}" presName="Name25" presStyleLbl="parChTrans1D1" presStyleIdx="2" presStyleCnt="3"/>
      <dgm:spPr/>
      <dgm:t>
        <a:bodyPr/>
        <a:lstStyle/>
        <a:p>
          <a:endParaRPr lang="ru-RU"/>
        </a:p>
      </dgm:t>
    </dgm:pt>
    <dgm:pt modelId="{B0701DD0-9C59-47DE-A90F-4BF368D37F80}" type="pres">
      <dgm:prSet presAssocID="{A81C5C10-4CFE-4576-95FC-BD5B85571B71}" presName="node" presStyleCnt="0"/>
      <dgm:spPr/>
    </dgm:pt>
    <dgm:pt modelId="{028CA402-D463-4B8B-991F-CF30460125B8}" type="pres">
      <dgm:prSet presAssocID="{A81C5C10-4CFE-4576-95FC-BD5B85571B71}" presName="parentNode" presStyleLbl="node1" presStyleIdx="3" presStyleCnt="4" custLinFactNeighborX="83150" custLinFactNeighborY="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36DA5-4B62-44D2-A15F-268EE2C5D5F5}" type="pres">
      <dgm:prSet presAssocID="{A81C5C10-4CFE-4576-95FC-BD5B85571B7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468B08-F933-4F02-8D5E-5AA88232FC38}" type="presOf" srcId="{4E4C0EBC-230F-4D81-9DAF-38DE95E09987}" destId="{CBCBBF5B-0363-41E6-B07A-A82D7A4F5A1C}" srcOrd="0" destOrd="0" presId="urn:microsoft.com/office/officeart/2005/8/layout/radial2"/>
    <dgm:cxn modelId="{357218EC-4EF2-4903-BB8B-745E928968AD}" type="presOf" srcId="{97027794-D635-4836-8B0E-3448CB4511A1}" destId="{9967DD28-816B-4E5B-9659-B29903CA637D}" srcOrd="0" destOrd="0" presId="urn:microsoft.com/office/officeart/2005/8/layout/radial2"/>
    <dgm:cxn modelId="{5EFFB696-141A-4BB4-883B-CD94C975C08D}" type="presOf" srcId="{A81C5C10-4CFE-4576-95FC-BD5B85571B71}" destId="{028CA402-D463-4B8B-991F-CF30460125B8}" srcOrd="0" destOrd="0" presId="urn:microsoft.com/office/officeart/2005/8/layout/radial2"/>
    <dgm:cxn modelId="{2BB91A8E-4404-4245-8CA2-15C22EC4DCBA}" type="presOf" srcId="{F42BD46E-4CA3-4632-8876-565AD495BD9C}" destId="{AF439AF9-38BA-4EC3-88C3-002041A76C75}" srcOrd="0" destOrd="0" presId="urn:microsoft.com/office/officeart/2005/8/layout/radial2"/>
    <dgm:cxn modelId="{9E387612-56B3-49C2-B9FE-F8EE6061B1CC}" srcId="{D24CEBA5-9C87-40EC-8526-C6A816EB8A15}" destId="{B26A9310-0AF1-4FEF-897B-5EAFA1E0AEBE}" srcOrd="0" destOrd="0" parTransId="{F42BD46E-4CA3-4632-8876-565AD495BD9C}" sibTransId="{A9D66FEF-02FC-493F-92A3-732BE9728B3E}"/>
    <dgm:cxn modelId="{D09388D6-E141-4C82-BE28-5BFB1FE25A07}" srcId="{D24CEBA5-9C87-40EC-8526-C6A816EB8A15}" destId="{A81C5C10-4CFE-4576-95FC-BD5B85571B71}" srcOrd="2" destOrd="0" parTransId="{4E4C0EBC-230F-4D81-9DAF-38DE95E09987}" sibTransId="{46FB4163-12E2-4199-95B6-E4AD516766B2}"/>
    <dgm:cxn modelId="{F1AD3DBD-2ADE-4296-B42E-B5FFBA4A340A}" type="presOf" srcId="{C1962827-8DBD-47D8-83FC-11816892066F}" destId="{E0FBEF7B-FACE-45C7-8822-3A65D0ED430A}" srcOrd="0" destOrd="0" presId="urn:microsoft.com/office/officeart/2005/8/layout/radial2"/>
    <dgm:cxn modelId="{B9A81503-8D78-4BCF-B584-0BA0C98DA6DB}" type="presOf" srcId="{B26A9310-0AF1-4FEF-897B-5EAFA1E0AEBE}" destId="{DA273A9F-C1F4-4A3B-A6F5-FC388ADD9C2E}" srcOrd="0" destOrd="0" presId="urn:microsoft.com/office/officeart/2005/8/layout/radial2"/>
    <dgm:cxn modelId="{079B1F15-3CD1-46E5-876B-29D31B87E946}" srcId="{D24CEBA5-9C87-40EC-8526-C6A816EB8A15}" destId="{97027794-D635-4836-8B0E-3448CB4511A1}" srcOrd="1" destOrd="0" parTransId="{C1962827-8DBD-47D8-83FC-11816892066F}" sibTransId="{1AD856F0-BDE0-493C-830B-5904A5E79984}"/>
    <dgm:cxn modelId="{DA689261-06EE-4559-8AD3-038B1FD28ACC}" type="presOf" srcId="{D24CEBA5-9C87-40EC-8526-C6A816EB8A15}" destId="{521C6CC9-FC37-4254-A42D-26565322AE63}" srcOrd="0" destOrd="0" presId="urn:microsoft.com/office/officeart/2005/8/layout/radial2"/>
    <dgm:cxn modelId="{19CB52B2-34E2-471B-9366-8A1680D22266}" type="presParOf" srcId="{521C6CC9-FC37-4254-A42D-26565322AE63}" destId="{C63B5CB6-BEEE-4A2A-866B-0CF171C5671F}" srcOrd="0" destOrd="0" presId="urn:microsoft.com/office/officeart/2005/8/layout/radial2"/>
    <dgm:cxn modelId="{8225677F-DBFC-4071-9794-17309CF0AFDB}" type="presParOf" srcId="{C63B5CB6-BEEE-4A2A-866B-0CF171C5671F}" destId="{E4248874-990E-420B-A8BD-2A22099684BF}" srcOrd="0" destOrd="0" presId="urn:microsoft.com/office/officeart/2005/8/layout/radial2"/>
    <dgm:cxn modelId="{BBF1C7A0-1EED-4B2D-B49C-2334C1AEEE46}" type="presParOf" srcId="{E4248874-990E-420B-A8BD-2A22099684BF}" destId="{2545A2CF-E153-46ED-AB23-DE80AF06FF93}" srcOrd="0" destOrd="0" presId="urn:microsoft.com/office/officeart/2005/8/layout/radial2"/>
    <dgm:cxn modelId="{4AA6611F-4299-4204-AB5B-1650B437AA45}" type="presParOf" srcId="{E4248874-990E-420B-A8BD-2A22099684BF}" destId="{C09F571E-52BF-428B-93AC-EADF6DE75F67}" srcOrd="1" destOrd="0" presId="urn:microsoft.com/office/officeart/2005/8/layout/radial2"/>
    <dgm:cxn modelId="{35B71880-8807-4CE6-B853-005FFB379718}" type="presParOf" srcId="{C63B5CB6-BEEE-4A2A-866B-0CF171C5671F}" destId="{AF439AF9-38BA-4EC3-88C3-002041A76C75}" srcOrd="1" destOrd="0" presId="urn:microsoft.com/office/officeart/2005/8/layout/radial2"/>
    <dgm:cxn modelId="{8EF3DF67-EA7C-42EF-967C-5FC6F7F9AA20}" type="presParOf" srcId="{C63B5CB6-BEEE-4A2A-866B-0CF171C5671F}" destId="{AA2307A0-D82B-456A-AA5D-E847CE34C24E}" srcOrd="2" destOrd="0" presId="urn:microsoft.com/office/officeart/2005/8/layout/radial2"/>
    <dgm:cxn modelId="{B600B124-1A2D-40F5-8A99-9E47C1642D28}" type="presParOf" srcId="{AA2307A0-D82B-456A-AA5D-E847CE34C24E}" destId="{DA273A9F-C1F4-4A3B-A6F5-FC388ADD9C2E}" srcOrd="0" destOrd="0" presId="urn:microsoft.com/office/officeart/2005/8/layout/radial2"/>
    <dgm:cxn modelId="{9E2BE160-4927-4C45-88B8-BFCA41CD8A1B}" type="presParOf" srcId="{AA2307A0-D82B-456A-AA5D-E847CE34C24E}" destId="{463D23C7-BFFF-43B2-A688-9FE4216BF5CD}" srcOrd="1" destOrd="0" presId="urn:microsoft.com/office/officeart/2005/8/layout/radial2"/>
    <dgm:cxn modelId="{40786C07-C987-4ED3-8E0A-8C208D480761}" type="presParOf" srcId="{C63B5CB6-BEEE-4A2A-866B-0CF171C5671F}" destId="{E0FBEF7B-FACE-45C7-8822-3A65D0ED430A}" srcOrd="3" destOrd="0" presId="urn:microsoft.com/office/officeart/2005/8/layout/radial2"/>
    <dgm:cxn modelId="{2EC99E84-CB70-4F68-B184-BAB7E6EA61D3}" type="presParOf" srcId="{C63B5CB6-BEEE-4A2A-866B-0CF171C5671F}" destId="{2D0A7A4C-6F2D-4D0E-A04E-4A7509641C14}" srcOrd="4" destOrd="0" presId="urn:microsoft.com/office/officeart/2005/8/layout/radial2"/>
    <dgm:cxn modelId="{90FA1A12-C7AE-422D-B5B6-9C234892FDD9}" type="presParOf" srcId="{2D0A7A4C-6F2D-4D0E-A04E-4A7509641C14}" destId="{9967DD28-816B-4E5B-9659-B29903CA637D}" srcOrd="0" destOrd="0" presId="urn:microsoft.com/office/officeart/2005/8/layout/radial2"/>
    <dgm:cxn modelId="{0B19A862-9420-4F34-9DA6-DAAE82AA74F3}" type="presParOf" srcId="{2D0A7A4C-6F2D-4D0E-A04E-4A7509641C14}" destId="{98F4A107-A8DC-4037-A2D0-4E2127C9D3BC}" srcOrd="1" destOrd="0" presId="urn:microsoft.com/office/officeart/2005/8/layout/radial2"/>
    <dgm:cxn modelId="{FA4D7814-EB1A-4D03-A782-E2296C2343A2}" type="presParOf" srcId="{C63B5CB6-BEEE-4A2A-866B-0CF171C5671F}" destId="{CBCBBF5B-0363-41E6-B07A-A82D7A4F5A1C}" srcOrd="5" destOrd="0" presId="urn:microsoft.com/office/officeart/2005/8/layout/radial2"/>
    <dgm:cxn modelId="{FAC21444-842C-4321-8ED3-C216263F1044}" type="presParOf" srcId="{C63B5CB6-BEEE-4A2A-866B-0CF171C5671F}" destId="{B0701DD0-9C59-47DE-A90F-4BF368D37F80}" srcOrd="6" destOrd="0" presId="urn:microsoft.com/office/officeart/2005/8/layout/radial2"/>
    <dgm:cxn modelId="{865723BE-D240-4A3A-AC96-63C5B28BAED7}" type="presParOf" srcId="{B0701DD0-9C59-47DE-A90F-4BF368D37F80}" destId="{028CA402-D463-4B8B-991F-CF30460125B8}" srcOrd="0" destOrd="0" presId="urn:microsoft.com/office/officeart/2005/8/layout/radial2"/>
    <dgm:cxn modelId="{08282F66-1F33-4583-AB6C-CAC0CCEA42C6}" type="presParOf" srcId="{B0701DD0-9C59-47DE-A90F-4BF368D37F80}" destId="{69536DA5-4B62-44D2-A15F-268EE2C5D5F5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071678"/>
            <a:ext cx="7772400" cy="1828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 энергетикасы</a:t>
            </a:r>
            <a:br>
              <a:rPr lang="kk-K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7686" y="5000636"/>
            <a:ext cx="4572000" cy="1454888"/>
          </a:xfrm>
        </p:spPr>
        <p:txBody>
          <a:bodyPr/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Дайындаған: Даулетова Сымбат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214290"/>
            <a:ext cx="5194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Момышұлы атындағы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6286520"/>
            <a:ext cx="329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Гвардейск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қалашығы,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2015 ж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YMA\Desktop\400px-VajontDig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3577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k-KZ" sz="3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Вайонт бөгені             Техри СЭС</a:t>
            </a:r>
            <a:r>
              <a:rPr lang="en-US" sz="3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kk-KZ" sz="3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2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(Италия)                      (Үндістан)</a:t>
            </a:r>
            <a:endParaRPr lang="ru-RU" sz="3200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</a:bodyPr>
          <a:lstStyle/>
          <a:p>
            <a:r>
              <a:rPr lang="kk-KZ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Атом электр станциясы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2000240"/>
          <a:ext cx="82153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2-конечная звезда 3"/>
          <p:cNvSpPr/>
          <p:nvPr/>
        </p:nvSpPr>
        <p:spPr>
          <a:xfrm>
            <a:off x="6500826" y="4500570"/>
            <a:ext cx="2500330" cy="2357430"/>
          </a:xfrm>
          <a:prstGeom prst="star32">
            <a:avLst>
              <a:gd name="adj" fmla="val 3507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Қауіпті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3512"/>
            <a:ext cx="9144000" cy="17144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Ең алғаш АЭС-сы Калуга облысындағы Обнинск қаласында салынған (1945ж. ТМД б-ша).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57290" y="500042"/>
            <a:ext cx="67358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Обнянск қаласындағы АЭС</a:t>
            </a:r>
          </a:p>
          <a:p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(Ресей)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3572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Балаковск АЭС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ы           Ровенск АЭС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ы</a:t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            (Ресей)                         (Украина)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ТМД-да 14 АЭС бар: Чернобыль, Ақтау, т.б.қалаларда.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prstTxWarp prst="textWave1">
              <a:avLst>
                <a:gd name="adj1" fmla="val 0"/>
                <a:gd name="adj2" fmla="val 166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kk-KZ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 ресурстары</a:t>
            </a:r>
            <a:endParaRPr lang="ru-RU" dirty="0">
              <a:ln/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28596" y="1500174"/>
            <a:ext cx="3214710" cy="1643074"/>
          </a:xfrm>
          <a:prstGeom prst="snip2Diag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Отын</a:t>
            </a:r>
          </a:p>
          <a:p>
            <a:pPr algn="ctr"/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(қалпына келмейді)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214942" y="1571612"/>
            <a:ext cx="3214710" cy="1643074"/>
          </a:xfrm>
          <a:prstGeom prst="snip2Diag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Отын емес</a:t>
            </a:r>
          </a:p>
          <a:p>
            <a:pPr algn="ctr"/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(қалпына келеді)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85720" y="3429000"/>
            <a:ext cx="3786214" cy="278608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i="1" u="sng" dirty="0" smtClean="0">
                <a:latin typeface="Times New Roman" pitchFamily="18" charset="0"/>
                <a:cs typeface="Times New Roman" pitchFamily="18" charset="0"/>
              </a:rPr>
              <a:t>Энергия алу үшін жағылатын отын түрлері</a:t>
            </a:r>
            <a:endParaRPr lang="ru-RU" sz="24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072066" y="3500438"/>
            <a:ext cx="3714776" cy="2786082"/>
          </a:xfrm>
          <a:prstGeom prst="downArrow">
            <a:avLst>
              <a:gd name="adj1" fmla="val 50000"/>
              <a:gd name="adj2" fmla="val 4948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i="1" u="sng" dirty="0" smtClean="0">
                <a:latin typeface="Times New Roman" pitchFamily="18" charset="0"/>
                <a:cs typeface="Times New Roman" pitchFamily="18" charset="0"/>
              </a:rPr>
              <a:t>Су, жел энергиясы жатады</a:t>
            </a:r>
            <a:endParaRPr lang="ru-RU" sz="24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428604"/>
          <a:ext cx="8501122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Жел энергиясы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1626"/>
            <a:ext cx="9144000" cy="538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357166"/>
          <a:ext cx="807249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Жердің жылу энергиясы</a:t>
            </a:r>
            <a:endParaRPr lang="ru-RU" sz="4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397000"/>
          <a:ext cx="9001156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3571876"/>
            <a:ext cx="2618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Геотермальды </a:t>
            </a:r>
          </a:p>
          <a:p>
            <a:pPr algn="ctr"/>
            <a:r>
              <a:rPr lang="kk-KZ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энергия көзі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43578"/>
            <a:ext cx="9144000" cy="12144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sz="32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Геотермальды электр станция құрылғысының схемалық көрінісі</a:t>
            </a:r>
            <a:r>
              <a:rPr lang="ru-RU" sz="32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blipFill>
                <a:blip r:embed="rId2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57950" y="2928934"/>
            <a:ext cx="24607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Су</a:t>
            </a:r>
          </a:p>
          <a:p>
            <a:pPr marL="342900" indent="-342900">
              <a:buFont typeface="+mj-lt"/>
              <a:buAutoNum type="arabicPeriod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Пар</a:t>
            </a:r>
          </a:p>
          <a:p>
            <a:pPr marL="342900" indent="-342900">
              <a:buFont typeface="+mj-lt"/>
              <a:buAutoNum type="arabicPeriod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Насос</a:t>
            </a:r>
          </a:p>
          <a:p>
            <a:pPr marL="342900" indent="-342900">
              <a:buFont typeface="+mj-lt"/>
              <a:buAutoNum type="arabicPeriod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Булы турбина</a:t>
            </a:r>
          </a:p>
          <a:p>
            <a:pPr marL="342900" indent="-342900">
              <a:buFont typeface="+mj-lt"/>
              <a:buAutoNum type="arabicPeriod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Электр энергиясы</a:t>
            </a:r>
          </a:p>
          <a:p>
            <a:pPr marL="342900" indent="-342900">
              <a:buFont typeface="+mj-lt"/>
              <a:buAutoNum type="arabicPeriod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Генератор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Филлипиндегі геотермальды электр станциясы</a:t>
            </a:r>
            <a:endParaRPr lang="ru-RU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1537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Исландиядағы ГеоЭС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Гелиоэлектростанция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Испаниядағы “</a:t>
            </a:r>
            <a:r>
              <a:rPr lang="en-US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Gemasolar</a:t>
            </a:r>
            <a:r>
              <a:rPr lang="kk-KZ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гелиэлектростанциясы</a:t>
            </a: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28736"/>
            <a:ext cx="44958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64343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Жылу электр станциясы</a:t>
            </a:r>
            <a:br>
              <a:rPr lang="kk-KZ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000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(технологиялық процесі)</a:t>
            </a:r>
            <a:endParaRPr lang="ru-RU" sz="4800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680892" y="2983446"/>
            <a:ext cx="1782216" cy="891108"/>
            <a:chOff x="1078650" y="1586445"/>
            <a:chExt cx="1782216" cy="89110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78650" y="1586445"/>
              <a:ext cx="1782216" cy="89110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1078650" y="1586445"/>
              <a:ext cx="1782216" cy="891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aphicFrame>
        <p:nvGraphicFramePr>
          <p:cNvPr id="6" name="Схема 5"/>
          <p:cNvGraphicFramePr/>
          <p:nvPr/>
        </p:nvGraphicFramePr>
        <p:xfrm>
          <a:off x="214282" y="1397000"/>
          <a:ext cx="8786874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Нейрат қаласындағы ЖЭС</a:t>
            </a:r>
            <a:br>
              <a:rPr lang="kk-KZ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(Германия)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50056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464343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357826"/>
            <a:ext cx="9144000" cy="15001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Луганск ЖЭС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ы       Балқаш ЖЭС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ы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    (Украина)                    (Қазақстан)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algn="ctr"/>
            <a:r>
              <a:rPr lang="kk-KZ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 электр станциясы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14480" y="1428736"/>
            <a:ext cx="5715041" cy="714380"/>
            <a:chOff x="1078650" y="1586445"/>
            <a:chExt cx="2008131" cy="89110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78650" y="1586445"/>
              <a:ext cx="2008131" cy="89110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kk-KZ" sz="2400" u="sng" dirty="0" smtClean="0">
                  <a:latin typeface="Times New Roman" pitchFamily="18" charset="0"/>
                  <a:cs typeface="Times New Roman" pitchFamily="18" charset="0"/>
                </a:rPr>
                <a:t>Су ағынының энергиясын пайдаланады</a:t>
              </a:r>
              <a:endParaRPr lang="ru-RU" sz="24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78650" y="1586445"/>
              <a:ext cx="1782216" cy="891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graphicFrame>
        <p:nvGraphicFramePr>
          <p:cNvPr id="6" name="Схема 5"/>
          <p:cNvGraphicFramePr/>
          <p:nvPr/>
        </p:nvGraphicFramePr>
        <p:xfrm>
          <a:off x="285720" y="2428868"/>
          <a:ext cx="850112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143000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kk-KZ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 электр станциясы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071670" y="1785926"/>
            <a:ext cx="1214446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214942" y="1785926"/>
            <a:ext cx="1428760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Пятно 2 12"/>
          <p:cNvSpPr/>
          <p:nvPr/>
        </p:nvSpPr>
        <p:spPr>
          <a:xfrm rot="21371696">
            <a:off x="-6650" y="2783849"/>
            <a:ext cx="4866007" cy="2214578"/>
          </a:xfrm>
          <a:prstGeom prst="irregularSeal2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Бөгенді</a:t>
            </a:r>
          </a:p>
          <a:p>
            <a:pPr algn="ctr"/>
            <a:r>
              <a:rPr lang="kk-KZ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(плотиналық)</a:t>
            </a:r>
            <a:endParaRPr lang="ru-RU" sz="23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но 2 13"/>
          <p:cNvSpPr/>
          <p:nvPr/>
        </p:nvSpPr>
        <p:spPr>
          <a:xfrm rot="879761">
            <a:off x="4323819" y="2671159"/>
            <a:ext cx="4803178" cy="2367087"/>
          </a:xfrm>
          <a:prstGeom prst="irregularSeal2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Деривациялық </a:t>
            </a:r>
          </a:p>
          <a:p>
            <a:pPr algn="ctr"/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(таулы жердегі)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0"/>
            <a:ext cx="9001156" cy="92867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kk-KZ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Дүние  жүзіндегі ең үлкен СЭС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Саяно-Шушенская</a:t>
            </a:r>
          </a:p>
          <a:p>
            <a:pPr algn="ctr"/>
            <a:r>
              <a:rPr lang="kk-KZ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(Ресей) 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YMA\Desktop\Sceme-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YMA\Desktop\201221081606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Саян </a:t>
            </a:r>
            <a:r>
              <a:rPr lang="en-US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Шушенск СЭС</a:t>
            </a:r>
            <a:r>
              <a:rPr lang="en-US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244</Words>
  <PresentationFormat>Экран (4:3)</PresentationFormat>
  <Paragraphs>78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Электр энергетикасы </vt:lpstr>
      <vt:lpstr>Слайд 2</vt:lpstr>
      <vt:lpstr>Жылу электр станциясы (технологиялық процесі)</vt:lpstr>
      <vt:lpstr>Нейрат қаласындағы ЖЭС (Германия)</vt:lpstr>
      <vt:lpstr>Луганск ЖЭС-ы       Балқаш ЖЭС-ы      (Украина)                    (Қазақстан)</vt:lpstr>
      <vt:lpstr>Су электр станциясы</vt:lpstr>
      <vt:lpstr>Су электр станциясы</vt:lpstr>
      <vt:lpstr>Слайд 8</vt:lpstr>
      <vt:lpstr>Саян – Шушенск СЭС-ы</vt:lpstr>
      <vt:lpstr>  Вайонт бөгені             Техри СЭС-ы       (Италия)                      (Үндістан)</vt:lpstr>
      <vt:lpstr>Атом электр станциясы</vt:lpstr>
      <vt:lpstr>Ең алғаш АЭС-сы Калуга облысындағы Обнинск қаласында салынған (1945ж. ТМД б-ша).</vt:lpstr>
      <vt:lpstr>Слайд 13</vt:lpstr>
      <vt:lpstr>Балаковск АЭС-ы           Ровенск АЭС-ы              (Ресей)                         (Украина)</vt:lpstr>
      <vt:lpstr> ТМД-да 14 АЭС бар: Чернобыль, Ақтау, т.б.қалаларда. </vt:lpstr>
      <vt:lpstr>Энергия ресурстары</vt:lpstr>
      <vt:lpstr>Слайд 17</vt:lpstr>
      <vt:lpstr>Жел энергиясы</vt:lpstr>
      <vt:lpstr>Слайд 19</vt:lpstr>
      <vt:lpstr>Жердің жылу энергиясы</vt:lpstr>
      <vt:lpstr>Геотермальды электр станция құрылғысының схемалық көрінісі </vt:lpstr>
      <vt:lpstr>Филлипиндегі геотермальды электр станциясы</vt:lpstr>
      <vt:lpstr>Исландиядағы ГеоЭС</vt:lpstr>
      <vt:lpstr>Гелиоэлектростанция</vt:lpstr>
      <vt:lpstr>Испаниядағы “Gemasolar” гелиэлектростанциясы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 энергетикасы </dc:title>
  <dc:creator>Сымбат.</dc:creator>
  <cp:lastModifiedBy>SYMA</cp:lastModifiedBy>
  <cp:revision>30</cp:revision>
  <dcterms:created xsi:type="dcterms:W3CDTF">2014-03-08T17:07:54Z</dcterms:created>
  <dcterms:modified xsi:type="dcterms:W3CDTF">2015-04-03T17:42:00Z</dcterms:modified>
</cp:coreProperties>
</file>