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ll dir="l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4799" t="20433" r="33458" b="2383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55576" y="0"/>
            <a:ext cx="80522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«Аяз би» ертегісінің 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тәрбиелік мәні</a:t>
            </a:r>
            <a:endParaRPr lang="ru-RU" sz="66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117213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1-тарау.  Құстың, шөптің, адамның жаманын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табуға ханның уәзірлерін жұмсауы.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2-тарау.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Жаманның жақсы мен жаманды айыра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білуі.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3-тарау.  Ханның Жаманды уәзір етуі. </a:t>
            </a:r>
            <a:endPara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4-тарау.  Меңдінің Жаманды таңдауы. </a:t>
            </a:r>
            <a:endPara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5-тарау.  Жаманның сертке берік болуы.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6-тарау.  40 уәзірдің хан мен Жаманды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араздастыруы.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7-тарау.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Жаманның Барсакелмеске баруы.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8-тарау.  Хан сөзін шеше алмаған уәзірлердің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Жаманға келуі. 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9-тарау.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Ханның Жаманды сағынуы.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10-тарау. Хан тағына отырған Жаман. </a:t>
            </a:r>
            <a:endPara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485126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Сәйкестендіру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Қолдарыңыздағы мақал-мәтелдерді 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шығарманың мазмұн  желісі бойынша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жоспармен сейкестендіріңіздер 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5 ұпай </a:t>
            </a:r>
          </a:p>
          <a:p>
            <a:pPr algn="ctr"/>
            <a:endParaRPr lang="ru-RU" dirty="0"/>
          </a:p>
        </p:txBody>
      </p:sp>
      <p:pic>
        <p:nvPicPr>
          <p:cNvPr id="6" name="Рисунок 5" descr="http://www.libex.ru/dimg/58bd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645024"/>
            <a:ext cx="20162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9644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Есірген хан елді ермек етер.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Ащы мен тұщыны татқан білер. Алыс пен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                      жақынды жортқан білер.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Ақыл – елдің қорғаны.</a:t>
            </a: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Кедейлігіне қарама, кісілігіне қара.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Серітке берік бол, Досыңа серік бол.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Арсыз адам жала жауып аздырады,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                     Ақылды адам жол тауып оздырады</a:t>
            </a:r>
            <a:r>
              <a:rPr lang="kk-KZ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Жігітке жар қымбат, Намыс пен ар қымбат.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Түстік жерге өтірік айтсаң, кешке артыңнан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                барады.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25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9-тарау.</a:t>
            </a:r>
            <a:r>
              <a:rPr lang="ru-RU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Ескі дос естен кетпес.</a:t>
            </a:r>
            <a:endParaRPr lang="kk-KZ" sz="25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5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10-тарау.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Ақылды жетер мұратқа, Ақылсыз қалар ұяқа.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051720" y="332656"/>
            <a:ext cx="52565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ҚОЛДАНУ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Топтық жұмыс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ұпай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339752" y="1844824"/>
            <a:ext cx="4696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Нақыштап оқу, рөлмен оқу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-4341874"/>
            <a:ext cx="4978671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1-диалог. Хан мен Жаман.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2-диалог. Қойшы мен шал.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3-диалог. Хан мен уәзір.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23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51520" y="1484784"/>
            <a:ext cx="2952328" cy="2592288"/>
          </a:xfrm>
          <a:prstGeom prst="cloudCallout">
            <a:avLst>
              <a:gd name="adj1" fmla="val -54534"/>
              <a:gd name="adj2" fmla="val 56819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Географ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Географ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u="sng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Барсакелмес</a:t>
            </a:r>
            <a:r>
              <a:rPr lang="kk-KZ" sz="2400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i="1" u="sng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БАРСАКЕЛМЕС</a:t>
            </a:r>
            <a:endParaRPr lang="kk-KZ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32656"/>
            <a:ext cx="1792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Зерттеу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836712"/>
            <a:ext cx="532350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Жеке оқушылармен жұмыс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10 ұпай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012160" y="1268760"/>
            <a:ext cx="2808312" cy="288032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 Биолог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4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Шеңгел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915816" y="3356992"/>
            <a:ext cx="3024336" cy="2585442"/>
          </a:xfrm>
          <a:prstGeom prst="cloudCallout">
            <a:avLst>
              <a:gd name="adj1" fmla="val -43741"/>
              <a:gd name="adj2" fmla="val 60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3. Этнограф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kk-KZ" sz="28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Күлдіреуіш</a:t>
            </a:r>
            <a:endParaRPr kumimoji="0" lang="ru-RU" sz="2800" b="0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4" grpId="0"/>
      <p:bldP spid="5" grpId="0"/>
      <p:bldP spid="26630" grpId="0" animBg="1"/>
      <p:bldP spid="266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693791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</a:p>
          <a:p>
            <a:pPr algn="ctr"/>
            <a:endParaRPr lang="kk-KZ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Ертегідегі кейіпкерлерге </a:t>
            </a:r>
          </a:p>
          <a:p>
            <a:pPr algn="ctr"/>
            <a:r>
              <a:rPr lang="kk-KZ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 жалпы ертегінің </a:t>
            </a:r>
          </a:p>
          <a:p>
            <a:pPr algn="ctr"/>
            <a:r>
              <a:rPr lang="kk-KZ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 жасау</a:t>
            </a:r>
          </a:p>
          <a:p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539548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635896" y="332656"/>
            <a:ext cx="2736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Бекіту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ұпай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1475656" y="1556792"/>
            <a:ext cx="6120680" cy="47525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«Аяз би» ертегісінен қандай тәрбие аламыз?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.LWGAME\Рабочий стол\ана мен бала\sovr_azhibek_a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44000" contrast="-4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“Аяз би”ертегісі бойынша алған білімдерін тексеру, қорытындылау;</a:t>
            </a:r>
          </a:p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логикалық ойын дамыту, тапқырлық, ізденімпаздық қасиеттерге жетелеу, тіл байлығын жетілдіру;</a:t>
            </a:r>
          </a:p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адамгершілік, инабаттылыққа, үлкенді сыйлауға, сөз қадірін түсіне білуге тәрбиелеу;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332656"/>
            <a:ext cx="10081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Б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84784"/>
            <a:ext cx="10081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780928"/>
            <a:ext cx="10081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Қ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077072"/>
            <a:ext cx="10081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Ы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5373216"/>
            <a:ext cx="100811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67744" y="866330"/>
            <a:ext cx="2808312" cy="42390"/>
          </a:xfrm>
          <a:prstGeom prst="straightConnector1">
            <a:avLst/>
          </a:prstGeom>
          <a:ln w="38100">
            <a:solidFill>
              <a:schemeClr val="tx1">
                <a:alpha val="8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339752" y="1844824"/>
            <a:ext cx="2808312" cy="42390"/>
          </a:xfrm>
          <a:prstGeom prst="straightConnector1">
            <a:avLst/>
          </a:prstGeom>
          <a:ln w="38100">
            <a:solidFill>
              <a:schemeClr val="tx1">
                <a:alpha val="8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83768" y="3212976"/>
            <a:ext cx="2808312" cy="42390"/>
          </a:xfrm>
          <a:prstGeom prst="straightConnector1">
            <a:avLst/>
          </a:prstGeom>
          <a:ln w="38100">
            <a:solidFill>
              <a:schemeClr val="tx1">
                <a:alpha val="8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83768" y="4437112"/>
            <a:ext cx="2808312" cy="42390"/>
          </a:xfrm>
          <a:prstGeom prst="straightConnector1">
            <a:avLst/>
          </a:prstGeom>
          <a:ln w="38100">
            <a:solidFill>
              <a:schemeClr val="tx1">
                <a:alpha val="8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11760" y="5733256"/>
            <a:ext cx="2808312" cy="42390"/>
          </a:xfrm>
          <a:prstGeom prst="straightConnector1">
            <a:avLst/>
          </a:prstGeom>
          <a:ln w="38100">
            <a:solidFill>
              <a:schemeClr val="tx1">
                <a:alpha val="8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libex.ru/dimg/58bd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420888"/>
            <a:ext cx="86764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Ертегінің бас кейіпкері жаман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ба? Ол хан болуға лайық па?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Оған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Аяз би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деп ат қоюда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4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қандай мән бар?</a:t>
            </a:r>
            <a:endParaRPr kumimoji="0" lang="kk-KZ" sz="4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333237"/>
            <a:ext cx="795637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Ұжымдық тапсырма 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1923" y="1484784"/>
            <a:ext cx="3324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Әр жауапқа 1 ұпай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11560" y="2132856"/>
            <a:ext cx="8999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1-топ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Ертеде кім деген хан болыпты?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11560" y="3218493"/>
            <a:ext cx="8532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Хан уәзірлеріне қандай тапсырма беріпті?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1560" y="3789040"/>
            <a:ext cx="7857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3.Хан оларды табуға қанша уақыт берді?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11560" y="4293096"/>
            <a:ext cx="5403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Тастың ішінде  не болды?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11560" y="4797152"/>
            <a:ext cx="41905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Уәлидің қызы кім?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39226" y="260648"/>
            <a:ext cx="1165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2-топ</a:t>
            </a:r>
            <a:endParaRPr lang="ru-RU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980728"/>
            <a:ext cx="4889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Қыздың жасы нешеде?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99592" y="1628800"/>
            <a:ext cx="64924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Хан Жаманды қайда жұмсады?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99592" y="2204864"/>
            <a:ext cx="78227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Қырық уәзір Жаманды неше күншілік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жолға шығарып салды?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3608" y="3573016"/>
            <a:ext cx="63101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kk-KZ" sz="3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Ханның неше уәзірі болыпты?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71600" y="4221088"/>
            <a:ext cx="7462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Хан Жаманға қандай тағам бергізді?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457" grpId="0"/>
      <p:bldP spid="19458" grpId="0"/>
      <p:bldP spid="19459" grpId="0"/>
      <p:bldP spid="19460" grpId="0"/>
      <p:bldP spid="19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1519" y="476672"/>
            <a:ext cx="1165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3-топ</a:t>
            </a:r>
            <a:endParaRPr lang="ru-RU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980728"/>
            <a:ext cx="6986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Жаманның жасы нешеде еді?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51112" y="1628800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Жаман тұлпардың неге шатыс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екенін айтты?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-1188640" y="2636912"/>
            <a:ext cx="9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Қандай тастың қасиеті неше </a:t>
            </a:r>
          </a:p>
          <a:p>
            <a:pPr lvl="5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жылдан кейін бітеді?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87624" y="3861048"/>
            <a:ext cx="6151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Ханның шешесі неше жаста?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121804" y="4581128"/>
            <a:ext cx="80221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Байлығы мен елдігі ханға парапар кім?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481" grpId="0"/>
      <p:bldP spid="20482" grpId="0"/>
      <p:bldP spid="20483" grpId="0"/>
      <p:bldP spid="20484" grpId="0"/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3644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/>
              <a:t>        </a:t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>
                <a:solidFill>
                  <a:srgbClr val="FF0000"/>
                </a:solidFill>
              </a:rPr>
              <a:t>ТҮСІНУ</a:t>
            </a:r>
            <a:br>
              <a:rPr lang="kk-KZ" b="1" dirty="0" smtClean="0">
                <a:solidFill>
                  <a:srgbClr val="FF0000"/>
                </a:solidFill>
              </a:rPr>
            </a:br>
            <a:r>
              <a:rPr lang="kk-KZ" b="1" dirty="0" smtClean="0">
                <a:solidFill>
                  <a:srgbClr val="FF0000"/>
                </a:solidFill>
              </a:rPr>
              <a:t>Топпен жұмыс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2132856"/>
            <a:ext cx="8028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Шығарма мазмұнына сай құрылған жоспар тараулары араластырылып беріледі. Жоспар тарауларын дұрыс орналастыру керек. 4-ұпай беріледі.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763543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Жаманның жақсы мен жаманды айыра білуі.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Жаманның сертке берік болуы.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Жаманның Барсакелмеске баруы.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Құстың, шөптің, адамның жаманын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табуға ханның уәзірлерін жұмсауы.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Хан тағына отырған Жаман.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Ханның Жаманды уәзір етуі.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Меңдінің Жаманды таңдауы.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40 уәзірдің хан мен Жаманды араздастыруы.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Хан сөзін шеше алмаған уәзірлердің Жаманға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келуі.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Ханның Жаманды сағынуы. </a:t>
            </a: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566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ТҮСІНУ Топпен жұмыс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Ерлан</dc:creator>
  <cp:lastModifiedBy>Ерлан</cp:lastModifiedBy>
  <cp:revision>27</cp:revision>
  <dcterms:created xsi:type="dcterms:W3CDTF">2014-10-06T15:16:03Z</dcterms:created>
  <dcterms:modified xsi:type="dcterms:W3CDTF">2014-10-17T15:21:50Z</dcterms:modified>
</cp:coreProperties>
</file>