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3" r:id="rId5"/>
    <p:sldId id="260" r:id="rId6"/>
    <p:sldId id="261" r:id="rId7"/>
    <p:sldId id="262" r:id="rId8"/>
    <p:sldId id="264" r:id="rId9"/>
    <p:sldId id="265" r:id="rId10"/>
    <p:sldId id="266" r:id="rId11"/>
    <p:sldId id="267" r:id="rId12"/>
    <p:sldId id="268" r:id="rId13"/>
    <p:sldId id="271" r:id="rId14"/>
    <p:sldId id="270" r:id="rId15"/>
    <p:sldId id="269" r:id="rId16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784" autoAdjust="0"/>
    <p:restoredTop sz="94660"/>
  </p:normalViewPr>
  <p:slideViewPr>
    <p:cSldViewPr>
      <p:cViewPr>
        <p:scale>
          <a:sx n="72" d="100"/>
          <a:sy n="72" d="100"/>
        </p:scale>
        <p:origin x="-122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B1F4E1-1999-41CC-AD65-080800DD667B}" type="datetimeFigureOut">
              <a:rPr lang="fr-FR"/>
              <a:pPr>
                <a:defRPr/>
              </a:pPr>
              <a:t>24/01/2015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94C708-8CD4-4DDD-B8CA-40C29A6A56EB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63697811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B13685-C9B8-4BC6-83A5-4D05E2DCA798}" type="datetimeFigureOut">
              <a:rPr lang="fr-FR"/>
              <a:pPr>
                <a:defRPr/>
              </a:pPr>
              <a:t>24/01/2015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36F64-51A0-4766-AC2E-6905700A084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8095037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ACF92-4110-46B4-8FD3-E5821486BF3E}" type="datetimeFigureOut">
              <a:rPr lang="fr-FR"/>
              <a:pPr>
                <a:defRPr/>
              </a:pPr>
              <a:t>24/01/2015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56C0AC-2619-4B00-A5B2-D9707BE309D3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15064918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A9097A-B29F-4069-8C10-326677911CA7}" type="datetimeFigureOut">
              <a:rPr lang="fr-FR"/>
              <a:pPr>
                <a:defRPr/>
              </a:pPr>
              <a:t>24/01/2015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3E42CF-8240-4867-B940-16787E57716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08207310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8158E7-2226-4623-AB29-EF3E382678B4}" type="datetimeFigureOut">
              <a:rPr lang="fr-FR"/>
              <a:pPr>
                <a:defRPr/>
              </a:pPr>
              <a:t>24/01/2015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F35F9A-03CE-42F8-9674-C9A5EAB704C8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787688074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2215ED-77A3-4FCD-94E4-6453ACC0A022}" type="datetimeFigureOut">
              <a:rPr lang="fr-FR"/>
              <a:pPr>
                <a:defRPr/>
              </a:pPr>
              <a:t>24/01/2015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77509F-816E-4CFB-8991-5EDC45539972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927707419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8B9729-EC1B-4557-A396-3D2E748B1C62}" type="datetimeFigureOut">
              <a:rPr lang="fr-FR"/>
              <a:pPr>
                <a:defRPr/>
              </a:pPr>
              <a:t>24/01/2015</a:t>
            </a:fld>
            <a:endParaRPr lang="fr-CA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FCA272-9FC4-4D45-9D3F-D9A82D41CDBD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07388027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1C9658-B81C-4DBC-AE71-AD1E73724272}" type="datetimeFigureOut">
              <a:rPr lang="fr-FR"/>
              <a:pPr>
                <a:defRPr/>
              </a:pPr>
              <a:t>24/01/2015</a:t>
            </a:fld>
            <a:endParaRPr lang="fr-CA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C3176B-B1D8-497F-99AE-F2D684E34269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304278565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46C20A-723F-4F08-BEBE-DA47B17073F8}" type="datetimeFigureOut">
              <a:rPr lang="fr-FR"/>
              <a:pPr>
                <a:defRPr/>
              </a:pPr>
              <a:t>24/01/2015</a:t>
            </a:fld>
            <a:endParaRPr lang="fr-CA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4641FC-D9F9-4439-8926-7C2A9659A811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16188605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D2D762-3EA4-4D04-99E0-EF4BB9AAD635}" type="datetimeFigureOut">
              <a:rPr lang="fr-FR"/>
              <a:pPr>
                <a:defRPr/>
              </a:pPr>
              <a:t>24/01/2015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80622-0DE9-44B6-8889-0E50878BFC96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21310121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fr-CA" noProof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BA45-3728-488E-9F6F-7BCFBD1ADACD}" type="datetimeFigureOut">
              <a:rPr lang="fr-FR"/>
              <a:pPr>
                <a:defRPr/>
              </a:pPr>
              <a:t>24/01/2015</a:t>
            </a:fld>
            <a:endParaRPr lang="fr-CA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7636D2-A2CC-41ED-B4CB-4CE68C0EB86A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68403107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 style du titre</a:t>
            </a:r>
            <a:endParaRPr lang="fr-CA" smtClean="0"/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smtClean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B8EE14C-8E72-42FD-A227-3245E3E2F76D}" type="datetimeFigureOut">
              <a:rPr lang="fr-FR"/>
              <a:pPr>
                <a:defRPr/>
              </a:pPr>
              <a:t>24/01/2015</a:t>
            </a:fld>
            <a:endParaRPr lang="fr-CA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fr-CA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40382E1-1404-4FFE-99BD-62FD873B1FF4}" type="slidenum">
              <a:rPr lang="fr-CA"/>
              <a:pPr>
                <a:defRPr/>
              </a:pPr>
              <a:t>‹#›</a:t>
            </a:fld>
            <a:endParaRPr lang="fr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re 1"/>
          <p:cNvSpPr>
            <a:spLocks noGrp="1"/>
          </p:cNvSpPr>
          <p:nvPr>
            <p:ph type="ctrTitle"/>
          </p:nvPr>
        </p:nvSpPr>
        <p:spPr>
          <a:xfrm>
            <a:off x="755576" y="980728"/>
            <a:ext cx="7772400" cy="1584176"/>
          </a:xfrm>
        </p:spPr>
        <p:txBody>
          <a:bodyPr/>
          <a:lstStyle/>
          <a:p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санын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қосу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азайту</a:t>
            </a:r>
            <a:endParaRPr lang="fr-CA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51" name="Sous-titre 2"/>
          <p:cNvSpPr>
            <a:spLocks noGrp="1"/>
          </p:cNvSpPr>
          <p:nvPr>
            <p:ph type="subTitle" idx="1"/>
          </p:nvPr>
        </p:nvSpPr>
        <p:spPr>
          <a:xfrm>
            <a:off x="1619672" y="5877272"/>
            <a:ext cx="6400800" cy="612775"/>
          </a:xfrm>
        </p:spPr>
        <p:txBody>
          <a:bodyPr/>
          <a:lstStyle/>
          <a:p>
            <a:pPr algn="r"/>
            <a:r>
              <a:rPr lang="ru-RU" sz="2800" dirty="0" err="1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Сабденова</a:t>
            </a:r>
            <a:r>
              <a:rPr lang="ru-RU" sz="28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Роза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347864" y="3476332"/>
            <a:ext cx="864096" cy="67274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88024" y="3139958"/>
            <a:ext cx="720080" cy="67274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156176" y="3295388"/>
            <a:ext cx="792088" cy="672748"/>
          </a:xfrm>
          <a:prstGeom prst="rect">
            <a:avLst/>
          </a:prstGeom>
          <a:ln>
            <a:solidFill>
              <a:srgbClr val="00B0F0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tatyana-chulan.ucoz.ru/_fr/0/0304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645765" y="620688"/>
            <a:ext cx="77724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Кел, ойнайық!</a:t>
            </a:r>
          </a:p>
          <a:p>
            <a:r>
              <a:rPr lang="kk-KZ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Қалқанқұлақтың қатесін тап:</a:t>
            </a:r>
            <a:endParaRPr lang="fr-CA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http://osheykoa.narod.ru/cheburaska/c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765" y="3429000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282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uroki-shkola.ru/wp-content/uploads/2012/10/fon_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5"/>
            <a:ext cx="9144000" cy="685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773029" y="2060848"/>
            <a:ext cx="77724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№5 </a:t>
            </a:r>
          </a:p>
          <a:p>
            <a:r>
              <a:rPr lang="kk-KZ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Есепті шығар:</a:t>
            </a:r>
          </a:p>
          <a:p>
            <a:r>
              <a:rPr lang="kk-KZ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7030A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 3 түп өрік ағашын және 4 түп шие ағашын отырғызды. Оқушылар барлығы неше түп ағаш отырғызды?</a:t>
            </a:r>
          </a:p>
          <a:p>
            <a:endParaRPr lang="kk-KZ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16434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www.mirgeografii.ru/wp-content/uploads/2011/12/23%D0%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9187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0" y="-1179512"/>
            <a:ext cx="919187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Логикалық тапсырма:</a:t>
            </a:r>
            <a:endParaRPr lang="fr-CA" sz="1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556792"/>
            <a:ext cx="7138343" cy="3960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266325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propowerpoint.ru/wp-content/uploads/2013/05/AniBizSlid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884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https://encrypted-tbn2.gstatic.com/images?q=tbn:ANd9GcTvqeKiyjXwowYxKyv70IsozWKqLT1Xci7RuLFFRGxg3F_fTegIb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859" y="2636912"/>
            <a:ext cx="3672408" cy="3656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-47874" y="908720"/>
            <a:ext cx="9191874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Қорытынды</a:t>
            </a:r>
          </a:p>
          <a:p>
            <a:endParaRPr lang="kk-KZ" sz="66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6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«Доп лақтыру» ойыны</a:t>
            </a:r>
            <a:endParaRPr lang="fr-CA" sz="16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52671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freeppt.ru/FonyD/09-KletkaPre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050" y="0"/>
            <a:ext cx="9168049" cy="6876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645765" y="620688"/>
            <a:ext cx="77724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8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Үйге тапсырма:</a:t>
            </a:r>
          </a:p>
          <a:p>
            <a:r>
              <a:rPr lang="kk-KZ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112 бет, №3</a:t>
            </a:r>
            <a:endParaRPr lang="fr-CA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08649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fantik47.rusedu.net/gallery/3117/69646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re 1"/>
          <p:cNvSpPr txBox="1">
            <a:spLocks/>
          </p:cNvSpPr>
          <p:nvPr/>
        </p:nvSpPr>
        <p:spPr bwMode="auto">
          <a:xfrm>
            <a:off x="645765" y="620688"/>
            <a:ext cx="77724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Бағалау.</a:t>
            </a:r>
            <a:endParaRPr lang="fr-CA" sz="24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2195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re 1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1143000"/>
          </a:xfrm>
        </p:spPr>
        <p:txBody>
          <a:bodyPr/>
          <a:lstStyle/>
          <a:p>
            <a:r>
              <a:rPr lang="ru-RU" sz="8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Мақсаты</a:t>
            </a:r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fr-CA" sz="8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55576" y="1988840"/>
            <a:ext cx="7704856" cy="4248472"/>
          </a:xfrm>
          <a:prstGeom prst="roundRect">
            <a:avLst>
              <a:gd name="adj" fmla="val 6677"/>
            </a:avLst>
          </a:prstGeom>
          <a:ln w="57150">
            <a:solidFill>
              <a:srgbClr val="FFC000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Білімділігі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көлеміндегі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санға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4-ті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қосу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саннан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1-ті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азайту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тәсілімен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таныстыру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Дамытушылығы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ауызша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жазбаша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есептеу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дағдыларын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арттыру.Ойлауын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танымдық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қабілетін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белсенділігін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шығармашылық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қабілетін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арттыру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Тәрбиелігі</a:t>
            </a:r>
            <a:r>
              <a:rPr lang="ru-RU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оқушыларды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мақсатқа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жетуге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ұйымшыл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болуға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әдептілікке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тәрбиелеу</a:t>
            </a:r>
            <a: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tatyana-chulan.ucoz.ru/_fr/0/030488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323528" y="2924944"/>
            <a:ext cx="844562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8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Үй</a:t>
            </a:r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тапсырмасы</a:t>
            </a:r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kk-KZ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2+4*6-1		3+5*10-2</a:t>
            </a:r>
          </a:p>
          <a:p>
            <a:r>
              <a:rPr lang="kk-KZ" sz="66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4-1*2+3		5+1*9-2	4+3*	9-3	8-0*1+7</a:t>
            </a:r>
            <a:endParaRPr lang="kk-KZ" sz="6600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fr-CA" sz="8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84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uroki-shkola.ru/wp-content/uploads/2012/10/fon_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5"/>
            <a:ext cx="9144000" cy="685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-180528" y="476672"/>
            <a:ext cx="486003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ru-RU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үстінде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мысық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Пеш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қасында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мысық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Айтшы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сонда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неше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мысық</a:t>
            </a:r>
            <a:r>
              <a:rPr lang="ru-RU" sz="2800" b="1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ru-RU" sz="2800" b="1" i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itre 1"/>
          <p:cNvSpPr txBox="1">
            <a:spLocks/>
          </p:cNvSpPr>
          <p:nvPr/>
        </p:nvSpPr>
        <p:spPr bwMode="auto">
          <a:xfrm>
            <a:off x="-504056" y="3068960"/>
            <a:ext cx="486003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Он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қолымда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саусақ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қолымда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саусақ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Алақанды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ашамыз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Бесті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төртке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қосамыз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Кел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санайық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ал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мұны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sz="2800" b="1" i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Нешеу</a:t>
            </a:r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болды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барлығы</a:t>
            </a:r>
            <a:r>
              <a:rPr lang="ru-RU" sz="2800" b="1" i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fr-CA" sz="1600" b="1" i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7030A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itre 1"/>
          <p:cNvSpPr txBox="1">
            <a:spLocks/>
          </p:cNvSpPr>
          <p:nvPr/>
        </p:nvSpPr>
        <p:spPr bwMode="auto">
          <a:xfrm>
            <a:off x="4427984" y="548680"/>
            <a:ext cx="4860032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Суда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алты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b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Төбеде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төрт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Судың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маңында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Айтшы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неше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қаз</a:t>
            </a:r>
            <a:r>
              <a:rPr lang="ru-RU" sz="28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fr-CA" sz="1600" b="1" i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itre 1"/>
          <p:cNvSpPr txBox="1">
            <a:spLocks/>
          </p:cNvSpPr>
          <p:nvPr/>
        </p:nvSpPr>
        <p:spPr bwMode="auto">
          <a:xfrm>
            <a:off x="4355976" y="2636234"/>
            <a:ext cx="5112568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b="1" i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1" i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Сегіз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асықтың</a:t>
            </a:r>
            <a:r>
              <a:rPr lang="ru-RU" sz="28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төртеуін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Досың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сұрап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алады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Айтшы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сонда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нешеуі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Өз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қолыңда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қалады</a:t>
            </a:r>
            <a:r>
              <a:rPr lang="ru-RU" sz="28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endParaRPr lang="fr-CA" sz="1600" b="1" i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itre 1"/>
          <p:cNvSpPr txBox="1">
            <a:spLocks/>
          </p:cNvSpPr>
          <p:nvPr/>
        </p:nvSpPr>
        <p:spPr bwMode="auto">
          <a:xfrm>
            <a:off x="518864" y="-243408"/>
            <a:ext cx="8445624" cy="12241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Ой </a:t>
            </a:r>
            <a:r>
              <a:rPr lang="ru-RU" sz="8000" b="1" dirty="0" err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қозғау</a:t>
            </a:r>
            <a:r>
              <a:rPr lang="ru-RU" sz="8000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fr-CA" sz="8000" b="1" dirty="0" smtClean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1486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uroki-shkola.ru/wp-content/uploads/2012/10/fon_pp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55"/>
            <a:ext cx="9144000" cy="6859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755576" y="980728"/>
            <a:ext cx="77724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Жаңа сабақ</a:t>
            </a:r>
            <a:endParaRPr lang="ru-RU" sz="8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 </a:t>
            </a:r>
            <a:r>
              <a:rPr lang="ru-RU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санын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қосу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0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азайту</a:t>
            </a:r>
            <a:endParaRPr lang="fr-CA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471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amvrmk.ucoz.ru/_ph/7/1989958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771129" y="2240836"/>
            <a:ext cx="77724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kk-KZ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Жұптық жұмыс:</a:t>
            </a:r>
          </a:p>
          <a:p>
            <a:r>
              <a:rPr lang="kk-KZ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 қатар: </a:t>
            </a:r>
          </a:p>
          <a:p>
            <a:endParaRPr lang="kk-KZ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 қатар:</a:t>
            </a:r>
          </a:p>
          <a:p>
            <a:endParaRPr lang="kk-KZ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 қатар:</a:t>
            </a:r>
            <a:endParaRPr lang="fr-CA" sz="4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Улыбающееся лицо 3"/>
          <p:cNvSpPr/>
          <p:nvPr/>
        </p:nvSpPr>
        <p:spPr>
          <a:xfrm>
            <a:off x="971600" y="2708920"/>
            <a:ext cx="576064" cy="576064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1531828" y="291433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5</a:t>
            </a:r>
            <a:endParaRPr lang="ru-RU" dirty="0"/>
          </a:p>
        </p:txBody>
      </p:sp>
      <p:sp>
        <p:nvSpPr>
          <p:cNvPr id="7" name="Овал 6"/>
          <p:cNvSpPr/>
          <p:nvPr/>
        </p:nvSpPr>
        <p:spPr>
          <a:xfrm>
            <a:off x="1973411" y="2708919"/>
            <a:ext cx="504056" cy="5061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+</a:t>
            </a:r>
            <a:endParaRPr lang="ru-RU" dirty="0"/>
          </a:p>
        </p:txBody>
      </p:sp>
      <p:sp>
        <p:nvSpPr>
          <p:cNvPr id="9" name="Овал 8"/>
          <p:cNvSpPr/>
          <p:nvPr/>
        </p:nvSpPr>
        <p:spPr>
          <a:xfrm>
            <a:off x="2477467" y="2580090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4</a:t>
            </a:r>
            <a:endParaRPr lang="ru-RU" dirty="0"/>
          </a:p>
        </p:txBody>
      </p:sp>
      <p:sp>
        <p:nvSpPr>
          <p:cNvPr id="10" name="Овал 9"/>
          <p:cNvSpPr/>
          <p:nvPr/>
        </p:nvSpPr>
        <p:spPr>
          <a:xfrm>
            <a:off x="2915816" y="2822646"/>
            <a:ext cx="504056" cy="5061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-</a:t>
            </a:r>
            <a:endParaRPr lang="ru-RU" dirty="0"/>
          </a:p>
        </p:txBody>
      </p:sp>
      <p:sp>
        <p:nvSpPr>
          <p:cNvPr id="11" name="Овал 10"/>
          <p:cNvSpPr/>
          <p:nvPr/>
        </p:nvSpPr>
        <p:spPr>
          <a:xfrm>
            <a:off x="3419872" y="2759585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1</a:t>
            </a:r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899590" y="2957107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+</a:t>
            </a:r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4355976" y="2779856"/>
            <a:ext cx="504056" cy="5061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2</a:t>
            </a:r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4788024" y="302751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-</a:t>
            </a:r>
            <a:endParaRPr lang="ru-RU" dirty="0"/>
          </a:p>
        </p:txBody>
      </p:sp>
      <p:sp>
        <p:nvSpPr>
          <p:cNvPr id="15" name="Овал 14"/>
          <p:cNvSpPr/>
          <p:nvPr/>
        </p:nvSpPr>
        <p:spPr>
          <a:xfrm>
            <a:off x="5274049" y="2861319"/>
            <a:ext cx="504056" cy="5061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6</a:t>
            </a:r>
            <a:endParaRPr lang="ru-RU" dirty="0"/>
          </a:p>
        </p:txBody>
      </p:sp>
      <p:sp>
        <p:nvSpPr>
          <p:cNvPr id="16" name="Овал 15"/>
          <p:cNvSpPr/>
          <p:nvPr/>
        </p:nvSpPr>
        <p:spPr>
          <a:xfrm>
            <a:off x="5778105" y="2977173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=</a:t>
            </a:r>
            <a:endParaRPr lang="ru-RU" dirty="0"/>
          </a:p>
        </p:txBody>
      </p:sp>
      <p:sp>
        <p:nvSpPr>
          <p:cNvPr id="17" name="Овал 16"/>
          <p:cNvSpPr/>
          <p:nvPr/>
        </p:nvSpPr>
        <p:spPr>
          <a:xfrm>
            <a:off x="6282161" y="2861319"/>
            <a:ext cx="504056" cy="5061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Улыбающееся лицо 17"/>
          <p:cNvSpPr/>
          <p:nvPr/>
        </p:nvSpPr>
        <p:spPr>
          <a:xfrm>
            <a:off x="1124000" y="4334542"/>
            <a:ext cx="576064" cy="576064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1652521" y="4539952"/>
            <a:ext cx="725317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10</a:t>
            </a:r>
            <a:endParaRPr lang="ru-RU" dirty="0"/>
          </a:p>
        </p:txBody>
      </p:sp>
      <p:sp>
        <p:nvSpPr>
          <p:cNvPr id="20" name="Овал 19"/>
          <p:cNvSpPr/>
          <p:nvPr/>
        </p:nvSpPr>
        <p:spPr>
          <a:xfrm>
            <a:off x="2125811" y="4334541"/>
            <a:ext cx="504056" cy="5061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/>
              <a:t>-</a:t>
            </a:r>
            <a:endParaRPr lang="ru-RU" dirty="0"/>
          </a:p>
        </p:txBody>
      </p:sp>
      <p:sp>
        <p:nvSpPr>
          <p:cNvPr id="21" name="Овал 20"/>
          <p:cNvSpPr/>
          <p:nvPr/>
        </p:nvSpPr>
        <p:spPr>
          <a:xfrm>
            <a:off x="2629867" y="4205712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4</a:t>
            </a:r>
            <a:endParaRPr lang="ru-RU" dirty="0"/>
          </a:p>
        </p:txBody>
      </p:sp>
      <p:sp>
        <p:nvSpPr>
          <p:cNvPr id="22" name="Овал 21"/>
          <p:cNvSpPr/>
          <p:nvPr/>
        </p:nvSpPr>
        <p:spPr>
          <a:xfrm>
            <a:off x="3068216" y="4448268"/>
            <a:ext cx="504056" cy="5061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+</a:t>
            </a:r>
            <a:endParaRPr lang="ru-RU" dirty="0"/>
          </a:p>
        </p:txBody>
      </p:sp>
      <p:sp>
        <p:nvSpPr>
          <p:cNvPr id="23" name="Овал 22"/>
          <p:cNvSpPr/>
          <p:nvPr/>
        </p:nvSpPr>
        <p:spPr>
          <a:xfrm>
            <a:off x="3572272" y="4385207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3</a:t>
            </a:r>
            <a:endParaRPr lang="ru-RU" dirty="0"/>
          </a:p>
        </p:txBody>
      </p:sp>
      <p:sp>
        <p:nvSpPr>
          <p:cNvPr id="24" name="Овал 23"/>
          <p:cNvSpPr/>
          <p:nvPr/>
        </p:nvSpPr>
        <p:spPr>
          <a:xfrm>
            <a:off x="4051990" y="4582729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-</a:t>
            </a:r>
            <a:endParaRPr lang="ru-RU" dirty="0"/>
          </a:p>
        </p:txBody>
      </p:sp>
      <p:sp>
        <p:nvSpPr>
          <p:cNvPr id="25" name="Овал 24"/>
          <p:cNvSpPr/>
          <p:nvPr/>
        </p:nvSpPr>
        <p:spPr>
          <a:xfrm>
            <a:off x="4508376" y="4405478"/>
            <a:ext cx="504056" cy="5061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2</a:t>
            </a:r>
            <a:endParaRPr lang="ru-RU" dirty="0"/>
          </a:p>
        </p:txBody>
      </p:sp>
      <p:sp>
        <p:nvSpPr>
          <p:cNvPr id="26" name="Овал 25"/>
          <p:cNvSpPr/>
          <p:nvPr/>
        </p:nvSpPr>
        <p:spPr>
          <a:xfrm>
            <a:off x="4940424" y="4653136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+</a:t>
            </a:r>
            <a:endParaRPr lang="ru-RU" dirty="0"/>
          </a:p>
        </p:txBody>
      </p:sp>
      <p:sp>
        <p:nvSpPr>
          <p:cNvPr id="27" name="Овал 26"/>
          <p:cNvSpPr/>
          <p:nvPr/>
        </p:nvSpPr>
        <p:spPr>
          <a:xfrm>
            <a:off x="5426449" y="4486941"/>
            <a:ext cx="504056" cy="5061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1</a:t>
            </a:r>
            <a:endParaRPr lang="ru-RU" dirty="0"/>
          </a:p>
        </p:txBody>
      </p:sp>
      <p:sp>
        <p:nvSpPr>
          <p:cNvPr id="28" name="Овал 27"/>
          <p:cNvSpPr/>
          <p:nvPr/>
        </p:nvSpPr>
        <p:spPr>
          <a:xfrm>
            <a:off x="6938617" y="4637235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=</a:t>
            </a:r>
            <a:endParaRPr lang="ru-RU" dirty="0"/>
          </a:p>
        </p:txBody>
      </p:sp>
      <p:sp>
        <p:nvSpPr>
          <p:cNvPr id="29" name="Овал 28"/>
          <p:cNvSpPr/>
          <p:nvPr/>
        </p:nvSpPr>
        <p:spPr>
          <a:xfrm>
            <a:off x="6434561" y="4486941"/>
            <a:ext cx="504056" cy="5061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5</a:t>
            </a:r>
            <a:endParaRPr lang="ru-RU" dirty="0"/>
          </a:p>
        </p:txBody>
      </p:sp>
      <p:sp>
        <p:nvSpPr>
          <p:cNvPr id="30" name="Улыбающееся лицо 29"/>
          <p:cNvSpPr/>
          <p:nvPr/>
        </p:nvSpPr>
        <p:spPr>
          <a:xfrm>
            <a:off x="1124000" y="5702694"/>
            <a:ext cx="576064" cy="576064"/>
          </a:xfrm>
          <a:prstGeom prst="smileyFac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Овал 30"/>
          <p:cNvSpPr/>
          <p:nvPr/>
        </p:nvSpPr>
        <p:spPr>
          <a:xfrm>
            <a:off x="1684228" y="590810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3</a:t>
            </a:r>
            <a:endParaRPr lang="ru-RU" dirty="0"/>
          </a:p>
        </p:txBody>
      </p:sp>
      <p:sp>
        <p:nvSpPr>
          <p:cNvPr id="32" name="Овал 31"/>
          <p:cNvSpPr/>
          <p:nvPr/>
        </p:nvSpPr>
        <p:spPr>
          <a:xfrm>
            <a:off x="2125811" y="5702693"/>
            <a:ext cx="504056" cy="5061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+</a:t>
            </a:r>
            <a:endParaRPr lang="ru-RU" dirty="0"/>
          </a:p>
        </p:txBody>
      </p:sp>
      <p:sp>
        <p:nvSpPr>
          <p:cNvPr id="33" name="Овал 32"/>
          <p:cNvSpPr/>
          <p:nvPr/>
        </p:nvSpPr>
        <p:spPr>
          <a:xfrm>
            <a:off x="2629867" y="5573864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4</a:t>
            </a:r>
            <a:endParaRPr lang="ru-RU" dirty="0"/>
          </a:p>
        </p:txBody>
      </p:sp>
      <p:sp>
        <p:nvSpPr>
          <p:cNvPr id="34" name="Овал 33"/>
          <p:cNvSpPr/>
          <p:nvPr/>
        </p:nvSpPr>
        <p:spPr>
          <a:xfrm>
            <a:off x="3068216" y="5816420"/>
            <a:ext cx="504056" cy="5061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-</a:t>
            </a:r>
            <a:endParaRPr lang="ru-RU" dirty="0"/>
          </a:p>
        </p:txBody>
      </p:sp>
      <p:sp>
        <p:nvSpPr>
          <p:cNvPr id="35" name="Овал 34"/>
          <p:cNvSpPr/>
          <p:nvPr/>
        </p:nvSpPr>
        <p:spPr>
          <a:xfrm>
            <a:off x="3572272" y="5753359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2</a:t>
            </a:r>
            <a:endParaRPr lang="ru-RU" dirty="0"/>
          </a:p>
        </p:txBody>
      </p:sp>
      <p:sp>
        <p:nvSpPr>
          <p:cNvPr id="36" name="Овал 35"/>
          <p:cNvSpPr/>
          <p:nvPr/>
        </p:nvSpPr>
        <p:spPr>
          <a:xfrm>
            <a:off x="4051990" y="5950881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+</a:t>
            </a:r>
            <a:endParaRPr lang="ru-RU" dirty="0"/>
          </a:p>
        </p:txBody>
      </p:sp>
      <p:sp>
        <p:nvSpPr>
          <p:cNvPr id="37" name="Овал 36"/>
          <p:cNvSpPr/>
          <p:nvPr/>
        </p:nvSpPr>
        <p:spPr>
          <a:xfrm>
            <a:off x="4508376" y="5773630"/>
            <a:ext cx="504056" cy="5061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3</a:t>
            </a:r>
            <a:endParaRPr lang="ru-RU" dirty="0"/>
          </a:p>
        </p:txBody>
      </p:sp>
      <p:sp>
        <p:nvSpPr>
          <p:cNvPr id="38" name="Овал 37"/>
          <p:cNvSpPr/>
          <p:nvPr/>
        </p:nvSpPr>
        <p:spPr>
          <a:xfrm>
            <a:off x="4940424" y="6021288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-</a:t>
            </a:r>
            <a:endParaRPr lang="ru-RU" dirty="0"/>
          </a:p>
        </p:txBody>
      </p:sp>
      <p:sp>
        <p:nvSpPr>
          <p:cNvPr id="39" name="Овал 38"/>
          <p:cNvSpPr/>
          <p:nvPr/>
        </p:nvSpPr>
        <p:spPr>
          <a:xfrm>
            <a:off x="5426449" y="5855093"/>
            <a:ext cx="504056" cy="5061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4</a:t>
            </a:r>
            <a:endParaRPr lang="ru-RU" dirty="0"/>
          </a:p>
        </p:txBody>
      </p:sp>
      <p:sp>
        <p:nvSpPr>
          <p:cNvPr id="40" name="Овал 39"/>
          <p:cNvSpPr/>
          <p:nvPr/>
        </p:nvSpPr>
        <p:spPr>
          <a:xfrm>
            <a:off x="5930505" y="5970947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=</a:t>
            </a:r>
            <a:endParaRPr lang="ru-RU" dirty="0"/>
          </a:p>
        </p:txBody>
      </p:sp>
      <p:sp>
        <p:nvSpPr>
          <p:cNvPr id="41" name="Овал 40"/>
          <p:cNvSpPr/>
          <p:nvPr/>
        </p:nvSpPr>
        <p:spPr>
          <a:xfrm>
            <a:off x="6434561" y="5855093"/>
            <a:ext cx="504056" cy="5061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8" name="Полилиния 7"/>
          <p:cNvSpPr/>
          <p:nvPr/>
        </p:nvSpPr>
        <p:spPr>
          <a:xfrm>
            <a:off x="1435395" y="2445488"/>
            <a:ext cx="129454" cy="329610"/>
          </a:xfrm>
          <a:custGeom>
            <a:avLst/>
            <a:gdLst>
              <a:gd name="connsiteX0" fmla="*/ 0 w 129454"/>
              <a:gd name="connsiteY0" fmla="*/ 329610 h 329610"/>
              <a:gd name="connsiteX1" fmla="*/ 10633 w 129454"/>
              <a:gd name="connsiteY1" fmla="*/ 127591 h 329610"/>
              <a:gd name="connsiteX2" fmla="*/ 31898 w 129454"/>
              <a:gd name="connsiteY2" fmla="*/ 74428 h 329610"/>
              <a:gd name="connsiteX3" fmla="*/ 42531 w 129454"/>
              <a:gd name="connsiteY3" fmla="*/ 0 h 329610"/>
              <a:gd name="connsiteX4" fmla="*/ 116958 w 129454"/>
              <a:gd name="connsiteY4" fmla="*/ 10633 h 329610"/>
              <a:gd name="connsiteX5" fmla="*/ 127591 w 129454"/>
              <a:gd name="connsiteY5" fmla="*/ 42531 h 329610"/>
              <a:gd name="connsiteX6" fmla="*/ 95693 w 129454"/>
              <a:gd name="connsiteY6" fmla="*/ 53163 h 329610"/>
              <a:gd name="connsiteX7" fmla="*/ 85061 w 129454"/>
              <a:gd name="connsiteY7" fmla="*/ 10633 h 329610"/>
              <a:gd name="connsiteX8" fmla="*/ 116958 w 129454"/>
              <a:gd name="connsiteY8" fmla="*/ 21265 h 329610"/>
              <a:gd name="connsiteX9" fmla="*/ 74428 w 129454"/>
              <a:gd name="connsiteY9" fmla="*/ 10633 h 329610"/>
              <a:gd name="connsiteX10" fmla="*/ 95693 w 129454"/>
              <a:gd name="connsiteY10" fmla="*/ 42531 h 329610"/>
              <a:gd name="connsiteX11" fmla="*/ 63796 w 129454"/>
              <a:gd name="connsiteY11" fmla="*/ 31898 h 329610"/>
              <a:gd name="connsiteX12" fmla="*/ 31898 w 129454"/>
              <a:gd name="connsiteY12" fmla="*/ 21265 h 32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454" h="329610">
                <a:moveTo>
                  <a:pt x="0" y="329610"/>
                </a:moveTo>
                <a:cubicBezTo>
                  <a:pt x="3544" y="262270"/>
                  <a:pt x="2269" y="194503"/>
                  <a:pt x="10633" y="127591"/>
                </a:cubicBezTo>
                <a:cubicBezTo>
                  <a:pt x="13000" y="108652"/>
                  <a:pt x="27269" y="92944"/>
                  <a:pt x="31898" y="74428"/>
                </a:cubicBezTo>
                <a:cubicBezTo>
                  <a:pt x="37976" y="50115"/>
                  <a:pt x="38987" y="24809"/>
                  <a:pt x="42531" y="0"/>
                </a:cubicBezTo>
                <a:cubicBezTo>
                  <a:pt x="67340" y="3544"/>
                  <a:pt x="94543" y="-575"/>
                  <a:pt x="116958" y="10633"/>
                </a:cubicBezTo>
                <a:cubicBezTo>
                  <a:pt x="126983" y="15645"/>
                  <a:pt x="132603" y="32506"/>
                  <a:pt x="127591" y="42531"/>
                </a:cubicBezTo>
                <a:cubicBezTo>
                  <a:pt x="122579" y="52556"/>
                  <a:pt x="106326" y="49619"/>
                  <a:pt x="95693" y="53163"/>
                </a:cubicBezTo>
                <a:cubicBezTo>
                  <a:pt x="87826" y="50541"/>
                  <a:pt x="16357" y="38116"/>
                  <a:pt x="85061" y="10633"/>
                </a:cubicBezTo>
                <a:cubicBezTo>
                  <a:pt x="95467" y="6470"/>
                  <a:pt x="128165" y="21265"/>
                  <a:pt x="116958" y="21265"/>
                </a:cubicBezTo>
                <a:cubicBezTo>
                  <a:pt x="102345" y="21265"/>
                  <a:pt x="88605" y="14177"/>
                  <a:pt x="74428" y="10633"/>
                </a:cubicBezTo>
                <a:cubicBezTo>
                  <a:pt x="81516" y="21266"/>
                  <a:pt x="101408" y="31101"/>
                  <a:pt x="95693" y="42531"/>
                </a:cubicBezTo>
                <a:cubicBezTo>
                  <a:pt x="90681" y="52555"/>
                  <a:pt x="73820" y="36910"/>
                  <a:pt x="63796" y="31898"/>
                </a:cubicBezTo>
                <a:cubicBezTo>
                  <a:pt x="28949" y="14474"/>
                  <a:pt x="31898" y="-3756"/>
                  <a:pt x="31898" y="212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 flipH="1">
            <a:off x="971600" y="2420888"/>
            <a:ext cx="216024" cy="329610"/>
          </a:xfrm>
          <a:custGeom>
            <a:avLst/>
            <a:gdLst>
              <a:gd name="connsiteX0" fmla="*/ 0 w 129454"/>
              <a:gd name="connsiteY0" fmla="*/ 329610 h 329610"/>
              <a:gd name="connsiteX1" fmla="*/ 10633 w 129454"/>
              <a:gd name="connsiteY1" fmla="*/ 127591 h 329610"/>
              <a:gd name="connsiteX2" fmla="*/ 31898 w 129454"/>
              <a:gd name="connsiteY2" fmla="*/ 74428 h 329610"/>
              <a:gd name="connsiteX3" fmla="*/ 42531 w 129454"/>
              <a:gd name="connsiteY3" fmla="*/ 0 h 329610"/>
              <a:gd name="connsiteX4" fmla="*/ 116958 w 129454"/>
              <a:gd name="connsiteY4" fmla="*/ 10633 h 329610"/>
              <a:gd name="connsiteX5" fmla="*/ 127591 w 129454"/>
              <a:gd name="connsiteY5" fmla="*/ 42531 h 329610"/>
              <a:gd name="connsiteX6" fmla="*/ 95693 w 129454"/>
              <a:gd name="connsiteY6" fmla="*/ 53163 h 329610"/>
              <a:gd name="connsiteX7" fmla="*/ 85061 w 129454"/>
              <a:gd name="connsiteY7" fmla="*/ 10633 h 329610"/>
              <a:gd name="connsiteX8" fmla="*/ 116958 w 129454"/>
              <a:gd name="connsiteY8" fmla="*/ 21265 h 329610"/>
              <a:gd name="connsiteX9" fmla="*/ 74428 w 129454"/>
              <a:gd name="connsiteY9" fmla="*/ 10633 h 329610"/>
              <a:gd name="connsiteX10" fmla="*/ 95693 w 129454"/>
              <a:gd name="connsiteY10" fmla="*/ 42531 h 329610"/>
              <a:gd name="connsiteX11" fmla="*/ 63796 w 129454"/>
              <a:gd name="connsiteY11" fmla="*/ 31898 h 329610"/>
              <a:gd name="connsiteX12" fmla="*/ 31898 w 129454"/>
              <a:gd name="connsiteY12" fmla="*/ 21265 h 32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454" h="329610">
                <a:moveTo>
                  <a:pt x="0" y="329610"/>
                </a:moveTo>
                <a:cubicBezTo>
                  <a:pt x="3544" y="262270"/>
                  <a:pt x="2269" y="194503"/>
                  <a:pt x="10633" y="127591"/>
                </a:cubicBezTo>
                <a:cubicBezTo>
                  <a:pt x="13000" y="108652"/>
                  <a:pt x="27269" y="92944"/>
                  <a:pt x="31898" y="74428"/>
                </a:cubicBezTo>
                <a:cubicBezTo>
                  <a:pt x="37976" y="50115"/>
                  <a:pt x="38987" y="24809"/>
                  <a:pt x="42531" y="0"/>
                </a:cubicBezTo>
                <a:cubicBezTo>
                  <a:pt x="67340" y="3544"/>
                  <a:pt x="94543" y="-575"/>
                  <a:pt x="116958" y="10633"/>
                </a:cubicBezTo>
                <a:cubicBezTo>
                  <a:pt x="126983" y="15645"/>
                  <a:pt x="132603" y="32506"/>
                  <a:pt x="127591" y="42531"/>
                </a:cubicBezTo>
                <a:cubicBezTo>
                  <a:pt x="122579" y="52556"/>
                  <a:pt x="106326" y="49619"/>
                  <a:pt x="95693" y="53163"/>
                </a:cubicBezTo>
                <a:cubicBezTo>
                  <a:pt x="87826" y="50541"/>
                  <a:pt x="16357" y="38116"/>
                  <a:pt x="85061" y="10633"/>
                </a:cubicBezTo>
                <a:cubicBezTo>
                  <a:pt x="95467" y="6470"/>
                  <a:pt x="128165" y="21265"/>
                  <a:pt x="116958" y="21265"/>
                </a:cubicBezTo>
                <a:cubicBezTo>
                  <a:pt x="102345" y="21265"/>
                  <a:pt x="88605" y="14177"/>
                  <a:pt x="74428" y="10633"/>
                </a:cubicBezTo>
                <a:cubicBezTo>
                  <a:pt x="81516" y="21266"/>
                  <a:pt x="101408" y="31101"/>
                  <a:pt x="95693" y="42531"/>
                </a:cubicBezTo>
                <a:cubicBezTo>
                  <a:pt x="90681" y="52555"/>
                  <a:pt x="73820" y="36910"/>
                  <a:pt x="63796" y="31898"/>
                </a:cubicBezTo>
                <a:cubicBezTo>
                  <a:pt x="28949" y="14474"/>
                  <a:pt x="31898" y="-3756"/>
                  <a:pt x="31898" y="212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Полилиния 44"/>
          <p:cNvSpPr/>
          <p:nvPr/>
        </p:nvSpPr>
        <p:spPr>
          <a:xfrm>
            <a:off x="1587795" y="4035494"/>
            <a:ext cx="129454" cy="329610"/>
          </a:xfrm>
          <a:custGeom>
            <a:avLst/>
            <a:gdLst>
              <a:gd name="connsiteX0" fmla="*/ 0 w 129454"/>
              <a:gd name="connsiteY0" fmla="*/ 329610 h 329610"/>
              <a:gd name="connsiteX1" fmla="*/ 10633 w 129454"/>
              <a:gd name="connsiteY1" fmla="*/ 127591 h 329610"/>
              <a:gd name="connsiteX2" fmla="*/ 31898 w 129454"/>
              <a:gd name="connsiteY2" fmla="*/ 74428 h 329610"/>
              <a:gd name="connsiteX3" fmla="*/ 42531 w 129454"/>
              <a:gd name="connsiteY3" fmla="*/ 0 h 329610"/>
              <a:gd name="connsiteX4" fmla="*/ 116958 w 129454"/>
              <a:gd name="connsiteY4" fmla="*/ 10633 h 329610"/>
              <a:gd name="connsiteX5" fmla="*/ 127591 w 129454"/>
              <a:gd name="connsiteY5" fmla="*/ 42531 h 329610"/>
              <a:gd name="connsiteX6" fmla="*/ 95693 w 129454"/>
              <a:gd name="connsiteY6" fmla="*/ 53163 h 329610"/>
              <a:gd name="connsiteX7" fmla="*/ 85061 w 129454"/>
              <a:gd name="connsiteY7" fmla="*/ 10633 h 329610"/>
              <a:gd name="connsiteX8" fmla="*/ 116958 w 129454"/>
              <a:gd name="connsiteY8" fmla="*/ 21265 h 329610"/>
              <a:gd name="connsiteX9" fmla="*/ 74428 w 129454"/>
              <a:gd name="connsiteY9" fmla="*/ 10633 h 329610"/>
              <a:gd name="connsiteX10" fmla="*/ 95693 w 129454"/>
              <a:gd name="connsiteY10" fmla="*/ 42531 h 329610"/>
              <a:gd name="connsiteX11" fmla="*/ 63796 w 129454"/>
              <a:gd name="connsiteY11" fmla="*/ 31898 h 329610"/>
              <a:gd name="connsiteX12" fmla="*/ 31898 w 129454"/>
              <a:gd name="connsiteY12" fmla="*/ 21265 h 32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454" h="329610">
                <a:moveTo>
                  <a:pt x="0" y="329610"/>
                </a:moveTo>
                <a:cubicBezTo>
                  <a:pt x="3544" y="262270"/>
                  <a:pt x="2269" y="194503"/>
                  <a:pt x="10633" y="127591"/>
                </a:cubicBezTo>
                <a:cubicBezTo>
                  <a:pt x="13000" y="108652"/>
                  <a:pt x="27269" y="92944"/>
                  <a:pt x="31898" y="74428"/>
                </a:cubicBezTo>
                <a:cubicBezTo>
                  <a:pt x="37976" y="50115"/>
                  <a:pt x="38987" y="24809"/>
                  <a:pt x="42531" y="0"/>
                </a:cubicBezTo>
                <a:cubicBezTo>
                  <a:pt x="67340" y="3544"/>
                  <a:pt x="94543" y="-575"/>
                  <a:pt x="116958" y="10633"/>
                </a:cubicBezTo>
                <a:cubicBezTo>
                  <a:pt x="126983" y="15645"/>
                  <a:pt x="132603" y="32506"/>
                  <a:pt x="127591" y="42531"/>
                </a:cubicBezTo>
                <a:cubicBezTo>
                  <a:pt x="122579" y="52556"/>
                  <a:pt x="106326" y="49619"/>
                  <a:pt x="95693" y="53163"/>
                </a:cubicBezTo>
                <a:cubicBezTo>
                  <a:pt x="87826" y="50541"/>
                  <a:pt x="16357" y="38116"/>
                  <a:pt x="85061" y="10633"/>
                </a:cubicBezTo>
                <a:cubicBezTo>
                  <a:pt x="95467" y="6470"/>
                  <a:pt x="128165" y="21265"/>
                  <a:pt x="116958" y="21265"/>
                </a:cubicBezTo>
                <a:cubicBezTo>
                  <a:pt x="102345" y="21265"/>
                  <a:pt x="88605" y="14177"/>
                  <a:pt x="74428" y="10633"/>
                </a:cubicBezTo>
                <a:cubicBezTo>
                  <a:pt x="81516" y="21266"/>
                  <a:pt x="101408" y="31101"/>
                  <a:pt x="95693" y="42531"/>
                </a:cubicBezTo>
                <a:cubicBezTo>
                  <a:pt x="90681" y="52555"/>
                  <a:pt x="73820" y="36910"/>
                  <a:pt x="63796" y="31898"/>
                </a:cubicBezTo>
                <a:cubicBezTo>
                  <a:pt x="28949" y="14474"/>
                  <a:pt x="31898" y="-3756"/>
                  <a:pt x="31898" y="212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Полилиния 45"/>
          <p:cNvSpPr/>
          <p:nvPr/>
        </p:nvSpPr>
        <p:spPr>
          <a:xfrm flipH="1">
            <a:off x="1124000" y="4010894"/>
            <a:ext cx="216024" cy="329610"/>
          </a:xfrm>
          <a:custGeom>
            <a:avLst/>
            <a:gdLst>
              <a:gd name="connsiteX0" fmla="*/ 0 w 129454"/>
              <a:gd name="connsiteY0" fmla="*/ 329610 h 329610"/>
              <a:gd name="connsiteX1" fmla="*/ 10633 w 129454"/>
              <a:gd name="connsiteY1" fmla="*/ 127591 h 329610"/>
              <a:gd name="connsiteX2" fmla="*/ 31898 w 129454"/>
              <a:gd name="connsiteY2" fmla="*/ 74428 h 329610"/>
              <a:gd name="connsiteX3" fmla="*/ 42531 w 129454"/>
              <a:gd name="connsiteY3" fmla="*/ 0 h 329610"/>
              <a:gd name="connsiteX4" fmla="*/ 116958 w 129454"/>
              <a:gd name="connsiteY4" fmla="*/ 10633 h 329610"/>
              <a:gd name="connsiteX5" fmla="*/ 127591 w 129454"/>
              <a:gd name="connsiteY5" fmla="*/ 42531 h 329610"/>
              <a:gd name="connsiteX6" fmla="*/ 95693 w 129454"/>
              <a:gd name="connsiteY6" fmla="*/ 53163 h 329610"/>
              <a:gd name="connsiteX7" fmla="*/ 85061 w 129454"/>
              <a:gd name="connsiteY7" fmla="*/ 10633 h 329610"/>
              <a:gd name="connsiteX8" fmla="*/ 116958 w 129454"/>
              <a:gd name="connsiteY8" fmla="*/ 21265 h 329610"/>
              <a:gd name="connsiteX9" fmla="*/ 74428 w 129454"/>
              <a:gd name="connsiteY9" fmla="*/ 10633 h 329610"/>
              <a:gd name="connsiteX10" fmla="*/ 95693 w 129454"/>
              <a:gd name="connsiteY10" fmla="*/ 42531 h 329610"/>
              <a:gd name="connsiteX11" fmla="*/ 63796 w 129454"/>
              <a:gd name="connsiteY11" fmla="*/ 31898 h 329610"/>
              <a:gd name="connsiteX12" fmla="*/ 31898 w 129454"/>
              <a:gd name="connsiteY12" fmla="*/ 21265 h 32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454" h="329610">
                <a:moveTo>
                  <a:pt x="0" y="329610"/>
                </a:moveTo>
                <a:cubicBezTo>
                  <a:pt x="3544" y="262270"/>
                  <a:pt x="2269" y="194503"/>
                  <a:pt x="10633" y="127591"/>
                </a:cubicBezTo>
                <a:cubicBezTo>
                  <a:pt x="13000" y="108652"/>
                  <a:pt x="27269" y="92944"/>
                  <a:pt x="31898" y="74428"/>
                </a:cubicBezTo>
                <a:cubicBezTo>
                  <a:pt x="37976" y="50115"/>
                  <a:pt x="38987" y="24809"/>
                  <a:pt x="42531" y="0"/>
                </a:cubicBezTo>
                <a:cubicBezTo>
                  <a:pt x="67340" y="3544"/>
                  <a:pt x="94543" y="-575"/>
                  <a:pt x="116958" y="10633"/>
                </a:cubicBezTo>
                <a:cubicBezTo>
                  <a:pt x="126983" y="15645"/>
                  <a:pt x="132603" y="32506"/>
                  <a:pt x="127591" y="42531"/>
                </a:cubicBezTo>
                <a:cubicBezTo>
                  <a:pt x="122579" y="52556"/>
                  <a:pt x="106326" y="49619"/>
                  <a:pt x="95693" y="53163"/>
                </a:cubicBezTo>
                <a:cubicBezTo>
                  <a:pt x="87826" y="50541"/>
                  <a:pt x="16357" y="38116"/>
                  <a:pt x="85061" y="10633"/>
                </a:cubicBezTo>
                <a:cubicBezTo>
                  <a:pt x="95467" y="6470"/>
                  <a:pt x="128165" y="21265"/>
                  <a:pt x="116958" y="21265"/>
                </a:cubicBezTo>
                <a:cubicBezTo>
                  <a:pt x="102345" y="21265"/>
                  <a:pt x="88605" y="14177"/>
                  <a:pt x="74428" y="10633"/>
                </a:cubicBezTo>
                <a:cubicBezTo>
                  <a:pt x="81516" y="21266"/>
                  <a:pt x="101408" y="31101"/>
                  <a:pt x="95693" y="42531"/>
                </a:cubicBezTo>
                <a:cubicBezTo>
                  <a:pt x="90681" y="52555"/>
                  <a:pt x="73820" y="36910"/>
                  <a:pt x="63796" y="31898"/>
                </a:cubicBezTo>
                <a:cubicBezTo>
                  <a:pt x="28949" y="14474"/>
                  <a:pt x="31898" y="-3756"/>
                  <a:pt x="31898" y="212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>
            <a:off x="1562226" y="5403646"/>
            <a:ext cx="129454" cy="329610"/>
          </a:xfrm>
          <a:custGeom>
            <a:avLst/>
            <a:gdLst>
              <a:gd name="connsiteX0" fmla="*/ 0 w 129454"/>
              <a:gd name="connsiteY0" fmla="*/ 329610 h 329610"/>
              <a:gd name="connsiteX1" fmla="*/ 10633 w 129454"/>
              <a:gd name="connsiteY1" fmla="*/ 127591 h 329610"/>
              <a:gd name="connsiteX2" fmla="*/ 31898 w 129454"/>
              <a:gd name="connsiteY2" fmla="*/ 74428 h 329610"/>
              <a:gd name="connsiteX3" fmla="*/ 42531 w 129454"/>
              <a:gd name="connsiteY3" fmla="*/ 0 h 329610"/>
              <a:gd name="connsiteX4" fmla="*/ 116958 w 129454"/>
              <a:gd name="connsiteY4" fmla="*/ 10633 h 329610"/>
              <a:gd name="connsiteX5" fmla="*/ 127591 w 129454"/>
              <a:gd name="connsiteY5" fmla="*/ 42531 h 329610"/>
              <a:gd name="connsiteX6" fmla="*/ 95693 w 129454"/>
              <a:gd name="connsiteY6" fmla="*/ 53163 h 329610"/>
              <a:gd name="connsiteX7" fmla="*/ 85061 w 129454"/>
              <a:gd name="connsiteY7" fmla="*/ 10633 h 329610"/>
              <a:gd name="connsiteX8" fmla="*/ 116958 w 129454"/>
              <a:gd name="connsiteY8" fmla="*/ 21265 h 329610"/>
              <a:gd name="connsiteX9" fmla="*/ 74428 w 129454"/>
              <a:gd name="connsiteY9" fmla="*/ 10633 h 329610"/>
              <a:gd name="connsiteX10" fmla="*/ 95693 w 129454"/>
              <a:gd name="connsiteY10" fmla="*/ 42531 h 329610"/>
              <a:gd name="connsiteX11" fmla="*/ 63796 w 129454"/>
              <a:gd name="connsiteY11" fmla="*/ 31898 h 329610"/>
              <a:gd name="connsiteX12" fmla="*/ 31898 w 129454"/>
              <a:gd name="connsiteY12" fmla="*/ 21265 h 32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454" h="329610">
                <a:moveTo>
                  <a:pt x="0" y="329610"/>
                </a:moveTo>
                <a:cubicBezTo>
                  <a:pt x="3544" y="262270"/>
                  <a:pt x="2269" y="194503"/>
                  <a:pt x="10633" y="127591"/>
                </a:cubicBezTo>
                <a:cubicBezTo>
                  <a:pt x="13000" y="108652"/>
                  <a:pt x="27269" y="92944"/>
                  <a:pt x="31898" y="74428"/>
                </a:cubicBezTo>
                <a:cubicBezTo>
                  <a:pt x="37976" y="50115"/>
                  <a:pt x="38987" y="24809"/>
                  <a:pt x="42531" y="0"/>
                </a:cubicBezTo>
                <a:cubicBezTo>
                  <a:pt x="67340" y="3544"/>
                  <a:pt x="94543" y="-575"/>
                  <a:pt x="116958" y="10633"/>
                </a:cubicBezTo>
                <a:cubicBezTo>
                  <a:pt x="126983" y="15645"/>
                  <a:pt x="132603" y="32506"/>
                  <a:pt x="127591" y="42531"/>
                </a:cubicBezTo>
                <a:cubicBezTo>
                  <a:pt x="122579" y="52556"/>
                  <a:pt x="106326" y="49619"/>
                  <a:pt x="95693" y="53163"/>
                </a:cubicBezTo>
                <a:cubicBezTo>
                  <a:pt x="87826" y="50541"/>
                  <a:pt x="16357" y="38116"/>
                  <a:pt x="85061" y="10633"/>
                </a:cubicBezTo>
                <a:cubicBezTo>
                  <a:pt x="95467" y="6470"/>
                  <a:pt x="128165" y="21265"/>
                  <a:pt x="116958" y="21265"/>
                </a:cubicBezTo>
                <a:cubicBezTo>
                  <a:pt x="102345" y="21265"/>
                  <a:pt x="88605" y="14177"/>
                  <a:pt x="74428" y="10633"/>
                </a:cubicBezTo>
                <a:cubicBezTo>
                  <a:pt x="81516" y="21266"/>
                  <a:pt x="101408" y="31101"/>
                  <a:pt x="95693" y="42531"/>
                </a:cubicBezTo>
                <a:cubicBezTo>
                  <a:pt x="90681" y="52555"/>
                  <a:pt x="73820" y="36910"/>
                  <a:pt x="63796" y="31898"/>
                </a:cubicBezTo>
                <a:cubicBezTo>
                  <a:pt x="28949" y="14474"/>
                  <a:pt x="31898" y="-3756"/>
                  <a:pt x="31898" y="212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олилиния 47"/>
          <p:cNvSpPr/>
          <p:nvPr/>
        </p:nvSpPr>
        <p:spPr>
          <a:xfrm flipH="1">
            <a:off x="1098431" y="5379046"/>
            <a:ext cx="216024" cy="329610"/>
          </a:xfrm>
          <a:custGeom>
            <a:avLst/>
            <a:gdLst>
              <a:gd name="connsiteX0" fmla="*/ 0 w 129454"/>
              <a:gd name="connsiteY0" fmla="*/ 329610 h 329610"/>
              <a:gd name="connsiteX1" fmla="*/ 10633 w 129454"/>
              <a:gd name="connsiteY1" fmla="*/ 127591 h 329610"/>
              <a:gd name="connsiteX2" fmla="*/ 31898 w 129454"/>
              <a:gd name="connsiteY2" fmla="*/ 74428 h 329610"/>
              <a:gd name="connsiteX3" fmla="*/ 42531 w 129454"/>
              <a:gd name="connsiteY3" fmla="*/ 0 h 329610"/>
              <a:gd name="connsiteX4" fmla="*/ 116958 w 129454"/>
              <a:gd name="connsiteY4" fmla="*/ 10633 h 329610"/>
              <a:gd name="connsiteX5" fmla="*/ 127591 w 129454"/>
              <a:gd name="connsiteY5" fmla="*/ 42531 h 329610"/>
              <a:gd name="connsiteX6" fmla="*/ 95693 w 129454"/>
              <a:gd name="connsiteY6" fmla="*/ 53163 h 329610"/>
              <a:gd name="connsiteX7" fmla="*/ 85061 w 129454"/>
              <a:gd name="connsiteY7" fmla="*/ 10633 h 329610"/>
              <a:gd name="connsiteX8" fmla="*/ 116958 w 129454"/>
              <a:gd name="connsiteY8" fmla="*/ 21265 h 329610"/>
              <a:gd name="connsiteX9" fmla="*/ 74428 w 129454"/>
              <a:gd name="connsiteY9" fmla="*/ 10633 h 329610"/>
              <a:gd name="connsiteX10" fmla="*/ 95693 w 129454"/>
              <a:gd name="connsiteY10" fmla="*/ 42531 h 329610"/>
              <a:gd name="connsiteX11" fmla="*/ 63796 w 129454"/>
              <a:gd name="connsiteY11" fmla="*/ 31898 h 329610"/>
              <a:gd name="connsiteX12" fmla="*/ 31898 w 129454"/>
              <a:gd name="connsiteY12" fmla="*/ 21265 h 3296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29454" h="329610">
                <a:moveTo>
                  <a:pt x="0" y="329610"/>
                </a:moveTo>
                <a:cubicBezTo>
                  <a:pt x="3544" y="262270"/>
                  <a:pt x="2269" y="194503"/>
                  <a:pt x="10633" y="127591"/>
                </a:cubicBezTo>
                <a:cubicBezTo>
                  <a:pt x="13000" y="108652"/>
                  <a:pt x="27269" y="92944"/>
                  <a:pt x="31898" y="74428"/>
                </a:cubicBezTo>
                <a:cubicBezTo>
                  <a:pt x="37976" y="50115"/>
                  <a:pt x="38987" y="24809"/>
                  <a:pt x="42531" y="0"/>
                </a:cubicBezTo>
                <a:cubicBezTo>
                  <a:pt x="67340" y="3544"/>
                  <a:pt x="94543" y="-575"/>
                  <a:pt x="116958" y="10633"/>
                </a:cubicBezTo>
                <a:cubicBezTo>
                  <a:pt x="126983" y="15645"/>
                  <a:pt x="132603" y="32506"/>
                  <a:pt x="127591" y="42531"/>
                </a:cubicBezTo>
                <a:cubicBezTo>
                  <a:pt x="122579" y="52556"/>
                  <a:pt x="106326" y="49619"/>
                  <a:pt x="95693" y="53163"/>
                </a:cubicBezTo>
                <a:cubicBezTo>
                  <a:pt x="87826" y="50541"/>
                  <a:pt x="16357" y="38116"/>
                  <a:pt x="85061" y="10633"/>
                </a:cubicBezTo>
                <a:cubicBezTo>
                  <a:pt x="95467" y="6470"/>
                  <a:pt x="128165" y="21265"/>
                  <a:pt x="116958" y="21265"/>
                </a:cubicBezTo>
                <a:cubicBezTo>
                  <a:pt x="102345" y="21265"/>
                  <a:pt x="88605" y="14177"/>
                  <a:pt x="74428" y="10633"/>
                </a:cubicBezTo>
                <a:cubicBezTo>
                  <a:pt x="81516" y="21266"/>
                  <a:pt x="101408" y="31101"/>
                  <a:pt x="95693" y="42531"/>
                </a:cubicBezTo>
                <a:cubicBezTo>
                  <a:pt x="90681" y="52555"/>
                  <a:pt x="73820" y="36910"/>
                  <a:pt x="63796" y="31898"/>
                </a:cubicBezTo>
                <a:cubicBezTo>
                  <a:pt x="28949" y="14474"/>
                  <a:pt x="31898" y="-3756"/>
                  <a:pt x="31898" y="21265"/>
                </a:cubicBez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Овал 48"/>
          <p:cNvSpPr/>
          <p:nvPr/>
        </p:nvSpPr>
        <p:spPr>
          <a:xfrm>
            <a:off x="5930505" y="4595185"/>
            <a:ext cx="504056" cy="5040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-</a:t>
            </a:r>
            <a:endParaRPr lang="ru-RU" dirty="0"/>
          </a:p>
        </p:txBody>
      </p:sp>
      <p:sp>
        <p:nvSpPr>
          <p:cNvPr id="50" name="Овал 49"/>
          <p:cNvSpPr/>
          <p:nvPr/>
        </p:nvSpPr>
        <p:spPr>
          <a:xfrm>
            <a:off x="7442673" y="4539952"/>
            <a:ext cx="504056" cy="506137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35481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06386516"/>
              </p:ext>
            </p:extLst>
          </p:nvPr>
        </p:nvGraphicFramePr>
        <p:xfrm>
          <a:off x="450235" y="2780928"/>
          <a:ext cx="8229600" cy="3708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  <a:gridCol w="822960"/>
              </a:tblGrid>
              <a:tr h="370840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98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98"/>
            <a:ext cx="9130070" cy="68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901824" y="3284984"/>
            <a:ext cx="77724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</a:p>
          <a:p>
            <a:endParaRPr lang="kk-KZ" sz="8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4+4</a:t>
            </a:r>
            <a:r>
              <a:rPr lang="kk-KZ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kk-KZ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8	8-4=4</a:t>
            </a:r>
          </a:p>
          <a:p>
            <a:r>
              <a:rPr lang="kk-KZ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+4=	          -4</a:t>
            </a:r>
            <a:r>
              <a:rPr lang="kk-KZ" sz="6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kk-KZ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  <a:p>
            <a:endParaRPr lang="kk-KZ" sz="8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kk-KZ" sz="88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0000FF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331640" y="3068959"/>
            <a:ext cx="576064" cy="581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0</a:t>
            </a:r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1979712" y="3077372"/>
            <a:ext cx="576064" cy="581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1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600856" y="3077344"/>
            <a:ext cx="576064" cy="581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2</a:t>
            </a:r>
            <a:endParaRPr lang="ru-RU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3244109" y="3077343"/>
            <a:ext cx="576064" cy="581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3</a:t>
            </a:r>
            <a:endParaRPr lang="ru-RU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851920" y="3077344"/>
            <a:ext cx="576064" cy="581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4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4499992" y="3068960"/>
            <a:ext cx="576064" cy="581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5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5105684" y="3068960"/>
            <a:ext cx="576064" cy="581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/>
              <a:t>6</a:t>
            </a:r>
            <a:endParaRPr lang="ru-RU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5724128" y="3068960"/>
            <a:ext cx="576064" cy="581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7</a:t>
            </a:r>
            <a:endParaRPr lang="ru-RU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372200" y="3068960"/>
            <a:ext cx="576064" cy="581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8</a:t>
            </a:r>
            <a:endParaRPr lang="ru-RU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7020272" y="3068960"/>
            <a:ext cx="576064" cy="581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9</a:t>
            </a:r>
            <a:endParaRPr lang="ru-RU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7668344" y="3068958"/>
            <a:ext cx="576064" cy="5819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dirty="0" smtClean="0"/>
              <a:t>10</a:t>
            </a:r>
            <a:endParaRPr lang="ru-RU" dirty="0"/>
          </a:p>
        </p:txBody>
      </p:sp>
      <p:sp>
        <p:nvSpPr>
          <p:cNvPr id="7" name="Выгнутая вниз стрелка 6"/>
          <p:cNvSpPr/>
          <p:nvPr/>
        </p:nvSpPr>
        <p:spPr>
          <a:xfrm flipV="1">
            <a:off x="4174859" y="2492895"/>
            <a:ext cx="2664296" cy="584476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Выгнутая вниз стрелка 18"/>
          <p:cNvSpPr/>
          <p:nvPr/>
        </p:nvSpPr>
        <p:spPr>
          <a:xfrm flipH="1">
            <a:off x="3995936" y="3672300"/>
            <a:ext cx="2702212" cy="559269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547664" y="5212662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3844955" y="5212662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Прямоугольник 21"/>
          <p:cNvSpPr/>
          <p:nvPr/>
        </p:nvSpPr>
        <p:spPr>
          <a:xfrm>
            <a:off x="5422831" y="5212662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7444258" y="5212662"/>
            <a:ext cx="720080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742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amvrmk.ucoz.ru/_ph/7/19899587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36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re 1"/>
          <p:cNvSpPr txBox="1">
            <a:spLocks/>
          </p:cNvSpPr>
          <p:nvPr/>
        </p:nvSpPr>
        <p:spPr bwMode="auto">
          <a:xfrm>
            <a:off x="773029" y="2420888"/>
            <a:ext cx="7772400" cy="15841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1" fontAlgn="base" hangingPunct="1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endParaRPr lang="ru-RU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kk-KZ" sz="8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rgbClr val="0000FF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Сергіту сәті</a:t>
            </a:r>
          </a:p>
          <a:p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Бала, бала,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балақан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Қане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қайсы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алақан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Саусақтарың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әйбат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Былай-былай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ойнат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Оң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қолымда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бес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саусақ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Сол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қолымда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бес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саусақ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Екі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қолды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қосқанда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 </a:t>
            </a:r>
            <a:b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Болады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екен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он </a:t>
            </a:r>
            <a:r>
              <a:rPr lang="ru-RU" sz="3200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саусақ</a:t>
            </a:r>
            <a:r>
              <a:rPr lang="ru-RU" sz="32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6000" dirty="0">
                <a:solidFill>
                  <a:srgbClr val="FF0000"/>
                </a:solidFill>
              </a:rPr>
              <a:t/>
            </a:r>
            <a:br>
              <a:rPr lang="ru-RU" sz="6000" dirty="0">
                <a:solidFill>
                  <a:srgbClr val="FF0000"/>
                </a:solidFill>
              </a:rPr>
            </a:br>
            <a:r>
              <a:rPr lang="ru-RU" sz="6000" dirty="0"/>
              <a:t/>
            </a:r>
            <a:br>
              <a:rPr lang="ru-RU" sz="6000" dirty="0"/>
            </a:br>
            <a:endParaRPr lang="fr-CA" sz="60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50800" algn="tl" rotWithShape="0">
                  <a:srgbClr val="00000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923168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http://www.edu54.ru/sites/default/files/userfiles/image/matematika_carica_nauk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98"/>
            <a:ext cx="9130070" cy="6846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251520" y="2060848"/>
            <a:ext cx="8352928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dirty="0"/>
              <a:t>№</a:t>
            </a:r>
            <a:r>
              <a:rPr lang="ru-RU" sz="4000" dirty="0" smtClean="0"/>
              <a:t>4. </a:t>
            </a:r>
            <a:r>
              <a:rPr lang="ru-RU" b="1" i="1" dirty="0" err="1"/>
              <a:t>Қызыл</a:t>
            </a:r>
            <a:r>
              <a:rPr lang="ru-RU" b="1" i="1" dirty="0"/>
              <a:t> </a:t>
            </a:r>
            <a:r>
              <a:rPr lang="ru-RU" b="1" i="1" dirty="0" err="1"/>
              <a:t>және</a:t>
            </a:r>
            <a:r>
              <a:rPr lang="ru-RU" b="1" i="1" dirty="0"/>
              <a:t> </a:t>
            </a:r>
            <a:r>
              <a:rPr lang="ru-RU" b="1" i="1" dirty="0" err="1"/>
              <a:t>көк</a:t>
            </a:r>
            <a:r>
              <a:rPr lang="ru-RU" b="1" i="1" dirty="0"/>
              <a:t> </a:t>
            </a:r>
            <a:r>
              <a:rPr lang="ru-RU" b="1" i="1" dirty="0" err="1"/>
              <a:t>кесінділердің</a:t>
            </a:r>
            <a:r>
              <a:rPr lang="ru-RU" b="1" i="1" dirty="0"/>
              <a:t> </a:t>
            </a:r>
            <a:r>
              <a:rPr lang="ru-RU" b="1" i="1" dirty="0" err="1"/>
              <a:t>ұзындықтарының</a:t>
            </a:r>
            <a:r>
              <a:rPr lang="ru-RU" b="1" i="1" dirty="0"/>
              <a:t> </a:t>
            </a:r>
            <a:r>
              <a:rPr lang="ru-RU" b="1" i="1" dirty="0" err="1"/>
              <a:t>қосындысын</a:t>
            </a:r>
            <a:r>
              <a:rPr lang="ru-RU" b="1" i="1" dirty="0"/>
              <a:t> </a:t>
            </a:r>
            <a:r>
              <a:rPr lang="ru-RU" b="1" i="1" dirty="0" err="1"/>
              <a:t>жасыл</a:t>
            </a:r>
            <a:r>
              <a:rPr lang="ru-RU" b="1" i="1" dirty="0"/>
              <a:t> </a:t>
            </a:r>
            <a:r>
              <a:rPr lang="ru-RU" b="1" i="1" dirty="0" err="1"/>
              <a:t>кесіндінің</a:t>
            </a:r>
            <a:r>
              <a:rPr lang="ru-RU" b="1" i="1" dirty="0"/>
              <a:t> </a:t>
            </a:r>
            <a:r>
              <a:rPr lang="ru-RU" b="1" i="1" dirty="0" err="1"/>
              <a:t>ұзындығын</a:t>
            </a:r>
            <a:r>
              <a:rPr lang="ru-RU" b="1" i="1" dirty="0"/>
              <a:t> </a:t>
            </a:r>
            <a:r>
              <a:rPr lang="ru-RU" b="1" i="1" dirty="0" err="1"/>
              <a:t>салыстыр</a:t>
            </a:r>
            <a:r>
              <a:rPr lang="ru-RU" b="1" i="1" dirty="0"/>
              <a:t>.</a:t>
            </a:r>
            <a:br>
              <a:rPr lang="ru-RU" b="1" i="1" dirty="0"/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1.Кесіндіні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өлшеу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2.Қызыл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көк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кесіндінің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қосындысының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ұзындығын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табу.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3.Ол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кесіндіні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жасыл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кесіндімен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салыстыру</a:t>
            </a:r>
            <a: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4581128"/>
            <a:ext cx="676875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err="1">
                <a:solidFill>
                  <a:srgbClr val="FF0000"/>
                </a:solidFill>
              </a:rPr>
              <a:t>Қызыл</a:t>
            </a:r>
            <a:r>
              <a:rPr lang="ru-RU" dirty="0">
                <a:solidFill>
                  <a:srgbClr val="FF0000"/>
                </a:solidFill>
              </a:rPr>
              <a:t> кесінді-4см</a:t>
            </a:r>
            <a:r>
              <a:rPr lang="ru-RU" dirty="0"/>
              <a:t>,  </a:t>
            </a:r>
            <a:r>
              <a:rPr lang="ru-RU" dirty="0" err="1">
                <a:solidFill>
                  <a:srgbClr val="00B050"/>
                </a:solidFill>
              </a:rPr>
              <a:t>жасыл</a:t>
            </a:r>
            <a:r>
              <a:rPr lang="ru-RU" dirty="0">
                <a:solidFill>
                  <a:srgbClr val="00B050"/>
                </a:solidFill>
              </a:rPr>
              <a:t> кесінді-6см</a:t>
            </a:r>
            <a:r>
              <a:rPr lang="ru-RU" dirty="0"/>
              <a:t>, </a:t>
            </a:r>
            <a:r>
              <a:rPr lang="ru-RU" dirty="0" err="1">
                <a:solidFill>
                  <a:srgbClr val="0000FF"/>
                </a:solidFill>
              </a:rPr>
              <a:t>көк</a:t>
            </a:r>
            <a:r>
              <a:rPr lang="ru-RU" dirty="0">
                <a:solidFill>
                  <a:srgbClr val="0000FF"/>
                </a:solidFill>
              </a:rPr>
              <a:t> кесінді-3см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  <a:p>
            <a:r>
              <a:rPr lang="ru-RU" dirty="0"/>
              <a:t>4см+3см=7см </a:t>
            </a:r>
            <a:br>
              <a:rPr lang="ru-RU" dirty="0"/>
            </a:br>
            <a:r>
              <a:rPr lang="ru-RU" dirty="0"/>
              <a:t>4см+3см&gt;6см </a:t>
            </a:r>
            <a:br>
              <a:rPr lang="ru-RU" dirty="0"/>
            </a:br>
            <a:r>
              <a:rPr lang="ru-RU" dirty="0"/>
              <a:t>7см &gt; 6см 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6745188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135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112</TotalTime>
  <Words>202</Words>
  <Application>Microsoft Office PowerPoint</Application>
  <PresentationFormat>Экран (4:3)</PresentationFormat>
  <Paragraphs>114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135</vt:lpstr>
      <vt:lpstr>4 санын қосу және азайту</vt:lpstr>
      <vt:lpstr>Мақсаты: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Название презентации</dc:title>
  <dc:creator>Олег</dc:creator>
  <cp:lastModifiedBy>user</cp:lastModifiedBy>
  <cp:revision>18</cp:revision>
  <dcterms:created xsi:type="dcterms:W3CDTF">2012-07-31T14:11:19Z</dcterms:created>
  <dcterms:modified xsi:type="dcterms:W3CDTF">2015-01-24T09:29:05Z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87885</vt:lpwstr>
  </property>
  <property fmtid="{D5CDD505-2E9C-101B-9397-08002B2CF9AE}" pid="3" name="NXPowerLiteSettings">
    <vt:lpwstr>F7000400038000</vt:lpwstr>
  </property>
  <property fmtid="{D5CDD505-2E9C-101B-9397-08002B2CF9AE}" pid="4" name="NXPowerLiteVersion">
    <vt:lpwstr>D5.0.3</vt:lpwstr>
  </property>
</Properties>
</file>