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8" r:id="rId2"/>
    <p:sldId id="259" r:id="rId3"/>
    <p:sldId id="308" r:id="rId4"/>
    <p:sldId id="257" r:id="rId5"/>
    <p:sldId id="260" r:id="rId6"/>
    <p:sldId id="262" r:id="rId7"/>
    <p:sldId id="263" r:id="rId8"/>
    <p:sldId id="309" r:id="rId9"/>
    <p:sldId id="261" r:id="rId10"/>
    <p:sldId id="274" r:id="rId11"/>
    <p:sldId id="266" r:id="rId12"/>
    <p:sldId id="275" r:id="rId13"/>
    <p:sldId id="276" r:id="rId14"/>
    <p:sldId id="273" r:id="rId15"/>
    <p:sldId id="267" r:id="rId16"/>
    <p:sldId id="277" r:id="rId17"/>
    <p:sldId id="268" r:id="rId18"/>
    <p:sldId id="278" r:id="rId19"/>
    <p:sldId id="310" r:id="rId20"/>
    <p:sldId id="279" r:id="rId21"/>
    <p:sldId id="269" r:id="rId22"/>
    <p:sldId id="280" r:id="rId23"/>
    <p:sldId id="272" r:id="rId24"/>
    <p:sldId id="281" r:id="rId25"/>
    <p:sldId id="282" r:id="rId26"/>
    <p:sldId id="265" r:id="rId27"/>
    <p:sldId id="311" r:id="rId28"/>
    <p:sldId id="283" r:id="rId29"/>
    <p:sldId id="284" r:id="rId30"/>
    <p:sldId id="285" r:id="rId31"/>
    <p:sldId id="270" r:id="rId32"/>
    <p:sldId id="286" r:id="rId33"/>
    <p:sldId id="287" r:id="rId34"/>
    <p:sldId id="288" r:id="rId35"/>
    <p:sldId id="264" r:id="rId36"/>
    <p:sldId id="293" r:id="rId37"/>
    <p:sldId id="294" r:id="rId38"/>
    <p:sldId id="289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91" r:id="rId53"/>
    <p:sldId id="313" r:id="rId54"/>
    <p:sldId id="31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4" autoAdjust="0"/>
    <p:restoredTop sz="99020" autoAdjust="0"/>
  </p:normalViewPr>
  <p:slideViewPr>
    <p:cSldViewPr>
      <p:cViewPr>
        <p:scale>
          <a:sx n="64" d="100"/>
          <a:sy n="64" d="100"/>
        </p:scale>
        <p:origin x="-78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9517-5240-40C8-8C46-8DD3AA85D64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5D8B1-00B3-4E8D-91C8-A9447E100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5D8B1-00B3-4E8D-91C8-A9447E1001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5D8B1-00B3-4E8D-91C8-A9447E10013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21D1C-5280-435A-9E8E-BCA96B93533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C3ABE-0A28-4358-8560-86EAE0CF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2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27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6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jpeg"/><Relationship Id="rId7" Type="http://schemas.openxmlformats.org/officeDocument/2006/relationships/image" Target="../media/image9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5.jpeg"/><Relationship Id="rId5" Type="http://schemas.openxmlformats.org/officeDocument/2006/relationships/slide" Target="slide6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06.gif"/><Relationship Id="rId5" Type="http://schemas.openxmlformats.org/officeDocument/2006/relationships/image" Target="../media/image100.jpeg"/><Relationship Id="rId10" Type="http://schemas.openxmlformats.org/officeDocument/2006/relationships/image" Target="../media/image105.jpeg"/><Relationship Id="rId4" Type="http://schemas.openxmlformats.org/officeDocument/2006/relationships/image" Target="../media/image99.png"/><Relationship Id="rId9" Type="http://schemas.openxmlformats.org/officeDocument/2006/relationships/image" Target="../media/image10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09.jpeg"/><Relationship Id="rId5" Type="http://schemas.openxmlformats.org/officeDocument/2006/relationships/image" Target="../media/image100.jpeg"/><Relationship Id="rId10" Type="http://schemas.openxmlformats.org/officeDocument/2006/relationships/image" Target="../media/image108.jpeg"/><Relationship Id="rId4" Type="http://schemas.openxmlformats.org/officeDocument/2006/relationships/image" Target="../media/image99.png"/><Relationship Id="rId9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12.jpeg"/><Relationship Id="rId5" Type="http://schemas.openxmlformats.org/officeDocument/2006/relationships/image" Target="../media/image100.jpeg"/><Relationship Id="rId10" Type="http://schemas.openxmlformats.org/officeDocument/2006/relationships/image" Target="../media/image111.jpeg"/><Relationship Id="rId4" Type="http://schemas.openxmlformats.org/officeDocument/2006/relationships/image" Target="../media/image99.png"/><Relationship Id="rId9" Type="http://schemas.openxmlformats.org/officeDocument/2006/relationships/image" Target="../media/image11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15.jpeg"/><Relationship Id="rId5" Type="http://schemas.openxmlformats.org/officeDocument/2006/relationships/image" Target="../media/image100.jpeg"/><Relationship Id="rId10" Type="http://schemas.openxmlformats.org/officeDocument/2006/relationships/image" Target="../media/image114.jpeg"/><Relationship Id="rId4" Type="http://schemas.openxmlformats.org/officeDocument/2006/relationships/image" Target="../media/image99.png"/><Relationship Id="rId9" Type="http://schemas.openxmlformats.org/officeDocument/2006/relationships/image" Target="../media/image11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18.jpeg"/><Relationship Id="rId5" Type="http://schemas.openxmlformats.org/officeDocument/2006/relationships/image" Target="../media/image100.jpeg"/><Relationship Id="rId10" Type="http://schemas.openxmlformats.org/officeDocument/2006/relationships/image" Target="../media/image117.jpeg"/><Relationship Id="rId4" Type="http://schemas.openxmlformats.org/officeDocument/2006/relationships/image" Target="../media/image99.png"/><Relationship Id="rId9" Type="http://schemas.openxmlformats.org/officeDocument/2006/relationships/image" Target="../media/image11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21.jpeg"/><Relationship Id="rId5" Type="http://schemas.openxmlformats.org/officeDocument/2006/relationships/image" Target="../media/image100.jpeg"/><Relationship Id="rId10" Type="http://schemas.openxmlformats.org/officeDocument/2006/relationships/image" Target="../media/image120.jpeg"/><Relationship Id="rId4" Type="http://schemas.openxmlformats.org/officeDocument/2006/relationships/image" Target="../media/image99.png"/><Relationship Id="rId9" Type="http://schemas.openxmlformats.org/officeDocument/2006/relationships/image" Target="../media/image11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24.jpeg"/><Relationship Id="rId5" Type="http://schemas.openxmlformats.org/officeDocument/2006/relationships/image" Target="../media/image100.jpeg"/><Relationship Id="rId10" Type="http://schemas.openxmlformats.org/officeDocument/2006/relationships/image" Target="../media/image123.jpeg"/><Relationship Id="rId4" Type="http://schemas.openxmlformats.org/officeDocument/2006/relationships/image" Target="../media/image99.png"/><Relationship Id="rId9" Type="http://schemas.openxmlformats.org/officeDocument/2006/relationships/image" Target="../media/image12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27.jpeg"/><Relationship Id="rId5" Type="http://schemas.openxmlformats.org/officeDocument/2006/relationships/image" Target="../media/image100.jpeg"/><Relationship Id="rId10" Type="http://schemas.openxmlformats.org/officeDocument/2006/relationships/image" Target="../media/image126.jpeg"/><Relationship Id="rId4" Type="http://schemas.openxmlformats.org/officeDocument/2006/relationships/image" Target="../media/image99.png"/><Relationship Id="rId9" Type="http://schemas.openxmlformats.org/officeDocument/2006/relationships/image" Target="../media/image12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30.jpeg"/><Relationship Id="rId5" Type="http://schemas.openxmlformats.org/officeDocument/2006/relationships/image" Target="../media/image100.jpeg"/><Relationship Id="rId10" Type="http://schemas.openxmlformats.org/officeDocument/2006/relationships/image" Target="../media/image129.jpeg"/><Relationship Id="rId4" Type="http://schemas.openxmlformats.org/officeDocument/2006/relationships/image" Target="../media/image99.png"/><Relationship Id="rId9" Type="http://schemas.openxmlformats.org/officeDocument/2006/relationships/image" Target="../media/image12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33.jpeg"/><Relationship Id="rId5" Type="http://schemas.openxmlformats.org/officeDocument/2006/relationships/image" Target="../media/image100.jpeg"/><Relationship Id="rId10" Type="http://schemas.openxmlformats.org/officeDocument/2006/relationships/image" Target="../media/image132.jpeg"/><Relationship Id="rId4" Type="http://schemas.openxmlformats.org/officeDocument/2006/relationships/image" Target="../media/image99.png"/><Relationship Id="rId9" Type="http://schemas.openxmlformats.org/officeDocument/2006/relationships/image" Target="../media/image1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8.png"/><Relationship Id="rId4" Type="http://schemas.openxmlformats.org/officeDocument/2006/relationships/image" Target="../media/image3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36.jpeg"/><Relationship Id="rId5" Type="http://schemas.openxmlformats.org/officeDocument/2006/relationships/image" Target="../media/image100.jpeg"/><Relationship Id="rId10" Type="http://schemas.openxmlformats.org/officeDocument/2006/relationships/image" Target="../media/image135.jpeg"/><Relationship Id="rId4" Type="http://schemas.openxmlformats.org/officeDocument/2006/relationships/image" Target="../media/image99.png"/><Relationship Id="rId9" Type="http://schemas.openxmlformats.org/officeDocument/2006/relationships/image" Target="../media/image13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13" Type="http://schemas.openxmlformats.org/officeDocument/2006/relationships/image" Target="../media/image143.jpeg"/><Relationship Id="rId3" Type="http://schemas.openxmlformats.org/officeDocument/2006/relationships/image" Target="../media/image99.png"/><Relationship Id="rId7" Type="http://schemas.openxmlformats.org/officeDocument/2006/relationships/image" Target="../media/image113.jpeg"/><Relationship Id="rId12" Type="http://schemas.openxmlformats.org/officeDocument/2006/relationships/image" Target="../media/image142.jpeg"/><Relationship Id="rId2" Type="http://schemas.openxmlformats.org/officeDocument/2006/relationships/image" Target="../media/image137.jpeg"/><Relationship Id="rId16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wmf"/><Relationship Id="rId11" Type="http://schemas.openxmlformats.org/officeDocument/2006/relationships/image" Target="../media/image141.jpeg"/><Relationship Id="rId5" Type="http://schemas.openxmlformats.org/officeDocument/2006/relationships/image" Target="../media/image138.wmf"/><Relationship Id="rId15" Type="http://schemas.openxmlformats.org/officeDocument/2006/relationships/image" Target="../media/image136.jpeg"/><Relationship Id="rId10" Type="http://schemas.openxmlformats.org/officeDocument/2006/relationships/image" Target="../media/image140.jpeg"/><Relationship Id="rId4" Type="http://schemas.openxmlformats.org/officeDocument/2006/relationships/slide" Target="slide7.xml"/><Relationship Id="rId9" Type="http://schemas.openxmlformats.org/officeDocument/2006/relationships/image" Target="../media/image114.jpeg"/><Relationship Id="rId14" Type="http://schemas.openxmlformats.org/officeDocument/2006/relationships/image" Target="../media/image144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00166" y="3857628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66" y="4214818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14282" y="0"/>
            <a:ext cx="9144001" cy="6858000"/>
            <a:chOff x="0" y="0"/>
            <a:chExt cx="9144001" cy="6858000"/>
          </a:xfrm>
        </p:grpSpPr>
        <p:pic>
          <p:nvPicPr>
            <p:cNvPr id="3074" name="Picture 2" descr="C:\Users\Admin\Documents\мат фон\prezentaciya_socialnyy_kontrol_4696_1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0" y="5103674"/>
              <a:ext cx="9144000" cy="17543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Ойын</a:t>
              </a:r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саба</a:t>
              </a:r>
              <a:r>
                <a:rPr lang="kk-KZ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қ</a:t>
              </a:r>
            </a:p>
            <a:p>
              <a:pPr algn="ctr"/>
              <a:r>
                <a:rPr lang="kk-KZ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 сынып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2050" name="Picture 2" descr="C:\Users\Admin\Documents\мат фон\сочи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6578" y="5214950"/>
              <a:ext cx="2357421" cy="1643050"/>
            </a:xfrm>
            <a:prstGeom prst="rect">
              <a:avLst/>
            </a:prstGeom>
            <a:noFill/>
          </p:spPr>
        </p:pic>
        <p:pic>
          <p:nvPicPr>
            <p:cNvPr id="2051" name="Picture 3" descr="C:\Users\Admin\Documents\мат фон\с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377961" cy="2143116"/>
            </a:xfrm>
            <a:prstGeom prst="rect">
              <a:avLst/>
            </a:prstGeom>
            <a:noFill/>
          </p:spPr>
        </p:pic>
        <p:pic>
          <p:nvPicPr>
            <p:cNvPr id="2054" name="Picture 6" descr="C:\Users\Admin\Documents\мат фон\ce151e9c0cb9688c0a4b7c2022ab801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4643446"/>
              <a:ext cx="2571736" cy="2214554"/>
            </a:xfrm>
            <a:prstGeom prst="rect">
              <a:avLst/>
            </a:prstGeom>
            <a:noFill/>
          </p:spPr>
        </p:pic>
        <p:pic>
          <p:nvPicPr>
            <p:cNvPr id="2057" name="Picture 9" descr="C:\Users\Admin\Documents\мат фон\1827932_ee490b1c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62768" y="3429000"/>
              <a:ext cx="2381231" cy="1785949"/>
            </a:xfrm>
            <a:prstGeom prst="rect">
              <a:avLst/>
            </a:prstGeom>
            <a:noFill/>
          </p:spPr>
        </p:pic>
        <p:pic>
          <p:nvPicPr>
            <p:cNvPr id="2053" name="Picture 5" descr="C:\Users\Admin\Documents\мат фон\delfi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43768" y="0"/>
              <a:ext cx="2000232" cy="1725751"/>
            </a:xfrm>
            <a:prstGeom prst="rect">
              <a:avLst/>
            </a:prstGeom>
            <a:noFill/>
          </p:spPr>
        </p:pic>
        <p:pic>
          <p:nvPicPr>
            <p:cNvPr id="2052" name="Picture 4" descr="C:\Users\Admin\Documents\мат фон\sm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" y="2222620"/>
              <a:ext cx="2357422" cy="234938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643042" y="4500570"/>
              <a:ext cx="9286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2056" name="Picture 8" descr="C:\Users\Admin\Documents\мат фон\300366678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00990" y="1643050"/>
              <a:ext cx="1643011" cy="1857388"/>
            </a:xfrm>
            <a:prstGeom prst="rect">
              <a:avLst/>
            </a:prstGeom>
            <a:noFill/>
          </p:spPr>
        </p:pic>
        <p:pic>
          <p:nvPicPr>
            <p:cNvPr id="3" name="Picture 2" descr="C:\Users\Admin\Documents\мат фон\олимпиада-e1356443122630-300x225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71670" y="2857496"/>
              <a:ext cx="4929222" cy="228601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3071810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9454" y="4572008"/>
              <a:ext cx="12144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k-KZ" dirty="0" smtClean="0"/>
            </a:p>
            <a:p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0166" y="3786190"/>
              <a:ext cx="64294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k-KZ" dirty="0" smtClean="0"/>
            </a:p>
            <a:p>
              <a:endParaRPr lang="kk-KZ" dirty="0" smtClean="0"/>
            </a:p>
            <a:p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57388" y="1571612"/>
              <a:ext cx="5929354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k-KZ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Математикалық олимпиада</a:t>
              </a:r>
              <a:endPara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ocuments\мат фон\66579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ердце 4"/>
          <p:cNvSpPr/>
          <p:nvPr/>
        </p:nvSpPr>
        <p:spPr>
          <a:xfrm rot="1899939">
            <a:off x="4800475" y="755958"/>
            <a:ext cx="3850984" cy="5500688"/>
          </a:xfrm>
          <a:prstGeom prst="heart">
            <a:avLst/>
          </a:prstGeom>
          <a:solidFill>
            <a:srgbClr val="FFFF00"/>
          </a:solidFill>
          <a:ln w="57150">
            <a:solidFill>
              <a:srgbClr val="C0000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Іске сәт!!!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08050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0.gstatic.com/images?q=tbn:ANd9GcQoI4iACP1xDFAD5ugSmWvK6M62OcGLiHG7jR2EVqwPl9PWQydy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5227" cy="6858000"/>
          </a:xfrm>
          <a:prstGeom prst="rect">
            <a:avLst/>
          </a:prstGeom>
          <a:noFill/>
        </p:spPr>
      </p:pic>
      <p:pic>
        <p:nvPicPr>
          <p:cNvPr id="2" name="Picture 3" descr="C:\Users\Admin\Documents\мат фон\1adadda61cf299424d79232f6648eaf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1497"/>
            <a:ext cx="2214546" cy="30065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72198" y="214290"/>
            <a:ext cx="27735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Биатлон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№2 есеп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freeppt.ru/FonyD/09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928934"/>
            <a:ext cx="522290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 * 8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818" name="AutoShape 2" descr="data:image/jpeg;base64,/9j/4AAQSkZJRgABAQAAAQABAAD/2wCEAAkGBhQSERQUExQQFRQUGCIWFRgYExQXHBccFxoVFxUXFxQcHCYfFxwjHBUXHy8gIycpLCwsFR4xNTAqNSYrLCkBCQoKDgwOGg8PGiokHyQsLCkqLDIpLCwsNSkpKSwsLCksLCwpLywsLCwsKSkpLCksLCksKSwsLCwsKSwsKiwsLP/AABEIAL0BCwMBIgACEQEDEQH/xAAcAAEAAgMBAQEAAAAAAAAAAAAAAQcEBQYDAgj/xABDEAABAwIDBQYEBAMGBAcAAAABAgMRADEhQVEEEiIyYQUGQlKR0QcTcZJigaGxFCPwF0NTctLhFXPBwhYzNIKTo/H/xAAaAQEAAgMBAAAAAAAAAAAAAAAAAQMCBAUG/8QAMBEAAgECBAMHAwQDAAAAAAAAAAECAxEEEiExBVGhEyIyQWGx4RQVcUKBkcFS0fD/2gAMAwEAAhEDEQA/ANUFaERWOyRvZV8oGJkQdJrZ9hbD81RySnBUK3VKOSErxKdTGJkCRXlqdNSersuZ4zDYbtpuN7c2YbjmeANfC0bwuJ/rOrV7O7obI6yFlOJE4PL/ANVZJ7h7Hjgfp85f7b1dFcOX+T/g6y4PFfr6fJSzbJJIt6fv+VZjzsCIv1mraV3C2QzIP/zLH5RvfX1r1X3H2Mp5YP8Azl+nNWb4cnq5dDKXCVJ6y6fJTLKgJkTUmN7TpVxf+BNj0/8AuXpj4ta+1dx9jgcJsJ/nLH/dU/b475uhP2iP+b/j5KV+cAcJ9K9FzrhV0nuRsRSOCDH+MvT/ADV4DuFsZSMCDA/vlj/uqJYBLZkvhMfKXQpvaHYwAJ1r6O0HcBGHSrha7hbIIMG1i8uLf5q9Gu4ux7olJmB/fLGmW9U/b423I+0xt4unyUgX1G4NZeyuwIzq4f8AwHshgxEAYB5f68VS33D2OBINv8Zf+qksCnpcmXCYtWzdPkqHfvNeGzyMZA6Vcg7ibIYkEDo8sf8AdXps/cfYgkApy/xl+vNUrARta/Qx+0R2zdCmTtBMgJHrWKoqq7E9w9khMg2x/nL/AC8VeiO4+x7vLj/zV/l4qn6CPPoZrhUV+rp8lHuJJ1r0ZXBE3q7me5OxbsFGP/OX/qrzT3D2PQ5/3y9T+KolgVbRkvhcWrZuhTj23KyFHnSE8RBnIfpVvj4f7JHiBn/GXqfxV7N9x9jzTrA+csZn8WNFgI8+hguEQX6unyU5s+0brci+etYj+3b55SD9KutXcTZCI3YxOPzlzc/iqEdw9kjEG5/vl6n8VPokne4XCIJ3zFON7UIAIPpXi4+ZJAINXSe4uyRY3P8Aer1Oe9X1s/cXY03STjm8vr+KpWAjzJXCYJ+LoUitxarn8q+9jMHGrrPcXY8eGMcP5y9f831r6Z7jbGJlOsfzV6/5qfQx2v0MnwuNrZuhS21O+WZzNYhnOcavVjuRsYmUzjh/OX/qr5PcTY5PCRj/AIy/9VPoYpaMR4XGK8XQprZWMBKoo84Ab1bb/wAPNlVvQVJ0Pz3MOvNjXML7A2dB+W+RuJO6SVq3nCeXM9AIGMa1S8HG/elb9iqXCo3u59Pk5L5hERX2HzWH2kn+H2lxlKiUJgo3jJ3VAEAkXIt+VeP/ABE6/pXPlRa2ZxquFlCTizKYgjeOJrZ92e3HUfMabIhSpVMZ72Gv/wCCtC+8QrDD6V0PcoSlaicSo5/WrZLs4Of4t/J0eHxcZSl6f2W92GqGUglOAOY6mtqVpi6baitf2WR8vK3StiSmPDbpXepPNBNno47Eb6Yum2ooFpi6baipJTHht0oCmPDbpVpkAtMXTbUVCVJgYptqKlJTHht0ogpgctulAQhaYGKbaija0wMU21FSgpgctulGymBy26UBDa0wMU2GYo2tMDFNtRUtlMDlsNKNlMDlt0oCG1pgYptqKNrTAxTbUVLZTA5bdKNlMDlt0oCG1pgYp9RRtaYGKfUVLZTA5f0o2UwOX9KAhtaYun1FG1pi6fUVLZTHh/SjZTHh/SgIbWmLp9RrRtaYunPMampbKY8P6a0QUx4c9NTQEIWmLpucxqaIWmLpucxqalBTHhudNTUIKY8NzpqaAIWnVNzmNTRC0xdNzmNTUoKY8NzpqaIKY8NzpqaAhC06pucxqaIWnVNzmNTUoKfw3Ompogp/Dc6amgIQtOqbnMa0QtOOKb6ipQU/hudNaIKceW/SgIQtOOKb6iiFpxxTfUVKCnHlv0ogpx5b9KA+d9OOKb6jQVxHet9LKi4o8KwUXsSAUkRjMj9Izrt95OPLfp0qvO+qN90JBESY4h0mtXEyywciqqrxKn7W7UL22rWrGQE5WExlWTupHgmsPt1jc2xSZmEpx1wrNbZMDjI6Vz1FSjFrkjz+O8e5BI3YhM6G5rqO4av5Spw4jhNr1yCF7yjGQrp+5u2hIWm0qMDS9UYpPsmvx7mWE0b/AO8y5uzt35fht0rOO7Hht0rXdllJaHLbpWxKExZNtBXaoeBHoY7A7seG3Sg3Y8NulChMWTbQU3ExZNtBV5kBux4bdKI3YHLbpRKExZNtBRCEwME20FAEbsDlt0o3uwOW3SiEJgYJtoKNoTAwTbQUAb3YHLYaUb3YHLbpUNpTAwTYaVLaEwME20FAG92By26Ub3YHLbpRtCYGCbaCjaEwME20FAG92By/pRvdgcv6VDaEwME+go2hMDBPoKAlvdjw/pUN7seH9KltCYsn0FQ2hMWT6CgJb3Y8P6a0Rux4c9NTRtKYsn0GtEITFk55DU0ARux4bnTU1CN2PDc6ampQhMWTc5DU1CEJiybnIamgJRux4bnTU0Rux4bnTU1CEJiybnIampQhMWTc5DU0ARu/hudNTRG7+G501ohCdE3OQ1NEJTom5yGpoAjd/Dc6a0Ru48t+lQhCdE3OQ1ohCccE30FASjdx5b9KI3ceW/SiEJxwTfQVCEJxwTfQUBB3ceW/TQVw/eRYDl036dP0ruQhOOCb6DpVbd+Nq3HMIv06VpY2LlRaRVV8OhWHe1ve29cHwp/avVO7F4rx7UfCtuUr8Kf2rP8AmK/D+lcvNlhFPkjzeNm1NL0NMlRScK2fYO3FKpMwTid2RiT+U1q9yM5ru+4Wzn5C5AhKjOAMTMVtYmajTu1fY28M0m/wWn2JuFobpSoRfdArbFtMWTbQVr+y9mSG+VNvKK2BZTHKm2grpUneKaO5HYktpiybaCny0xZNtBUFlMcqbaCnyUxyptoKtMiQ2mLJtoKIbTAwTbQVAZTHKm2gqUMpgcKbaCgCG0wME20FQ22mBgm2gqUMpgcKbaCobZTA4U20FAG20wME2GQo22mBgm2go2ykgcKbDIUbZSQOFNtBQgltpMDBNtBUNtpgYJtoKNspIHCm2go2ykgcKbaChIbbTAwT6CjbaYGCfQUbZTA4U+go2ykgcKfQUAbbTFk+go22mLJ9BRtlMcqfQUbZTHKn0FAS22mLJ9BrUNtpiyc8hqaIZTHKn0GtEMpjlTnkNTQEobTFk3OQ1NQhtMWTc5DU0QymOVOeQ1NEMpjlTc5DU0AQ2mLJuchqalDaYsm5yGpqEMpjlTc5DU0QymOVNzkNTQEobTom5yGpohtOibnIamoQynypuchqaIZT5U3OQ1NAENp0Tc5CiG044JvoKIZT5U3OQ1ohlOPCm+goCUNpxwTfQVCG044JvoKIZTjwpvoKIZTjwpvoKABCccE30HSq5+I+x744d1K0mZkARAkE/rPvVihpOPCm+g6Vw3ensz57iknhRBIgC+AEjQSTWpjJZaTkV1L20KTQoq2lRMzA/at+0hMCYmvntloDtBacghIH5CMK8HCQSItXFqyz2tyR5fG96rb0R8PsAiQIIrre4m1brCyQk7yjMjARYzGN4itJ2PsDb5X8x4MtoGKt3eUSZgJTIAscTW27F2JCGllsqcSlwpCoAJE4GB/WFXVbypPN6e5tYGMld3/3uW/2eyPliQCQDJ3QMcelZpYTHKm2grV9jpSpqYBwmSMa2ZYTHKm3lFdqj4Eegi7oksJjlTbQU+QmOVNtBUFhMcqbeUU+QmOVNvKKtMiUsJjlTbQUQwmBwptoKhLCY5U28oohhMDhTbyihBKGEwOFNtBUNsJIHCm2gohhJA4U28oohhJA4U28ooA2ykgcKbDIUbYSQOFNtBRthJA4U28oo2wkgSlNvKKANsJIHCm2go2wkgcKbaCjbCSBwpt5RRthMDhTbyigDbCYHCn0FG2UkDhT6CjbCYHCn7RRthMDhT9ooA2wmOVPoKNsJjlT6CiGExyp+0UbYTHKn7RQBDCY5U+g1ohlMcqc8hqaIYTHKn7RrRDCY5U5+EamgJQwmOVNzkNTUIZTHKm5yGpohhMcqbnwjU0QwmOVNz4RqaAIZTHKm5yGpohhMcqbnIamiGExypufCNTRDCY5U3PhGpoCUMJ8qbnIamoQwnypuchqaIYT5U3PhGpohhPlTc+EamgCGE+VNzkNaIZTjwpvoKIYT5U3PhGtEMJx4U38ooAhhOPCm+gohhOPCm+gohhOPCm/lFEMJx4U38ooD5LCceFN9BoK43vA+EuBJSkJKoJgC4HT+pmuy+QnHhTfyjQVzvbOyJKrJifKNBWhj2lSdyuqs0bFNd5J/wCJrSgEkpQEiIOIwEaya6hr4ZPKAKn9nSo4lPEY6EgQTXNd4wNn7ZUUcqN0i2aYB6V1PztrVikJIOI4q0bQSWbkjh14wjU7yucZsilNubqNwlR3OIApVJgSDl1rp+7zClJdbAQVJckncwMTASLzgPy9DHZncgOmXXyzoAkE4ZkkiPyrad2+zW2nXnHHSstukT8sYwJC90AweuP5Xqezco38tPctwMG9fIsPshgfLMhJIkEwIJEjDP1rZlhMcqbeUVq+x2UFslKRumSmUiYMkT1raHZ0xyptoK7MNjtrYFhMcqbeUU+QmOVNvKKHZ0xyptoKfITHKm2grMkBhMcqbeUUSwmBwpt5RQMJjlTbQUSwmBwptoKAIYSQOFNtBRDCSBwptoKlDCYHCm2gqG2EkDhTbQUAbYSQOFNhkKNsJIEpTbQUbYSQOFNhkKNsJgcKbaCgDbCYHCm3lFG2EwOFNtBRthMDhTbQUbYTA4U20FAG2EwOFP2ijbCYHCn7RRthMDhT6CjbCYHCn0FAG2Exyp+0UbYTHKn0FG2Exyp9BRthMcqfQUAQwmOVPoNaIYTHKnPIamiGExyp9BrRDCY5U+g1NAEMJjlTn4RqaIYTHKm58I1NEMJjlTnkNTRDCY5U3OQ1NAEMJjlTc5DU0QwmOVNzkNTRDCY5U3OQ1NEMJjlTc5DU0AQwnypuchqaIYT5U3OQ1NEMJ8qbnIamiGE+VNzkNTQBDCfKm5yGtEMJx4U38oohhPlTc5DWiGE48Kb6CgCGE48Kb+UUQwnHhTfQUQwnHhTfQUQwnHhTfQUB8/ITjwpwPlGgrj+9O3IaPFup04R06V2H8OnHhTfQaCuU7x9jtPqSkp3VBU74COG3hIO9P0rVxNHtoZOZXNXRUXbOxr2jbnFtAEbqcCQgnC4BgV5fxO0N8G88ndwgKMD6QYrO7R7PS32m4wlZWlSUwreiSU2C4ED8vWvraO6W1hR3dnWRkQ6hQP572NaPZxSUX5JHExSTqW8zabOfmhKm3YgQQTj+dffYXa6Gi824jfcKyQoQYuJIjEYC/WsDu72Ky6VrfKvloMQkxJ1Ksh+9ZXYfZ7Qef+WkbgWQieIwJ8RxOM1q5VCm5P09yvh9JwvK+nL9y1+wGx/DpG7YHL6xW2LCY5RbStd2Vs6flDAW0rYlhMWFq7tKWaKZ6GL0BYTHKLaU+QmOUW0odnTFhanyExYWq0yAYTHKLaVKWEwOEW0qAwmLC1EMJgYC1AShhMDhFtKhthJA4RbSiGEkDAWo2wmBgLUAbYSQOEWGVG2EwOEW0o2wkgYC1G2EkDAWoA2wmBwi2lG2EwOEW0o2wmBgLUbYTAwFqANsJgcI9KNsJgcI9KNsJgYCjbCYGAoA2wmOUelG2Exyj0o2wmBgKNsJiwoAhhMco9OtEMJjlHp1NEMJiw/o0QwmLDP9zQBDCY5Rc5dTRDCY5Rc5dTRDCYsLn9zRDCYsLn9zQBDCY5Rc5dTRDCY5Rc5dTRDCYsLn9zRDCYsLn9zQgIYT5Rc5dTRDCfKLnLqaIYToLn9zRDCdBc/uaEhDCfKLnLrRDCceEX0ohhOguf3ohhOOAvQBDCceEX0ohhOPCL6UQwnHAXohhOOAvQEBhOPCL6fSuN7zITvqBEAglPVSQCAYuDaLGRXY/wAOnHAX9qrzv9xENgJgGbDGwv8A1etfESywuyqrrEr7bO0EL7RdXulKNxKSpIJ3SmxMDDC+FbNHehKBuhxRAsd33rnVdkrO0rShC1KSkEpRAuJPDc/lXmkD6Vx6sI5YtcjzuOpRlUza7G/7pbMpfzUhUpIMpwzwGB1xH5mtp3R2EoDiFAbyVkHD6m9YHenslbCmltndWohKd3DFRiP6wrZd3gULeQtQWsLMqiN4xiYqmteVFzW117luET1nzsWr2ds4+XbKs4sJi2VYHZjQLcxlqazywItlqa79DwI9BHYFhMWyp8hMWyoWBFstTT5Ai2Wpq8yAYTFsqIYTAwyoGBFstTRLAgYZamgCGEwMMqNsJgYZUQwIGGWpohgQMMtTQgNsJIGGQo2wkgYZUbYBAwyGZo2wCBhlqaANsJgYZUbYTAwyo2wIGGWpo2wIGGWpoSG2EwMKNsJgYUbYEDD9TRtgQMP1NAG2ExajbCYtRtgQMP1NG2BFv1NAG2Exb+pohhMW/qTRDAi36nWiGBFv1OpoAhhMW1/c0QwmLZn9zRDAi2ZzOpohgRbM5nU0AQwmLZn9zRDCYtmf3NEMCLZnM6miGBFszmdTQgIYTpmf3NEMJ0zP7miGBpmczqaIYGmZzOpoSEMJ0zP70QwnHDOiGBpmczrRDAxwz1NAEMJxwzohhOOGdEMDHDPU0QwMcM9TQHyWE44Z/wDQVw/eNgfNmM8Olq7n5Axwz1PSq874vhDg+taOOTdGSRVVvl0OA27aw12k4reCYCT9cP1rA7V29Lry3IjeM3H5n6m/51lfOSe1t5SEuAJBCSBBIBiRnrFds52++T/6dH2p9q5kVFQjmb2XseexMqcal5ys3bQ4LvB3pXtTiVkbgQZQkGSDcE6mszsjb1fOV81O64pUqSQUkE6g2ywNeXcYNp2hTiwCptMtgixJje+oFvrW/wCyuzmtoW+44gFRcOMmfWasqTpwp5X6Gzh5wTcPS/UtbshiG4UIMan3rZlkRONtT71quxtiShrDewGHEfeqQ+JPf/a17V/CbS2/sezA/wAxtte846g5/M5VAwYA4dd6K7NFJxVjtReh3/eL4z7Gw8GWQdoUDDqkLhCRmEKxDivpw9a7bsXtZja2Q6wvfSb4kFJzSpM8J6f9KpLsrubswIHykMlLocHz3EuuGUkoQvcG58uErkZqUmTAivFp7aOzHvmocaR8xcJaQpZCk4mFIOQOG7JIOEyJrbhGFTup6+5XVc6feauvP0P0EGRGdtT70QyIF7an3rW93tuVtDCXHGXWVnAoWVDIGRjO6ZwkA9K2SWRAvbzK96pas7MtTTV0ShkQL21PvUIZEC9tT70QyIF7eZXvRDIgXt5le9QZBtkQL2GZ96NsggXtqfejbIgXsPEr3o2yIF7eZXvQBtkEC9tT70bZEC9tT70bZEC9vMr3o2yIF7eZXvQBtkQL+p96NsggX9T70bZEC/3K96NsiBf7le9AG2RGfqfejbIjP1PvRtkRn9yvejbIjP7le9AEMiM/U6/WiGRGeeZ1PWiGRGf3K1+tEMiM8/ErU9aAIZEZ3OZ1PWiGRGdzmdT1ohkRnc+JWp60QyIzufErU9aAIZEZ3OZ1PWiGRGdzmdT1ohkRnc+JWp60QyIzufErU9aAIZHW5zOp60QyOtzmdT1ohkdbnxK1PWiGR1ufErU9aAIZHW5zOv1ohkY3vqfeiGR1ufErX60QyMb38yvegCGRje+p96IZGN76n3ohkY3v5le9EMjG9/Mr3oAlkY3vqenWqz+JezRxpxg4i+EX9f3FWWGRje/mV061wXfNlbjiktcwBMkmwgQDNzMTWri5ZabZXUvbQp1shzalE6C30rclv8bn3GsHtXZUs7cpKQAAlM3xMYnHMmsgbRPhFceo81nHayPL467q3XI1xb45SSmMb4j6V3vcLaAplwrx31mFCcSJwgWNcQ6zuje/LHOul7qEjZyrhSkqI8WuoUItH51dX71J/sbmEbbclrZf2XP2cyPlAkEGMRvqwv1rn++/Z+x7QlAfQ044ysKQHCoAnAqaSskJlQjgnGBhpvOzAC3PTJS4/euQ+ICxszzLpKSFFSylayEncQkLCjvaEFMJJ3hkBXWpZsiyK534OCjeo7I1yNo2hbjjezpZQg8LjbZU7YC6t1PyU7viUkjDC6Z3PdXs1O0PI2g7PsaUspUhLiHAtW9wk2QndOMzJudZNH9zVb+2tNtHgcKnX4BTKEgr+UegCIwOPzCJNd73T7Bf2J3+OdccDa1utLBccl0tFxDai2FAulQSN2T4ScwawjUy1XD0v1t/TNmffirfjctfsrtNt17aWgTvsLSFQpfjabUOgxKhAJjd61s0siBzW8yvetF2Xtr20BRSlLSMOMqUonhk7qAqM03IjEQqK3OybHuoAK3FG5KlmceggAdAAK2bp6o13FxdmeiGRA5reZXvRDIgc1vMr3ohkQOa3mV70QyIHNbzK96ANsiBzW8yvejbIgc1vMr3o2yIHNYeJXvRtkQOa3mV70AbZEDmt5le9G2RA5reZXvRtkQOa3mV70bZEDmt5le9AG2RA5vuV70bZEDm+5XvRtkQOb7le9G2RA5vuV70AbZEeL7le9G2RHi+5XvRtkR4vuV70bZEeL7le9AEMiPF9ytfrRDIjPPxK1PWiGRHi+5Wv1ohkR4vuVqetAEMiPFn4lanrRDIjxXPiVqetEMiPFn4lanrRDIjxXPiVqetAEMiPFc+JWp60QyI8Vz4lanrRDIjxXPiVqetEMiPFc+JWp60ICGR+K58StT1ohkfiufErU9aIZH4rnxK1PWiGR+K58StfrQkIZH4rnxK1+tEMjHmv5le9EMj8Vz4la/WiGRjzX8yvegCGRjzX8yveiGRjzX8yveiGRjzX8yveiGRjzX8yvegPksjG9/MrQda5Htp1Ic3cd4kgYq6H9IJx0rrvlDHmv5laDrXLdvdnJUsYGQcCFKByzmtDH27FplNVNx0Ka74cPaCxnupxmZwkGc70Rs0gHGo747MUdpupVEpCRha1ejaSABvD0NaUo2jFeh57G3jOxq314xKjGtdf3TcB2Upgn+ZMCThJJJE2wv1Gtcw/s2+nBRChl/vXX/DLs5ak70J+XvEKMmSUyd04xu/T9L1bO9SFlzXubWB7zdi1uxmh8qxGFt5eH1E4fSqj+OHe/Z9obGysrC1suby1STxAbvy0CcRxSSJH8uMqtbsRwFKwVEqClSQskEyeuNa1Xw22JC/mM7KyhYxBBsbyAQYP0IrqUrJfg7S2sflzY4S4jfKkQoSqJKRIlQQbkXicYr9L93hsPabSlM/xBLe7HzkuAtyd4luSACopJKkm/Qwdgruso4nH0NZ2y9jrCd1crRoXFD9jbpVk8stWjOLa2NwzsiUpATvAab688Tnqa+0NCBzW8yvesfZtjCR4gDYb64GGWNeyGhAxVbzK96gH0hoQOa3mV71DbQgc1vMr3oloQMVW8yveoQ2IGKreZXvQEttCBzWHiV70baEDmt5le9Q22IGKrDxK96NtCBiqw8SvegJbaEDmt5le9G2hA5reZXvUIbEDFVvMr3o22IGKreZXvQgltoQOb7le9G2hA5vuV71DbYgYq+5XvRtoEDFX3K96EkttCPF9yvejbQjxfcr3qENiBir7le9G2xF1fcr3oCW2hHi+5Wv1ohoR4vuVqetG2hF1fcrX61CGxF1Z+JWp60BKGhHiufErU9aIaEeK58StT1qENiLqz8StT1ohoaqufErU9aAlDQjxXPiVqetENCPFc+JWp61CWxF1XPiVqetENiLqufErU9aEEoaH4rnxK1PWiGh+K58StT1qENjVVz4lanrRDQ1Vc+JWp60JJQ0PxXPiVr9aIaGPNfzK96hLYxxVc+JWv1ohsY4qv5le9AShoY81/Mr3ohoY81/Mr3ohoY4qv5le9QloY4qv5le9AR8oY81/MrQda5rt14JOd/Mrp1rpQ0DOKr+ZWg61xffDsNTxT8tfEVQEFagVDCYUJiNTWni6LrU3FFc02tCou+b292i4QfCnOcq9EkEDEGvPtzYFtbcttwJSUoTgnejESObGcc61DiTJg4fWtLspWjF+SRwcXHPUs/I2aysiyUnWf8ApWT2F3hRsgW08FqaWd4FMyFRERP5zrWKlskkkmBlr+deW1bKDHX86zeRvKymhV7KR3HY/wAT9jZYQned+ZiDwugJAJiBJwKYw/atuj417FGKnx/7XCPyxqr3OykpROB/L/esFeyJOQrbvfbSx0o4+MtkW2PjVsePE9oBuue+Fejfxr2LCVPxnwOel/6wqqtl7KQoWtUbV2chAwF6x7bXLqPuEc1rFsO/GjYQeFx4g5bjgj9a+No+NmxADdL5OY3VjXrVUtdmo3QYxr2/4YgpOFRLELVakPiMeRaw+NWwbvO/vZDdcgfrT+2nYI535jyOe9VCjYETED616s9joUDOVYOunbVkviMVui19o+NOwAJ3VvnATwODHMXqWfjRsFlOPDAWQ5hha9VO32QjTOvVXZLcWqZYlPmYvicb7FpM/GjYBvSraMI3YQ5jrnhXwj42bEIBU/YYhLkfvVSjZEjIVkJ7FbKQSDJ/q1ZurdIyfEYrdFof207HIhb0AY8LnpE0R8bNjF1Pfa5HU3/Sqld7MSk16p7IQQantcq3ZL4hFFtOfGjYN0FLj0gYjccE/QzXx/bZsO5zP73RK4/eqnZ2BE7pSDXk5sSd60VKrX0J+vV7WLg2P417AQN9T6YyCXDmev0qW/jVsEYrfB03XNfrVTK7JSE5elfDPZ6McLVXKqtrsx+4xtsW7/bR2fuf+Y/vTbcct615MfGrYoG8t8XngcnWb1VrewIOQrFb7PRJwrPtlbzC4in5Fvn4z7AFJHzH93HeIQ4IvGE/1NfB+Nuwiyn4k2S5IxucaqdfZaLRjr/tXoewkbs41HbJqw+4wW6LSc+NWxRgp6/kcEY541H9tmxA8z2dkudb4/rVUjYE6YRPpXivZEBE7oxMUjVXNmSxyfkXEj407AUmXHUqJnkcgY9DXyz8bdhx3lPfklf641So2JMitlsvYre4CQST1rLtkjKeOjBXZa2z/GvYpIUp8CcDurtJ6/SvY/Gvs/ePG/GXA5j1ONVIvs1AwgRWKrs9E2rGNRSVk2Yxx8X5FzsfGrs6TLj404HP1xrVdt/FvYoK2VPLcyTuLGmZMD64/Sq12TslBBJExX0ezkBYwvTtku757mL4hFu1jz/i3dofXtDgPGqTiTAsBJxMCL1nnalfh9aksbqTBwioYZBSMKolNSVzl1aqqvM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data:image/jpeg;base64,/9j/4AAQSkZJRgABAQAAAQABAAD/2wCEAAkGBhQSERQUExQQFRQUGCIWFRgYExQXHBccFxoVFxUXFxQcHCYfFxwjHBUXHy8gIycpLCwsFR4xNTAqNSYrLCkBCQoKDgwOGg8PGiokHyQsLCkqLDIpLCwsNSkpKSwsLCksLCwpLywsLCwsKSkpLCksLCksKSwsLCwsKSwsKiwsLP/AABEIAL0BCwMBIgACEQEDEQH/xAAcAAEAAgMBAQEAAAAAAAAAAAAAAQcEBQYDAgj/xABDEAABAwIDBQYEBAMGBAcAAAABAgMRADEhQVEEEiIyYQUGQlKR0QcTcZJigaGxFCPwF0NTctLhFXPBwhYzNIKTo/H/xAAaAQEAAgMBAAAAAAAAAAAAAAAAAQMCBAUG/8QAMBEAAgECBAMHAwQDAAAAAAAAAAECAxEEEiExBVGhEyIyQWGx4RQVcUKBkcFS0fD/2gAMAwEAAhEDEQA/ANUFaERWOyRvZV8oGJkQdJrZ9hbD81RySnBUK3VKOSErxKdTGJkCRXlqdNSersuZ4zDYbtpuN7c2YbjmeANfC0bwuJ/rOrV7O7obI6yFlOJE4PL/ANVZJ7h7Hjgfp85f7b1dFcOX+T/g6y4PFfr6fJSzbJJIt6fv+VZjzsCIv1mraV3C2QzIP/zLH5RvfX1r1X3H2Mp5YP8Azl+nNWb4cnq5dDKXCVJ6y6fJTLKgJkTUmN7TpVxf+BNj0/8AuXpj4ta+1dx9jgcJsJ/nLH/dU/b475uhP2iP+b/j5KV+cAcJ9K9FzrhV0nuRsRSOCDH+MvT/ADV4DuFsZSMCDA/vlj/uqJYBLZkvhMfKXQpvaHYwAJ1r6O0HcBGHSrha7hbIIMG1i8uLf5q9Gu4ux7olJmB/fLGmW9U/b423I+0xt4unyUgX1G4NZeyuwIzq4f8AwHshgxEAYB5f68VS33D2OBINv8Zf+qksCnpcmXCYtWzdPkqHfvNeGzyMZA6Vcg7ibIYkEDo8sf8AdXps/cfYgkApy/xl+vNUrARta/Qx+0R2zdCmTtBMgJHrWKoqq7E9w9khMg2x/nL/AC8VeiO4+x7vLj/zV/l4qn6CPPoZrhUV+rp8lHuJJ1r0ZXBE3q7me5OxbsFGP/OX/qrzT3D2PQ5/3y9T+KolgVbRkvhcWrZuhTj23KyFHnSE8RBnIfpVvj4f7JHiBn/GXqfxV7N9x9jzTrA+csZn8WNFgI8+hguEQX6unyU5s+0brci+etYj+3b55SD9KutXcTZCI3YxOPzlzc/iqEdw9kjEG5/vl6n8VPokne4XCIJ3zFON7UIAIPpXi4+ZJAINXSe4uyRY3P8Aer1Oe9X1s/cXY03STjm8vr+KpWAjzJXCYJ+LoUitxarn8q+9jMHGrrPcXY8eGMcP5y9f831r6Z7jbGJlOsfzV6/5qfQx2v0MnwuNrZuhS21O+WZzNYhnOcavVjuRsYmUzjh/OX/qr5PcTY5PCRj/AIy/9VPoYpaMR4XGK8XQprZWMBKoo84Ab1bb/wAPNlVvQVJ0Pz3MOvNjXML7A2dB+W+RuJO6SVq3nCeXM9AIGMa1S8HG/elb9iqXCo3u59Pk5L5hERX2HzWH2kn+H2lxlKiUJgo3jJ3VAEAkXIt+VeP/ABE6/pXPlRa2ZxquFlCTizKYgjeOJrZ92e3HUfMabIhSpVMZ72Gv/wCCtC+8QrDD6V0PcoSlaicSo5/WrZLs4Of4t/J0eHxcZSl6f2W92GqGUglOAOY6mtqVpi6baitf2WR8vK3StiSmPDbpXepPNBNno47Eb6Yum2ooFpi6baipJTHht0oCmPDbpVpkAtMXTbUVCVJgYptqKlJTHht0ogpgctulAQhaYGKbaija0wMU21FSgpgctulGymBy26UBDa0wMU2GYo2tMDFNtRUtlMDlsNKNlMDlt0oCG1pgYptqKNrTAxTbUVLZTA5bdKNlMDlt0oCG1pgYp9RRtaYGKfUVLZTA5f0o2UwOX9KAhtaYun1FG1pi6fUVLZTHh/SjZTHh/SgIbWmLp9RrRtaYunPMampbKY8P6a0QUx4c9NTQEIWmLpucxqaIWmLpucxqalBTHhudNTUIKY8NzpqaAIWnVNzmNTRC0xdNzmNTUoKY8NzpqaIKY8NzpqaAhC06pucxqaIWnVNzmNTUoKfw3Ompogp/Dc6amgIQtOqbnMa0QtOOKb6ipQU/hudNaIKceW/SgIQtOOKb6iiFpxxTfUVKCnHlv0ogpx5b9KA+d9OOKb6jQVxHet9LKi4o8KwUXsSAUkRjMj9Izrt95OPLfp0qvO+qN90JBESY4h0mtXEyywciqqrxKn7W7UL22rWrGQE5WExlWTupHgmsPt1jc2xSZmEpx1wrNbZMDjI6Vz1FSjFrkjz+O8e5BI3YhM6G5rqO4av5Spw4jhNr1yCF7yjGQrp+5u2hIWm0qMDS9UYpPsmvx7mWE0b/AO8y5uzt35fht0rOO7Hht0rXdllJaHLbpWxKExZNtBXaoeBHoY7A7seG3Sg3Y8NulChMWTbQU3ExZNtBV5kBux4bdKI3YHLbpRKExZNtBRCEwME20FAEbsDlt0o3uwOW3SiEJgYJtoKNoTAwTbQUAb3YHLYaUb3YHLbpUNpTAwTYaVLaEwME20FAG92By26Ub3YHLbpRtCYGCbaCjaEwME20FAG92By/pRvdgcv6VDaEwME+go2hMDBPoKAlvdjw/pUN7seH9KltCYsn0FQ2hMWT6CgJb3Y8P6a0Rux4c9NTRtKYsn0GtEITFk55DU0ARux4bnTU1CN2PDc6ampQhMWTc5DU1CEJiybnIamgJRux4bnTU0Rux4bnTU1CEJiybnIampQhMWTc5DU0ARu/hudNTRG7+G501ohCdE3OQ1NEJTom5yGpoAjd/Dc6a0Ru48t+lQhCdE3OQ1ohCccE30FASjdx5b9KI3ceW/SiEJxwTfQVCEJxwTfQUBB3ceW/TQVw/eRYDl036dP0ruQhOOCb6DpVbd+Nq3HMIv06VpY2LlRaRVV8OhWHe1ve29cHwp/avVO7F4rx7UfCtuUr8Kf2rP8AmK/D+lcvNlhFPkjzeNm1NL0NMlRScK2fYO3FKpMwTid2RiT+U1q9yM5ru+4Wzn5C5AhKjOAMTMVtYmajTu1fY28M0m/wWn2JuFobpSoRfdArbFtMWTbQVr+y9mSG+VNvKK2BZTHKm2grpUneKaO5HYktpiybaCny0xZNtBUFlMcqbaCnyUxyptoKtMiQ2mLJtoKIbTAwTbQVAZTHKm2gqUMpgcKbaCgCG0wME20FQ22mBgm2gqUMpgcKbaCobZTA4U20FAG20wME2GQo22mBgm2go2ykgcKbDIUbZSQOFNtBQgltpMDBNtBUNtpgYJtoKNspIHCm2go2ykgcKbaChIbbTAwT6CjbaYGCfQUbZTA4U+go2ykgcKfQUAbbTFk+go22mLJ9BRtlMcqfQUbZTHKn0FAS22mLJ9BrUNtpiyc8hqaIZTHKn0GtEMpjlTnkNTQEobTFk3OQ1NQhtMWTc5DU0QymOVOeQ1NEMpjlTc5DU0AQ2mLJuchqalDaYsm5yGpqEMpjlTc5DU0QymOVNzkNTQEobTom5yGpohtOibnIamoQynypuchqaIZT5U3OQ1NAENp0Tc5CiG044JvoKIZT5U3OQ1ohlOPCm+goCUNpxwTfQVCG044JvoKIZTjwpvoKIZTjwpvoKABCccE30HSq5+I+x744d1K0mZkARAkE/rPvVihpOPCm+g6Vw3ensz57iknhRBIgC+AEjQSTWpjJZaTkV1L20KTQoq2lRMzA/at+0hMCYmvntloDtBacghIH5CMK8HCQSItXFqyz2tyR5fG96rb0R8PsAiQIIrre4m1brCyQk7yjMjARYzGN4itJ2PsDb5X8x4MtoGKt3eUSZgJTIAscTW27F2JCGllsqcSlwpCoAJE4GB/WFXVbypPN6e5tYGMld3/3uW/2eyPliQCQDJ3QMcelZpYTHKm2grV9jpSpqYBwmSMa2ZYTHKm3lFdqj4Eegi7oksJjlTbQU+QmOVNtBUFhMcqbeUU+QmOVNvKKtMiUsJjlTbQUQwmBwptoKhLCY5U28oohhMDhTbyihBKGEwOFNtBUNsJIHCm2gohhJA4U28oohhJA4U28ooA2ykgcKbDIUbYSQOFNtBRthJA4U28oo2wkgSlNvKKANsJIHCm2go2wkgcKbaCjbCSBwpt5RRthMDhTbyigDbCYHCn0FG2UkDhT6CjbCYHCn7RRthMDhT9ooA2wmOVPoKNsJjlT6CiGExyp+0UbYTHKn7RQBDCY5U+g1ohlMcqc8hqaIYTHKn7RrRDCY5U5+EamgJQwmOVNzkNTUIZTHKm5yGpohhMcqbnwjU0QwmOVNz4RqaAIZTHKm5yGpohhMcqbnIamiGExypufCNTRDCY5U3PhGpoCUMJ8qbnIamoQwnypuchqaIYT5U3PhGpohhPlTc+EamgCGE+VNzkNaIZTjwpvoKIYT5U3PhGtEMJx4U38ooAhhOPCm+gohhOPCm+gohhOPCm/lFEMJx4U38ooD5LCceFN9BoK43vA+EuBJSkJKoJgC4HT+pmuy+QnHhTfyjQVzvbOyJKrJifKNBWhj2lSdyuqs0bFNd5J/wCJrSgEkpQEiIOIwEaya6hr4ZPKAKn9nSo4lPEY6EgQTXNd4wNn7ZUUcqN0i2aYB6V1PztrVikJIOI4q0bQSWbkjh14wjU7yucZsilNubqNwlR3OIApVJgSDl1rp+7zClJdbAQVJckncwMTASLzgPy9DHZncgOmXXyzoAkE4ZkkiPyrad2+zW2nXnHHSstukT8sYwJC90AweuP5Xqezco38tPctwMG9fIsPshgfLMhJIkEwIJEjDP1rZlhMcqbeUVq+x2UFslKRumSmUiYMkT1raHZ0xyptoK7MNjtrYFhMcqbeUU+QmOVNvKKHZ0xyptoKfITHKm2grMkBhMcqbeUUSwmBwpt5RQMJjlTbQUSwmBwptoKAIYSQOFNtBRDCSBwptoKlDCYHCm2gqG2EkDhTbQUAbYSQOFNhkKNsJIEpTbQUbYSQOFNhkKNsJgcKbaCgDbCYHCm3lFG2EwOFNtBRthMDhTbQUbYTA4U20FAG2EwOFP2ijbCYHCn7RRthMDhT6CjbCYHCn0FAG2Exyp+0UbYTHKn0FG2Exyp9BRthMcqfQUAQwmOVPoNaIYTHKnPIamiGExyp9BrRDCY5U+g1NAEMJjlTn4RqaIYTHKm58I1NEMJjlTnkNTRDCY5U3OQ1NAEMJjlTc5DU0QwmOVNzkNTRDCY5U3OQ1NEMJjlTc5DU0AQwnypuchqaIYT5U3OQ1NEMJ8qbnIamiGE+VNzkNTQBDCfKm5yGtEMJx4U38oohhPlTc5DWiGE48Kb6CgCGE48Kb+UUQwnHhTfQUQwnHhTfQUQwnHhTfQUB8/ITjwpwPlGgrj+9O3IaPFup04R06V2H8OnHhTfQaCuU7x9jtPqSkp3VBU74COG3hIO9P0rVxNHtoZOZXNXRUXbOxr2jbnFtAEbqcCQgnC4BgV5fxO0N8G88ndwgKMD6QYrO7R7PS32m4wlZWlSUwreiSU2C4ED8vWvraO6W1hR3dnWRkQ6hQP572NaPZxSUX5JHExSTqW8zabOfmhKm3YgQQTj+dffYXa6Gi824jfcKyQoQYuJIjEYC/WsDu72Ky6VrfKvloMQkxJ1Ksh+9ZXYfZ7Qef+WkbgWQieIwJ8RxOM1q5VCm5P09yvh9JwvK+nL9y1+wGx/DpG7YHL6xW2LCY5RbStd2Vs6flDAW0rYlhMWFq7tKWaKZ6GL0BYTHKLaU+QmOUW0odnTFhanyExYWq0yAYTHKLaVKWEwOEW0qAwmLC1EMJgYC1AShhMDhFtKhthJA4RbSiGEkDAWo2wmBgLUAbYSQOEWGVG2EwOEW0o2wkgYC1G2EkDAWoA2wmBwi2lG2EwOEW0o2wmBgLUbYTAwFqANsJgcI9KNsJgcI9KNsJgYCjbCYGAoA2wmOUelG2Exyj0o2wmBgKNsJiwoAhhMco9OtEMJjlHp1NEMJiw/o0QwmLDP9zQBDCY5Rc5dTRDCY5Rc5dTRDCYsLn9zRDCYsLn9zQBDCY5Rc5dTRDCY5Rc5dTRDCYsLn9zRDCYsLn9zQgIYT5Rc5dTRDCfKLnLqaIYToLn9zRDCdBc/uaEhDCfKLnLrRDCceEX0ohhOguf3ohhOOAvQBDCceEX0ohhOPCL6UQwnHAXohhOOAvQEBhOPCL6fSuN7zITvqBEAglPVSQCAYuDaLGRXY/wAOnHAX9qrzv9xENgJgGbDGwv8A1etfESywuyqrrEr7bO0EL7RdXulKNxKSpIJ3SmxMDDC+FbNHehKBuhxRAsd33rnVdkrO0rShC1KSkEpRAuJPDc/lXmkD6Vx6sI5YtcjzuOpRlUza7G/7pbMpfzUhUpIMpwzwGB1xH5mtp3R2EoDiFAbyVkHD6m9YHenslbCmltndWohKd3DFRiP6wrZd3gULeQtQWsLMqiN4xiYqmteVFzW117luET1nzsWr2ds4+XbKs4sJi2VYHZjQLcxlqazywItlqa79DwI9BHYFhMWyp8hMWyoWBFstTT5Ai2Wpq8yAYTFsqIYTAwyoGBFstTRLAgYZamgCGEwMMqNsJgYZUQwIGGWpohgQMMtTQgNsJIGGQo2wkgYZUbYBAwyGZo2wCBhlqaANsJgYZUbYTAwyo2wIGGWpo2wIGGWpoSG2EwMKNsJgYUbYEDD9TRtgQMP1NAG2ExajbCYtRtgQMP1NG2BFv1NAG2Exb+pohhMW/qTRDAi36nWiGBFv1OpoAhhMW1/c0QwmLZn9zRDAi2ZzOpohgRbM5nU0AQwmLZn9zRDCYtmf3NEMCLZnM6miGBFszmdTQgIYTpmf3NEMJ0zP7miGBpmczqaIYGmZzOpoSEMJ0zP70QwnHDOiGBpmczrRDAxwz1NAEMJxwzohhOOGdEMDHDPU0QwMcM9TQHyWE44Z/wDQVw/eNgfNmM8Olq7n5Axwz1PSq874vhDg+taOOTdGSRVVvl0OA27aw12k4reCYCT9cP1rA7V29Lry3IjeM3H5n6m/51lfOSe1t5SEuAJBCSBBIBiRnrFds52++T/6dH2p9q5kVFQjmb2XseexMqcal5ys3bQ4LvB3pXtTiVkbgQZQkGSDcE6mszsjb1fOV81O64pUqSQUkE6g2ywNeXcYNp2hTiwCptMtgixJje+oFvrW/wCyuzmtoW+44gFRcOMmfWasqTpwp5X6Gzh5wTcPS/UtbshiG4UIMan3rZlkRONtT71quxtiShrDewGHEfeqQ+JPf/a17V/CbS2/sezA/wAxtte846g5/M5VAwYA4dd6K7NFJxVjtReh3/eL4z7Gw8GWQdoUDDqkLhCRmEKxDivpw9a7bsXtZja2Q6wvfSb4kFJzSpM8J6f9KpLsrubswIHykMlLocHz3EuuGUkoQvcG58uErkZqUmTAivFp7aOzHvmocaR8xcJaQpZCk4mFIOQOG7JIOEyJrbhGFTup6+5XVc6feauvP0P0EGRGdtT70QyIF7an3rW93tuVtDCXHGXWVnAoWVDIGRjO6ZwkA9K2SWRAvbzK96pas7MtTTV0ShkQL21PvUIZEC9tT70QyIF7eZXvRDIgXt5le9QZBtkQL2GZ96NsggXtqfejbIgXsPEr3o2yIF7eZXvQBtkEC9tT70bZEC9tT70bZEC9vMr3o2yIF7eZXvQBtkQL+p96NsggX9T70bZEC/3K96NsiBf7le9AG2RGfqfejbIjP1PvRtkRn9yvejbIjP7le9AEMiM/U6/WiGRGeeZ1PWiGRGf3K1+tEMiM8/ErU9aAIZEZ3OZ1PWiGRGdzmdT1ohkRnc+JWp60QyIzufErU9aAIZEZ3OZ1PWiGRGdzmdT1ohkRnc+JWp60QyIzufErU9aAIZHW5zOp60QyOtzmdT1ohkdbnxK1PWiGR1ufErU9aAIZHW5zOv1ohkY3vqfeiGR1ufErX60QyMb38yvegCGRje+p96IZGN76n3ohkY3v5le9EMjG9/Mr3oAlkY3vqenWqz+JezRxpxg4i+EX9f3FWWGRje/mV061wXfNlbjiktcwBMkmwgQDNzMTWri5ZabZXUvbQp1shzalE6C30rclv8bn3GsHtXZUs7cpKQAAlM3xMYnHMmsgbRPhFceo81nHayPL467q3XI1xb45SSmMb4j6V3vcLaAplwrx31mFCcSJwgWNcQ6zuje/LHOul7qEjZyrhSkqI8WuoUItH51dX71J/sbmEbbclrZf2XP2cyPlAkEGMRvqwv1rn++/Z+x7QlAfQ044ysKQHCoAnAqaSskJlQjgnGBhpvOzAC3PTJS4/euQ+ICxszzLpKSFFSylayEncQkLCjvaEFMJJ3hkBXWpZsiyK534OCjeo7I1yNo2hbjjezpZQg8LjbZU7YC6t1PyU7viUkjDC6Z3PdXs1O0PI2g7PsaUspUhLiHAtW9wk2QndOMzJudZNH9zVb+2tNtHgcKnX4BTKEgr+UegCIwOPzCJNd73T7Bf2J3+OdccDa1utLBccl0tFxDai2FAulQSN2T4ScwawjUy1XD0v1t/TNmffirfjctfsrtNt17aWgTvsLSFQpfjabUOgxKhAJjd61s0siBzW8yvetF2Xtr20BRSlLSMOMqUonhk7qAqM03IjEQqK3OybHuoAK3FG5KlmceggAdAAK2bp6o13FxdmeiGRA5reZXvRDIgc1vMr3ohkQOa3mV70QyIHNbzK96ANsiBzW8yvejbIgc1vMr3o2yIHNYeJXvRtkQOa3mV70AbZEDmt5le9G2RA5reZXvRtkQOa3mV70bZEDmt5le9AG2RA5vuV70bZEDm+5XvRtkQOb7le9G2RA5vuV70AbZEeL7le9G2RHi+5XvRtkR4vuV70bZEeL7le9AEMiPF9ytfrRDIjPPxK1PWiGRHi+5Wv1ohkR4vuVqetAEMiPFn4lanrRDIjxXPiVqetEMiPFn4lanrRDIjxXPiVqetAEMiPFc+JWp60QyI8Vz4lanrRDIjxXPiVqetEMiPFc+JWp60ICGR+K58StT1ohkfiufErU9aIZH4rnxK1PWiGR+K58StfrQkIZH4rnxK1+tEMjHmv5le9EMj8Vz4la/WiGRjzX8yvegCGRjzX8yveiGRjzX8yveiGRjzX8yveiGRjzX8yvegPksjG9/MrQda5Htp1Ic3cd4kgYq6H9IJx0rrvlDHmv5laDrXLdvdnJUsYGQcCFKByzmtDH27FplNVNx0Ka74cPaCxnupxmZwkGc70Rs0gHGo747MUdpupVEpCRha1ejaSABvD0NaUo2jFeh57G3jOxq314xKjGtdf3TcB2Upgn+ZMCThJJJE2wv1Gtcw/s2+nBRChl/vXX/DLs5ak70J+XvEKMmSUyd04xu/T9L1bO9SFlzXubWB7zdi1uxmh8qxGFt5eH1E4fSqj+OHe/Z9obGysrC1suby1STxAbvy0CcRxSSJH8uMqtbsRwFKwVEqClSQskEyeuNa1Xw22JC/mM7KyhYxBBsbyAQYP0IrqUrJfg7S2sflzY4S4jfKkQoSqJKRIlQQbkXicYr9L93hsPabSlM/xBLe7HzkuAtyd4luSACopJKkm/Qwdgruso4nH0NZ2y9jrCd1crRoXFD9jbpVk8stWjOLa2NwzsiUpATvAab688Tnqa+0NCBzW8yvesfZtjCR4gDYb64GGWNeyGhAxVbzK96gH0hoQOa3mV71DbQgc1vMr3oloQMVW8yveoQ2IGKreZXvQEttCBzWHiV70baEDmt5le9Q22IGKrDxK96NtCBiqw8SvegJbaEDmt5le9G2hA5reZXvUIbEDFVvMr3o22IGKreZXvQgltoQOb7le9G2hA5vuV71DbYgYq+5XvRtoEDFX3K96EkttCPF9yvejbQjxfcr3qENiBir7le9G2xF1fcr3oCW2hHi+5Wv1ohoR4vuVqetG2hF1fcrX61CGxF1Z+JWp60BKGhHiufErU9aIaEeK58StT1qENiLqz8StT1ohoaqufErU9aAlDQjxXPiVqetENCPFc+JWp61CWxF1XPiVqetENiLqufErU9aEEoaH4rnxK1PWiGh+K58StT1qENjVVz4lanrRDQ1Vc+JWp60JJQ0PxXPiVr9aIaGPNfzK96hLYxxVc+JWv1ohsY4qv5le9AShoY81/Mr3ohoY81/Mr3ohoY4qv5le9QloY4qv5le9AR8oY81/MrQda5rt14JOd/Mrp1rpQ0DOKr+ZWg61xffDsNTxT8tfEVQEFagVDCYUJiNTWni6LrU3FFc02tCou+b292i4QfCnOcq9EkEDEGvPtzYFtbcttwJSUoTgnejESObGcc61DiTJg4fWtLspWjF+SRwcXHPUs/I2aysiyUnWf8ApWT2F3hRsgW08FqaWd4FMyFRERP5zrWKlskkkmBlr+deW1bKDHX86zeRvKymhV7KR3HY/wAT9jZYQned+ZiDwugJAJiBJwKYw/atuj417FGKnx/7XCPyxqr3OykpROB/L/esFeyJOQrbvfbSx0o4+MtkW2PjVsePE9oBuue+Fejfxr2LCVPxnwOel/6wqqtl7KQoWtUbV2chAwF6x7bXLqPuEc1rFsO/GjYQeFx4g5bjgj9a+No+NmxADdL5OY3VjXrVUtdmo3QYxr2/4YgpOFRLELVakPiMeRaw+NWwbvO/vZDdcgfrT+2nYI535jyOe9VCjYETED616s9joUDOVYOunbVkviMVui19o+NOwAJ3VvnATwODHMXqWfjRsFlOPDAWQ5hha9VO32QjTOvVXZLcWqZYlPmYvicb7FpM/GjYBvSraMI3YQ5jrnhXwj42bEIBU/YYhLkfvVSjZEjIVkJ7FbKQSDJ/q1ZurdIyfEYrdFof207HIhb0AY8LnpE0R8bNjF1Pfa5HU3/Sqld7MSk16p7IQQantcq3ZL4hFFtOfGjYN0FLj0gYjccE/QzXx/bZsO5zP73RK4/eqnZ2BE7pSDXk5sSd60VKrX0J+vV7WLg2P417AQN9T6YyCXDmev0qW/jVsEYrfB03XNfrVTK7JSE5elfDPZ6McLVXKqtrsx+4xtsW7/bR2fuf+Y/vTbcct615MfGrYoG8t8XngcnWb1VrewIOQrFb7PRJwrPtlbzC4in5Fvn4z7AFJHzH93HeIQ4IvGE/1NfB+Nuwiyn4k2S5IxucaqdfZaLRjr/tXoewkbs41HbJqw+4wW6LSc+NWxRgp6/kcEY541H9tmxA8z2dkudb4/rVUjYE6YRPpXivZEBE7oxMUjVXNmSxyfkXEj407AUmXHUqJnkcgY9DXyz8bdhx3lPfklf641So2JMitlsvYre4CQST1rLtkjKeOjBXZa2z/GvYpIUp8CcDurtJ6/SvY/Gvs/ePG/GXA5j1ONVIvs1AwgRWKrs9E2rGNRSVk2Yxx8X5FzsfGrs6TLj404HP1xrVdt/FvYoK2VPLcyTuLGmZMD64/Sq12TslBBJExX0ezkBYwvTtku757mL4hFu1jz/i3dofXtDgPGqTiTAsBJxMCL1nnalfh9aksbqTBwioYZBSMKolNSVzl1aqqvM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data:image/jpeg;base64,/9j/4AAQSkZJRgABAQAAAQABAAD/2wCEAAkGBhQSERQUExQQFRQUGCIWFRgYExQXHBccFxoVFxUXFxQcHCYfFxwjHBUXHy8gIycpLCwsFR4xNTAqNSYrLCkBCQoKDgwOGg8PGiokHyQsLCkqLDIpLCwsNSkpKSwsLCksLCwpLywsLCwsKSkpLCksLCksKSwsLCwsKSwsKiwsLP/AABEIAL0BCwMBIgACEQEDEQH/xAAcAAEAAgMBAQEAAAAAAAAAAAAAAQcEBQYDAgj/xABDEAABAwIDBQYEBAMGBAcAAAABAgMRADEhQVEEEiIyYQUGQlKR0QcTcZJigaGxFCPwF0NTctLhFXPBwhYzNIKTo/H/xAAaAQEAAgMBAAAAAAAAAAAAAAAAAQMCBAUG/8QAMBEAAgECBAMHAwQDAAAAAAAAAAECAxEEEiExBVGhEyIyQWGx4RQVcUKBkcFS0fD/2gAMAwEAAhEDEQA/ANUFaERWOyRvZV8oGJkQdJrZ9hbD81RySnBUK3VKOSErxKdTGJkCRXlqdNSersuZ4zDYbtpuN7c2YbjmeANfC0bwuJ/rOrV7O7obI6yFlOJE4PL/ANVZJ7h7Hjgfp85f7b1dFcOX+T/g6y4PFfr6fJSzbJJIt6fv+VZjzsCIv1mraV3C2QzIP/zLH5RvfX1r1X3H2Mp5YP8Azl+nNWb4cnq5dDKXCVJ6y6fJTLKgJkTUmN7TpVxf+BNj0/8AuXpj4ta+1dx9jgcJsJ/nLH/dU/b475uhP2iP+b/j5KV+cAcJ9K9FzrhV0nuRsRSOCDH+MvT/ADV4DuFsZSMCDA/vlj/uqJYBLZkvhMfKXQpvaHYwAJ1r6O0HcBGHSrha7hbIIMG1i8uLf5q9Gu4ux7olJmB/fLGmW9U/b423I+0xt4unyUgX1G4NZeyuwIzq4f8AwHshgxEAYB5f68VS33D2OBINv8Zf+qksCnpcmXCYtWzdPkqHfvNeGzyMZA6Vcg7ibIYkEDo8sf8AdXps/cfYgkApy/xl+vNUrARta/Qx+0R2zdCmTtBMgJHrWKoqq7E9w9khMg2x/nL/AC8VeiO4+x7vLj/zV/l4qn6CPPoZrhUV+rp8lHuJJ1r0ZXBE3q7me5OxbsFGP/OX/qrzT3D2PQ5/3y9T+KolgVbRkvhcWrZuhTj23KyFHnSE8RBnIfpVvj4f7JHiBn/GXqfxV7N9x9jzTrA+csZn8WNFgI8+hguEQX6unyU5s+0brci+etYj+3b55SD9KutXcTZCI3YxOPzlzc/iqEdw9kjEG5/vl6n8VPokne4XCIJ3zFON7UIAIPpXi4+ZJAINXSe4uyRY3P8Aer1Oe9X1s/cXY03STjm8vr+KpWAjzJXCYJ+LoUitxarn8q+9jMHGrrPcXY8eGMcP5y9f831r6Z7jbGJlOsfzV6/5qfQx2v0MnwuNrZuhS21O+WZzNYhnOcavVjuRsYmUzjh/OX/qr5PcTY5PCRj/AIy/9VPoYpaMR4XGK8XQprZWMBKoo84Ab1bb/wAPNlVvQVJ0Pz3MOvNjXML7A2dB+W+RuJO6SVq3nCeXM9AIGMa1S8HG/elb9iqXCo3u59Pk5L5hERX2HzWH2kn+H2lxlKiUJgo3jJ3VAEAkXIt+VeP/ABE6/pXPlRa2ZxquFlCTizKYgjeOJrZ92e3HUfMabIhSpVMZ72Gv/wCCtC+8QrDD6V0PcoSlaicSo5/WrZLs4Of4t/J0eHxcZSl6f2W92GqGUglOAOY6mtqVpi6baitf2WR8vK3StiSmPDbpXepPNBNno47Eb6Yum2ooFpi6baipJTHht0oCmPDbpVpkAtMXTbUVCVJgYptqKlJTHht0ogpgctulAQhaYGKbaija0wMU21FSgpgctulGymBy26UBDa0wMU2GYo2tMDFNtRUtlMDlsNKNlMDlt0oCG1pgYptqKNrTAxTbUVLZTA5bdKNlMDlt0oCG1pgYp9RRtaYGKfUVLZTA5f0o2UwOX9KAhtaYun1FG1pi6fUVLZTHh/SjZTHh/SgIbWmLp9RrRtaYunPMampbKY8P6a0QUx4c9NTQEIWmLpucxqaIWmLpucxqalBTHhudNTUIKY8NzpqaAIWnVNzmNTRC0xdNzmNTUoKY8NzpqaIKY8NzpqaAhC06pucxqaIWnVNzmNTUoKfw3Ompogp/Dc6amgIQtOqbnMa0QtOOKb6ipQU/hudNaIKceW/SgIQtOOKb6iiFpxxTfUVKCnHlv0ogpx5b9KA+d9OOKb6jQVxHet9LKi4o8KwUXsSAUkRjMj9Izrt95OPLfp0qvO+qN90JBESY4h0mtXEyywciqqrxKn7W7UL22rWrGQE5WExlWTupHgmsPt1jc2xSZmEpx1wrNbZMDjI6Vz1FSjFrkjz+O8e5BI3YhM6G5rqO4av5Spw4jhNr1yCF7yjGQrp+5u2hIWm0qMDS9UYpPsmvx7mWE0b/AO8y5uzt35fht0rOO7Hht0rXdllJaHLbpWxKExZNtBXaoeBHoY7A7seG3Sg3Y8NulChMWTbQU3ExZNtBV5kBux4bdKI3YHLbpRKExZNtBRCEwME20FAEbsDlt0o3uwOW3SiEJgYJtoKNoTAwTbQUAb3YHLYaUb3YHLbpUNpTAwTYaVLaEwME20FAG92By26Ub3YHLbpRtCYGCbaCjaEwME20FAG92By/pRvdgcv6VDaEwME+go2hMDBPoKAlvdjw/pUN7seH9KltCYsn0FQ2hMWT6CgJb3Y8P6a0Rux4c9NTRtKYsn0GtEITFk55DU0ARux4bnTU1CN2PDc6ampQhMWTc5DU1CEJiybnIamgJRux4bnTU0Rux4bnTU1CEJiybnIampQhMWTc5DU0ARu/hudNTRG7+G501ohCdE3OQ1NEJTom5yGpoAjd/Dc6a0Ru48t+lQhCdE3OQ1ohCccE30FASjdx5b9KI3ceW/SiEJxwTfQVCEJxwTfQUBB3ceW/TQVw/eRYDl036dP0ruQhOOCb6DpVbd+Nq3HMIv06VpY2LlRaRVV8OhWHe1ve29cHwp/avVO7F4rx7UfCtuUr8Kf2rP8AmK/D+lcvNlhFPkjzeNm1NL0NMlRScK2fYO3FKpMwTid2RiT+U1q9yM5ru+4Wzn5C5AhKjOAMTMVtYmajTu1fY28M0m/wWn2JuFobpSoRfdArbFtMWTbQVr+y9mSG+VNvKK2BZTHKm2grpUneKaO5HYktpiybaCny0xZNtBUFlMcqbaCnyUxyptoKtMiQ2mLJtoKIbTAwTbQVAZTHKm2gqUMpgcKbaCgCG0wME20FQ22mBgm2gqUMpgcKbaCobZTA4U20FAG20wME2GQo22mBgm2go2ykgcKbDIUbZSQOFNtBQgltpMDBNtBUNtpgYJtoKNspIHCm2go2ykgcKbaChIbbTAwT6CjbaYGCfQUbZTA4U+go2ykgcKfQUAbbTFk+go22mLJ9BRtlMcqfQUbZTHKn0FAS22mLJ9BrUNtpiyc8hqaIZTHKn0GtEMpjlTnkNTQEobTFk3OQ1NQhtMWTc5DU0QymOVOeQ1NEMpjlTc5DU0AQ2mLJuchqalDaYsm5yGpqEMpjlTc5DU0QymOVNzkNTQEobTom5yGpohtOibnIamoQynypuchqaIZT5U3OQ1NAENp0Tc5CiG044JvoKIZT5U3OQ1ohlOPCm+goCUNpxwTfQVCG044JvoKIZTjwpvoKIZTjwpvoKABCccE30HSq5+I+x744d1K0mZkARAkE/rPvVihpOPCm+g6Vw3ensz57iknhRBIgC+AEjQSTWpjJZaTkV1L20KTQoq2lRMzA/at+0hMCYmvntloDtBacghIH5CMK8HCQSItXFqyz2tyR5fG96rb0R8PsAiQIIrre4m1brCyQk7yjMjARYzGN4itJ2PsDb5X8x4MtoGKt3eUSZgJTIAscTW27F2JCGllsqcSlwpCoAJE4GB/WFXVbypPN6e5tYGMld3/3uW/2eyPliQCQDJ3QMcelZpYTHKm2grV9jpSpqYBwmSMa2ZYTHKm3lFdqj4Eegi7oksJjlTbQU+QmOVNtBUFhMcqbeUU+QmOVNvKKtMiUsJjlTbQUQwmBwptoKhLCY5U28oohhMDhTbyihBKGEwOFNtBUNsJIHCm2gohhJA4U28oohhJA4U28ooA2ykgcKbDIUbYSQOFNtBRthJA4U28oo2wkgSlNvKKANsJIHCm2go2wkgcKbaCjbCSBwpt5RRthMDhTbyigDbCYHCn0FG2UkDhT6CjbCYHCn7RRthMDhT9ooA2wmOVPoKNsJjlT6CiGExyp+0UbYTHKn7RQBDCY5U+g1ohlMcqc8hqaIYTHKn7RrRDCY5U5+EamgJQwmOVNzkNTUIZTHKm5yGpohhMcqbnwjU0QwmOVNz4RqaAIZTHKm5yGpohhMcqbnIamiGExypufCNTRDCY5U3PhGpoCUMJ8qbnIamoQwnypuchqaIYT5U3PhGpohhPlTc+EamgCGE+VNzkNaIZTjwpvoKIYT5U3PhGtEMJx4U38ooAhhOPCm+gohhOPCm+gohhOPCm/lFEMJx4U38ooD5LCceFN9BoK43vA+EuBJSkJKoJgC4HT+pmuy+QnHhTfyjQVzvbOyJKrJifKNBWhj2lSdyuqs0bFNd5J/wCJrSgEkpQEiIOIwEaya6hr4ZPKAKn9nSo4lPEY6EgQTXNd4wNn7ZUUcqN0i2aYB6V1PztrVikJIOI4q0bQSWbkjh14wjU7yucZsilNubqNwlR3OIApVJgSDl1rp+7zClJdbAQVJckncwMTASLzgPy9DHZncgOmXXyzoAkE4ZkkiPyrad2+zW2nXnHHSstukT8sYwJC90AweuP5Xqezco38tPctwMG9fIsPshgfLMhJIkEwIJEjDP1rZlhMcqbeUVq+x2UFslKRumSmUiYMkT1raHZ0xyptoK7MNjtrYFhMcqbeUU+QmOVNvKKHZ0xyptoKfITHKm2grMkBhMcqbeUUSwmBwpt5RQMJjlTbQUSwmBwptoKAIYSQOFNtBRDCSBwptoKlDCYHCm2gqG2EkDhTbQUAbYSQOFNhkKNsJIEpTbQUbYSQOFNhkKNsJgcKbaCgDbCYHCm3lFG2EwOFNtBRthMDhTbQUbYTA4U20FAG2EwOFP2ijbCYHCn7RRthMDhT6CjbCYHCn0FAG2Exyp+0UbYTHKn0FG2Exyp9BRthMcqfQUAQwmOVPoNaIYTHKnPIamiGExyp9BrRDCY5U+g1NAEMJjlTn4RqaIYTHKm58I1NEMJjlTnkNTRDCY5U3OQ1NAEMJjlTc5DU0QwmOVNzkNTRDCY5U3OQ1NEMJjlTc5DU0AQwnypuchqaIYT5U3OQ1NEMJ8qbnIamiGE+VNzkNTQBDCfKm5yGtEMJx4U38oohhPlTc5DWiGE48Kb6CgCGE48Kb+UUQwnHhTfQUQwnHhTfQUQwnHhTfQUB8/ITjwpwPlGgrj+9O3IaPFup04R06V2H8OnHhTfQaCuU7x9jtPqSkp3VBU74COG3hIO9P0rVxNHtoZOZXNXRUXbOxr2jbnFtAEbqcCQgnC4BgV5fxO0N8G88ndwgKMD6QYrO7R7PS32m4wlZWlSUwreiSU2C4ED8vWvraO6W1hR3dnWRkQ6hQP572NaPZxSUX5JHExSTqW8zabOfmhKm3YgQQTj+dffYXa6Gi824jfcKyQoQYuJIjEYC/WsDu72Ky6VrfKvloMQkxJ1Ksh+9ZXYfZ7Qef+WkbgWQieIwJ8RxOM1q5VCm5P09yvh9JwvK+nL9y1+wGx/DpG7YHL6xW2LCY5RbStd2Vs6flDAW0rYlhMWFq7tKWaKZ6GL0BYTHKLaU+QmOUW0odnTFhanyExYWq0yAYTHKLaVKWEwOEW0qAwmLC1EMJgYC1AShhMDhFtKhthJA4RbSiGEkDAWo2wmBgLUAbYSQOEWGVG2EwOEW0o2wkgYC1G2EkDAWoA2wmBwi2lG2EwOEW0o2wmBgLUbYTAwFqANsJgcI9KNsJgcI9KNsJgYCjbCYGAoA2wmOUelG2Exyj0o2wmBgKNsJiwoAhhMco9OtEMJjlHp1NEMJiw/o0QwmLDP9zQBDCY5Rc5dTRDCY5Rc5dTRDCYsLn9zRDCYsLn9zQBDCY5Rc5dTRDCY5Rc5dTRDCYsLn9zRDCYsLn9zQgIYT5Rc5dTRDCfKLnLqaIYToLn9zRDCdBc/uaEhDCfKLnLrRDCceEX0ohhOguf3ohhOOAvQBDCceEX0ohhOPCL6UQwnHAXohhOOAvQEBhOPCL6fSuN7zITvqBEAglPVSQCAYuDaLGRXY/wAOnHAX9qrzv9xENgJgGbDGwv8A1etfESywuyqrrEr7bO0EL7RdXulKNxKSpIJ3SmxMDDC+FbNHehKBuhxRAsd33rnVdkrO0rShC1KSkEpRAuJPDc/lXmkD6Vx6sI5YtcjzuOpRlUza7G/7pbMpfzUhUpIMpwzwGB1xH5mtp3R2EoDiFAbyVkHD6m9YHenslbCmltndWohKd3DFRiP6wrZd3gULeQtQWsLMqiN4xiYqmteVFzW117luET1nzsWr2ds4+XbKs4sJi2VYHZjQLcxlqazywItlqa79DwI9BHYFhMWyp8hMWyoWBFstTT5Ai2Wpq8yAYTFsqIYTAwyoGBFstTRLAgYZamgCGEwMMqNsJgYZUQwIGGWpohgQMMtTQgNsJIGGQo2wkgYZUbYBAwyGZo2wCBhlqaANsJgYZUbYTAwyo2wIGGWpo2wIGGWpoSG2EwMKNsJgYUbYEDD9TRtgQMP1NAG2ExajbCYtRtgQMP1NG2BFv1NAG2Exb+pohhMW/qTRDAi36nWiGBFv1OpoAhhMW1/c0QwmLZn9zRDAi2ZzOpohgRbM5nU0AQwmLZn9zRDCYtmf3NEMCLZnM6miGBFszmdTQgIYTpmf3NEMJ0zP7miGBpmczqaIYGmZzOpoSEMJ0zP70QwnHDOiGBpmczrRDAxwz1NAEMJxwzohhOOGdEMDHDPU0QwMcM9TQHyWE44Z/wDQVw/eNgfNmM8Olq7n5Axwz1PSq874vhDg+taOOTdGSRVVvl0OA27aw12k4reCYCT9cP1rA7V29Lry3IjeM3H5n6m/51lfOSe1t5SEuAJBCSBBIBiRnrFds52++T/6dH2p9q5kVFQjmb2XseexMqcal5ys3bQ4LvB3pXtTiVkbgQZQkGSDcE6mszsjb1fOV81O64pUqSQUkE6g2ywNeXcYNp2hTiwCptMtgixJje+oFvrW/wCyuzmtoW+44gFRcOMmfWasqTpwp5X6Gzh5wTcPS/UtbshiG4UIMan3rZlkRONtT71quxtiShrDewGHEfeqQ+JPf/a17V/CbS2/sezA/wAxtte846g5/M5VAwYA4dd6K7NFJxVjtReh3/eL4z7Gw8GWQdoUDDqkLhCRmEKxDivpw9a7bsXtZja2Q6wvfSb4kFJzSpM8J6f9KpLsrubswIHykMlLocHz3EuuGUkoQvcG58uErkZqUmTAivFp7aOzHvmocaR8xcJaQpZCk4mFIOQOG7JIOEyJrbhGFTup6+5XVc6feauvP0P0EGRGdtT70QyIF7an3rW93tuVtDCXHGXWVnAoWVDIGRjO6ZwkA9K2SWRAvbzK96pas7MtTTV0ShkQL21PvUIZEC9tT70QyIF7eZXvRDIgXt5le9QZBtkQL2GZ96NsggXtqfejbIgXsPEr3o2yIF7eZXvQBtkEC9tT70bZEC9tT70bZEC9vMr3o2yIF7eZXvQBtkQL+p96NsggX9T70bZEC/3K96NsiBf7le9AG2RGfqfejbIjP1PvRtkRn9yvejbIjP7le9AEMiM/U6/WiGRGeeZ1PWiGRGf3K1+tEMiM8/ErU9aAIZEZ3OZ1PWiGRGdzmdT1ohkRnc+JWp60QyIzufErU9aAIZEZ3OZ1PWiGRGdzmdT1ohkRnc+JWp60QyIzufErU9aAIZHW5zOp60QyOtzmdT1ohkdbnxK1PWiGR1ufErU9aAIZHW5zOv1ohkY3vqfeiGR1ufErX60QyMb38yvegCGRje+p96IZGN76n3ohkY3v5le9EMjG9/Mr3oAlkY3vqenWqz+JezRxpxg4i+EX9f3FWWGRje/mV061wXfNlbjiktcwBMkmwgQDNzMTWri5ZabZXUvbQp1shzalE6C30rclv8bn3GsHtXZUs7cpKQAAlM3xMYnHMmsgbRPhFceo81nHayPL467q3XI1xb45SSmMb4j6V3vcLaAplwrx31mFCcSJwgWNcQ6zuje/LHOul7qEjZyrhSkqI8WuoUItH51dX71J/sbmEbbclrZf2XP2cyPlAkEGMRvqwv1rn++/Z+x7QlAfQ044ysKQHCoAnAqaSskJlQjgnGBhpvOzAC3PTJS4/euQ+ICxszzLpKSFFSylayEncQkLCjvaEFMJJ3hkBXWpZsiyK534OCjeo7I1yNo2hbjjezpZQg8LjbZU7YC6t1PyU7viUkjDC6Z3PdXs1O0PI2g7PsaUspUhLiHAtW9wk2QndOMzJudZNH9zVb+2tNtHgcKnX4BTKEgr+UegCIwOPzCJNd73T7Bf2J3+OdccDa1utLBccl0tFxDai2FAulQSN2T4ScwawjUy1XD0v1t/TNmffirfjctfsrtNt17aWgTvsLSFQpfjabUOgxKhAJjd61s0siBzW8yvetF2Xtr20BRSlLSMOMqUonhk7qAqM03IjEQqK3OybHuoAK3FG5KlmceggAdAAK2bp6o13FxdmeiGRA5reZXvRDIgc1vMr3ohkQOa3mV70QyIHNbzK96ANsiBzW8yvejbIgc1vMr3o2yIHNYeJXvRtkQOa3mV70AbZEDmt5le9G2RA5reZXvRtkQOa3mV70bZEDmt5le9AG2RA5vuV70bZEDm+5XvRtkQOb7le9G2RA5vuV70AbZEeL7le9G2RHi+5XvRtkR4vuV70bZEeL7le9AEMiPF9ytfrRDIjPPxK1PWiGRHi+5Wv1ohkR4vuVqetAEMiPFn4lanrRDIjxXPiVqetEMiPFn4lanrRDIjxXPiVqetAEMiPFc+JWp60QyI8Vz4lanrRDIjxXPiVqetEMiPFc+JWp60ICGR+K58StT1ohkfiufErU9aIZH4rnxK1PWiGR+K58StfrQkIZH4rnxK1+tEMjHmv5le9EMj8Vz4la/WiGRjzX8yvegCGRjzX8yveiGRjzX8yveiGRjzX8yveiGRjzX8yvegPksjG9/MrQda5Htp1Ic3cd4kgYq6H9IJx0rrvlDHmv5laDrXLdvdnJUsYGQcCFKByzmtDH27FplNVNx0Ka74cPaCxnupxmZwkGc70Rs0gHGo747MUdpupVEpCRha1ejaSABvD0NaUo2jFeh57G3jOxq314xKjGtdf3TcB2Upgn+ZMCThJJJE2wv1Gtcw/s2+nBRChl/vXX/DLs5ak70J+XvEKMmSUyd04xu/T9L1bO9SFlzXubWB7zdi1uxmh8qxGFt5eH1E4fSqj+OHe/Z9obGysrC1suby1STxAbvy0CcRxSSJH8uMqtbsRwFKwVEqClSQskEyeuNa1Xw22JC/mM7KyhYxBBsbyAQYP0IrqUrJfg7S2sflzY4S4jfKkQoSqJKRIlQQbkXicYr9L93hsPabSlM/xBLe7HzkuAtyd4luSACopJKkm/Qwdgruso4nH0NZ2y9jrCd1crRoXFD9jbpVk8stWjOLa2NwzsiUpATvAab688Tnqa+0NCBzW8yvesfZtjCR4gDYb64GGWNeyGhAxVbzK96gH0hoQOa3mV71DbQgc1vMr3oloQMVW8yveoQ2IGKreZXvQEttCBzWHiV70baEDmt5le9Q22IGKrDxK96NtCBiqw8SvegJbaEDmt5le9G2hA5reZXvUIbEDFVvMr3o22IGKreZXvQgltoQOb7le9G2hA5vuV71DbYgYq+5XvRtoEDFX3K96EkttCPF9yvejbQjxfcr3qENiBir7le9G2xF1fcr3oCW2hHi+5Wv1ohoR4vuVqetG2hF1fcrX61CGxF1Z+JWp60BKGhHiufErU9aIaEeK58StT1qENiLqz8StT1ohoaqufErU9aAlDQjxXPiVqetENCPFc+JWp61CWxF1XPiVqetENiLqufErU9aEEoaH4rnxK1PWiGh+K58StT1qENjVVz4lanrRDQ1Vc+JWp60JJQ0PxXPiVr9aIaGPNfzK96hLYxxVc+JWv1ohsY4qv5le9AShoY81/Mr3ohoY81/Mr3ohoY4qv5le9QloY4qv5le9AR8oY81/MrQda5rt14JOd/Mrp1rpQ0DOKr+ZWg61xffDsNTxT8tfEVQEFagVDCYUJiNTWni6LrU3FFc02tCou+b292i4QfCnOcq9EkEDEGvPtzYFtbcttwJSUoTgnejESObGcc61DiTJg4fWtLspWjF+SRwcXHPUs/I2aysiyUnWf8ApWT2F3hRsgW08FqaWd4FMyFRERP5zrWKlskkkmBlr+deW1bKDHX86zeRvKymhV7KR3HY/wAT9jZYQned+ZiDwugJAJiBJwKYw/atuj417FGKnx/7XCPyxqr3OykpROB/L/esFeyJOQrbvfbSx0o4+MtkW2PjVsePE9oBuue+Fejfxr2LCVPxnwOel/6wqqtl7KQoWtUbV2chAwF6x7bXLqPuEc1rFsO/GjYQeFx4g5bjgj9a+No+NmxADdL5OY3VjXrVUtdmo3QYxr2/4YgpOFRLELVakPiMeRaw+NWwbvO/vZDdcgfrT+2nYI535jyOe9VCjYETED616s9joUDOVYOunbVkviMVui19o+NOwAJ3VvnATwODHMXqWfjRsFlOPDAWQ5hha9VO32QjTOvVXZLcWqZYlPmYvicb7FpM/GjYBvSraMI3YQ5jrnhXwj42bEIBU/YYhLkfvVSjZEjIVkJ7FbKQSDJ/q1ZurdIyfEYrdFof207HIhb0AY8LnpE0R8bNjF1Pfa5HU3/Sqld7MSk16p7IQQantcq3ZL4hFFtOfGjYN0FLj0gYjccE/QzXx/bZsO5zP73RK4/eqnZ2BE7pSDXk5sSd60VKrX0J+vV7WLg2P417AQN9T6YyCXDmev0qW/jVsEYrfB03XNfrVTK7JSE5elfDPZ6McLVXKqtrsx+4xtsW7/bR2fuf+Y/vTbcct615MfGrYoG8t8XngcnWb1VrewIOQrFb7PRJwrPtlbzC4in5Fvn4z7AFJHzH93HeIQ4IvGE/1NfB+Nuwiyn4k2S5IxucaqdfZaLRjr/tXoewkbs41HbJqw+4wW6LSc+NWxRgp6/kcEY541H9tmxA8z2dkudb4/rVUjYE6YRPpXivZEBE7oxMUjVXNmSxyfkXEj407AUmXHUqJnkcgY9DXyz8bdhx3lPfklf641So2JMitlsvYre4CQST1rLtkjKeOjBXZa2z/GvYpIUp8CcDurtJ6/SvY/Gvs/ePG/GXA5j1ONVIvs1AwgRWKrs9E2rGNRSVk2Yxx8X5FzsfGrs6TLj404HP1xrVdt/FvYoK2VPLcyTuLGmZMD64/Sq12TslBBJExX0ezkBYwvTtku757mL4hFu1jz/i3dofXtDgPGqTiTAsBJxMCL1nnalfh9aksbqTBwioYZBSMKolNSVzl1aqqvM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3" descr="C:\Users\Admin\Documents\мат фон\1adadda61cf299424d79232f6648eaf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72264" y="3286124"/>
            <a:ext cx="2928958" cy="321471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28728" y="2928934"/>
            <a:ext cx="522290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 * 8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09690" y="3081334"/>
            <a:ext cx="47916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64:</a:t>
            </a:r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9690" y="3081334"/>
            <a:ext cx="522290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 * 9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62090" y="3071810"/>
            <a:ext cx="595227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72:  8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3071810"/>
            <a:ext cx="53719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64: 8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28596" y="571480"/>
            <a:ext cx="8286808" cy="2000264"/>
            <a:chOff x="285720" y="714356"/>
            <a:chExt cx="8286808" cy="200026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5720" y="714356"/>
              <a:ext cx="8286808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357158" y="1142984"/>
              <a:ext cx="1285884" cy="1143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714480" y="1142984"/>
              <a:ext cx="1285884" cy="1143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429124" y="1142984"/>
              <a:ext cx="1285884" cy="1143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71802" y="1142984"/>
              <a:ext cx="1285884" cy="1143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786446" y="1142984"/>
              <a:ext cx="1285884" cy="1143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143768" y="1142984"/>
              <a:ext cx="1285884" cy="1143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71434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10715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57950" y="10715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15272" y="11429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omsk.ru/userpic/news/2013/Feb/25/359670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786454"/>
          </a:xfrm>
          <a:prstGeom prst="rect">
            <a:avLst/>
          </a:prstGeom>
          <a:noFill/>
        </p:spPr>
      </p:pic>
      <p:pic>
        <p:nvPicPr>
          <p:cNvPr id="35844" name="Picture 4" descr="http://www.bolshoisport.ru/uploads/image/file/6601/screen_RIAN_01361897.HR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"/>
            <a:ext cx="4143372" cy="5500701"/>
          </a:xfrm>
          <a:prstGeom prst="rect">
            <a:avLst/>
          </a:prstGeom>
          <a:noFill/>
        </p:spPr>
      </p:pic>
      <p:pic>
        <p:nvPicPr>
          <p:cNvPr id="4" name="Picture 2" descr="C:\Users\Admin\Documents\мат фон\0c9b53939a2c72b083593c481882b20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97400"/>
            <a:ext cx="1752600" cy="226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214950"/>
            <a:ext cx="63033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Шаңғылы қос сайыс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№3 есеп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gotovie-prezentacii.ru/wp-content/uploads/2013/02/%D1%84%D0%BE%D0%BD-%D1%88%D0%B0%D0%B1%D0%BB%D0%BE%D0%BD%D0%B0-%D0%BF%D0%BE-%D0%BC%D0%B0%D1%82%D0%B5%D0%BC%D0%B0%D1%82%D0%B8%D0%BA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6"/>
          </a:xfrm>
          <a:prstGeom prst="rect">
            <a:avLst/>
          </a:prstGeom>
          <a:noFill/>
        </p:spPr>
      </p:pic>
      <p:pic>
        <p:nvPicPr>
          <p:cNvPr id="2" name="Picture 2" descr="C:\Users\Admin\Documents\мат фон\0c9b53939a2c72b083593c481882b2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00438"/>
            <a:ext cx="1966914" cy="25370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714356"/>
            <a:ext cx="5895461" cy="507831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36; 24; 18; 12; 48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сандарын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таңбалы екі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санның көбейтіндісі түрінде жаз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edsovet.su/_ld/296/35939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0" name="Picture 6" descr="http://bbcont.ru/uploads/images/default/1226_kak_vybrat_snoubord_pod_seb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714744" cy="2786058"/>
          </a:xfrm>
          <a:prstGeom prst="rect">
            <a:avLst/>
          </a:prstGeom>
          <a:noFill/>
        </p:spPr>
      </p:pic>
      <p:pic>
        <p:nvPicPr>
          <p:cNvPr id="31752" name="Picture 8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71810"/>
            <a:ext cx="3659574" cy="3500462"/>
          </a:xfrm>
          <a:prstGeom prst="rect">
            <a:avLst/>
          </a:prstGeom>
          <a:noFill/>
        </p:spPr>
      </p:pic>
      <p:pic>
        <p:nvPicPr>
          <p:cNvPr id="31754" name="Picture 10" descr="http://fotodes.ru/upload/img13435527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7" y="3000372"/>
            <a:ext cx="3728753" cy="3571900"/>
          </a:xfrm>
          <a:prstGeom prst="rect">
            <a:avLst/>
          </a:prstGeom>
          <a:noFill/>
        </p:spPr>
      </p:pic>
      <p:pic>
        <p:nvPicPr>
          <p:cNvPr id="31748" name="Picture 4" descr="http://file.mobilmusic.ru/7f/08/01/896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285728"/>
            <a:ext cx="3714776" cy="29614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343692">
            <a:off x="4076971" y="1837457"/>
            <a:ext cx="3482067" cy="17543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Сноуборд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№4 есеп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C:\Users\Admin\Documents\мат фон\bf62cf5e1cbd28d6d6e9fe4b25824cb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071678"/>
            <a:ext cx="1905000" cy="226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tvoyrebenok.ru/images/presentation/math/m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C:\Users\Admin\Documents\мат фон\bf62cf5e1cbd28d6d6e9fe4b25824c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786190"/>
            <a:ext cx="1214446" cy="15806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102303">
            <a:off x="1420678" y="3331098"/>
            <a:ext cx="324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80*9-70*6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731" y="5930253"/>
            <a:ext cx="307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72:8+49:7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357430"/>
            <a:ext cx="2965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80*(36:4)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3190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(100-52):8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4617" y="5072074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90* (24:3)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540623">
            <a:off x="5548219" y="1409414"/>
            <a:ext cx="30889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(48+15):7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4624E-7 L -0.00729 -0.53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50127 C 0.05573 -0.50844 0.05226 -0.51098 0.0559 -0.52093 C 0.05972 -0.53133 0.06389 -0.54243 0.0691 -0.55145 C 0.07257 -0.56671 0.08194 -0.57965 0.09028 -0.59075 C 0.09358 -0.59514 0.09566 -0.60208 0.10017 -0.60416 C 0.1059 -0.60624 0.11094 -0.61017 0.11649 -0.61272 C 0.12031 -0.61202 0.12448 -0.61225 0.12812 -0.61041 C 0.13698 -0.60555 0.13993 -0.57272 0.14115 -0.56231 C 0.14167 -0.54497 0.13246 -0.49896 0.14931 -0.4837 C 0.15694 -0.48439 0.16493 -0.48324 0.1724 -0.48601 C 0.17691 -0.48763 0.18003 -0.49318 0.18385 -0.49688 C 0.19323 -0.50567 0.18576 -0.49734 0.19861 -0.51445 C 0.20538 -0.52347 0.20521 -0.54497 0.20677 -0.55584 C 0.20833 -0.56786 0.21267 -0.57804 0.21649 -0.58867 C 0.21927 -0.59653 0.22917 -0.60786 0.23628 -0.61041 C 0.24062 -0.61202 0.24931 -0.6148 0.24931 -0.61457 C 0.27587 -0.61272 0.27604 -0.61804 0.28871 -0.59306 C 0.29045 -0.58567 0.29184 -0.5785 0.29358 -0.5711 C 0.29462 -0.53526 0.28785 -0.50543 0.31493 -0.49249 C 0.32031 -0.49318 0.32587 -0.49318 0.33125 -0.4948 C 0.33802 -0.49688 0.3408 -0.51399 0.34444 -0.52093 C 0.34618 -0.52809 0.34705 -0.53572 0.34931 -0.54266 C 0.35451 -0.55884 0.36615 -0.57688 0.37726 -0.58636 C 0.38351 -0.59168 0.3901 -0.59445 0.39687 -0.59746 C 0.40017 -0.59884 0.40677 -0.60162 0.40677 -0.60139 C 0.4191 -0.59098 0.41163 -0.56856 0.41163 -0.55145 " pathEditMode="relative" rAng="0" ptsTypes="fffffffffffffffffffffffff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99 -0.52023 C 0.56562 -0.52555 0.56597 -0.52509 0.57135 -0.53341 C 0.57257 -0.53549 0.57309 -0.53827 0.57465 -0.53988 C 0.5776 -0.54335 0.58177 -0.54497 0.58455 -0.54867 C 0.59549 -0.56347 0.58993 -0.56 0.59931 -0.56393 C 0.60781 -0.57295 0.61267 -0.57272 0.62378 -0.5748 C 0.64601 -0.57295 0.65608 -0.57665 0.66806 -0.55306 C 0.66858 -0.55006 0.6691 -0.54728 0.66979 -0.54428 C 0.67083 -0.53988 0.67309 -0.53133 0.67309 -0.53133 C 0.67552 -0.50335 0.67517 -0.47491 0.66806 -0.44832 C 0.66858 -0.43376 0.66806 -0.41896 0.66979 -0.40462 C 0.67014 -0.40162 0.6776 -0.39145 0.67951 -0.38936 C 0.69062 -0.37711 0.70764 -0.38058 0.72049 -0.37179 C 0.72812 -0.37249 0.73594 -0.37249 0.74358 -0.3741 C 0.75677 -0.37711 0.76354 -0.3963 0.77639 -0.40023 C 0.78524 -0.40717 0.79288 -0.41156 0.8026 -0.41549 C 0.81181 -0.4148 0.82135 -0.41595 0.83038 -0.41341 C 0.83281 -0.41272 0.83576 -0.39861 0.83698 -0.39376 C 0.83889 -0.38613 0.84028 -0.36971 0.84028 -0.36971 C 0.83802 -0.34312 0.84149 -0.35607 0.83038 -0.3348 C 0.82812 -0.33041 0.82378 -0.32162 0.82378 -0.32162 C 0.81927 -0.30358 0.82101 -0.31306 0.81892 -0.29318 C 0.82066 -0.2733 0.81979 -0.26936 0.83368 -0.26266 C 0.85365 -0.26428 0.86389 -0.26543 0.88125 -0.27145 C 0.88663 -0.27075 0.89271 -0.2726 0.89757 -0.26913 C 0.9 -0.26728 0.89931 -0.26197 0.89931 -0.25827 C 0.89931 -0.24948 0.89931 -0.24046 0.89757 -0.23214 C 0.8967 -0.22844 0.88611 -0.22474 0.88281 -0.22335 C 0.87396 -0.21942 0.86406 -0.21896 0.85503 -0.21457 C 0.84896 -0.20671 0.84583 -0.20069 0.85 -0.18844 C 0.85174 -0.18312 0.8559 -0.18012 0.85833 -0.17526 C 0.86111 -0.16393 0.86337 -0.15746 0.8566 -0.14266 C 0.85191 -0.13249 0.84774 -0.13919 0.84514 -0.14266 " pathEditMode="relative" ptsTypes="ffffffffffffffffffffffffffffffff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514 -0.14266 C 0.78802 -0.2185 0.73108 -0.29434 0.69098 -0.29989 C 0.65087 -0.30543 0.64011 -0.16717 0.60417 -0.17549 C 0.56823 -0.18382 0.50764 -0.30104 0.47466 -0.35006 C 0.44167 -0.39908 0.42674 -0.4622 0.40573 -0.47029 C 0.38473 -0.47838 0.35782 -0.42659 0.34844 -0.39815 C 0.33907 -0.36971 0.34445 -0.3348 0.35 -0.29989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01 -0.1711 C 0.19757 -0.17179 0.20087 -0.17087 0.20087 -0.17318 C 0.20087 -0.17572 0.19792 -0.17734 0.19601 -0.17757 C 0.19045 -0.17804 0.18507 -0.17595 0.17951 -0.17526 C 0.16128 -0.16925 0.18628 -0.17873 0.16649 -0.16671 C 0.16285 -0.16462 0.15885 -0.1637 0.15503 -0.16231 C 0.14566 -0.15399 0.13785 -0.14405 0.12882 -0.13595 C 0.12465 -0.12023 0.11996 -0.09642 0.13212 -0.08578 C 0.14062 -0.06798 0.16059 -0.07006 0.17465 -0.06405 C 0.17951 -0.05965 0.18455 -0.05757 0.18941 -0.05318 C 0.19687 -0.03815 0.19496 -0.03353 0.19097 -0.01156 C 0.19045 -0.00902 0.18941 -0.00647 0.18785 -0.00509 C 0.18194 4.04624E-7 0.17101 0.00046 0.16476 0.00139 C 0.1592 0.00347 0.15382 0.00555 0.14844 0.00809 C 0.1474 0.0111 0.14531 0.01364 0.14514 0.01688 C 0.14479 0.02474 0.14514 0.03306 0.14687 0.04069 C 0.14757 0.0437 0.15017 0.04509 0.15174 0.0474 C 0.15347 0.05017 0.15434 0.05433 0.1566 0.05618 C 0.16684 0.06497 0.18316 0.06566 0.19427 0.06705 C 0.21076 0.06636 0.22708 0.06613 0.24358 0.06474 C 0.24861 0.06428 0.24896 0.06104 0.2533 0.05827 C 0.26042 0.05364 0.26892 0.05295 0.27639 0.05179 C 0.29444 0.05249 0.31233 0.05272 0.33038 0.05387 C 0.3349 0.0541 0.33924 0.05503 0.34358 0.05618 C 0.34687 0.05711 0.3533 0.06035 0.3533 0.06035 C 0.35903 0.06543 0.36267 0.07029 0.36649 0.07792 C 0.3691 0.08902 0.37569 0.09988 0.38281 0.10636 C 0.39653 0.10543 0.41146 0.11006 0.42378 0.10196 C 0.43021 0.0978 0.43246 0.0911 0.43698 0.08439 C 0.44219 0.07676 0.44861 0.07075 0.4533 0.06266 C 0.47135 0.03052 0.48906 -0.00347 0.52049 -0.01156 C 0.52812 -0.01827 0.53437 -0.01873 0.54358 -0.02035 C 0.55278 -0.01965 0.56215 -0.01942 0.57135 -0.01827 C 0.57691 -0.01757 0.58611 -0.00717 0.58611 -0.00717 C 0.59375 0.00786 0.59601 0.00879 0.58785 0.00139 C 0.58976 -0.00879 0.58854 -0.00462 0.59097 -0.01156 " pathEditMode="relative" ptsTypes="fffffffffffffffffffffffffffffffffff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941 0.05387 C 0.69826 0.05249 0.7066 0.05225 0.71406 0.04509 C 0.72951 0.03052 0.74115 0.00948 0.7566 -0.00509 C 0.76719 -0.01503 0.77847 -0.01965 0.79097 -0.02243 C 0.8059 -0.02081 0.80816 -0.02497 0.81736 -0.01156 C 0.82049 -0.00694 0.82274 -0.00139 0.82552 0.0037 C 0.82708 0.0067 0.83038 0.01249 0.83038 0.01249 C 0.83229 0.01988 0.83368 0.02566 0.83698 0.03214 C 0.83854 0.04462 0.84201 0.06381 0.83368 0.07353 C 0.83073 0.07699 0.82708 0.07931 0.82378 0.08231 C 0.81996 0.08578 0.81406 0.09526 0.81406 0.09526 C 0.81198 0.10335 0.80903 0.10867 0.80746 0.11723 C 0.80799 0.12439 0.80712 0.13202 0.80903 0.13896 C 0.80972 0.14127 0.8125 0.14012 0.81406 0.14127 C 0.825 0.14867 0.81215 0.14358 0.82552 0.14775 C 0.83455 0.15607 0.83611 0.15168 0.84028 0.1674 C 0.83646 0.18173 0.82448 0.18636 0.81406 0.18936 C 0.8026 0.19283 0.79097 0.19491 0.77951 0.19792 C 0.76996 0.20046 0.76128 0.20462 0.75174 0.2067 C 0.7033 0.20393 0.68993 0.22266 0.66649 0.19144 C 0.66389 0.17827 0.66007 0.16509 0.6566 0.15214 C 0.65556 0.14035 0.65486 0.11306 0.64687 0.10405 C 0.63819 0.09433 0.6184 0.09433 0.60903 0.09318 C 0.59878 0.09064 0.58958 0.0911 0.57951 0.09526 C 0.57639 0.10173 0.57483 0.10751 0.57309 0.11491 C 0.57031 0.13919 0.56962 0.16578 0.56476 0.18936 C 0.56389 0.19399 0.56163 0.19815 0.5599 0.20231 C 0.55799 0.20694 0.5533 0.21549 0.5533 0.21549 C 0.55052 0.22682 0.54514 0.23376 0.53698 0.23723 C 0.52743 0.24578 0.51632 0.24555 0.50573 0.2504 C 0.46771 0.24324 0.47934 0.24717 0.48125 0.18497 C 0.48021 0.17549 0.4816 0.16486 0.47795 0.15653 C 0.47431 0.14821 0.45642 0.1452 0.45 0.14335 C 0.43698 0.14405 0.42378 0.14428 0.41076 0.14566 C 0.40903 0.1459 0.40677 0.1459 0.40573 0.14775 C 0.39097 0.17665 0.41493 0.14428 0.40087 0.16532 C 0.38854 0.18358 0.38611 0.18035 0.38611 0.2067 " pathEditMode="relative" ptsTypes="ffffffffffffffffffffffffffffffffffff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11 0.20671 C 0.38559 0.20301 0.38629 0.19862 0.38455 0.19584 C 0.3816 0.19099 0.37691 0.18867 0.37309 0.18497 C 0.37101 0.18312 0.35313 0.16093 0.35018 0.15654 C 0.34236 0.14428 0.34115 0.13133 0.32882 0.12602 C 0.32275 0.12671 0.31667 0.12694 0.31077 0.1281 C 0.30278 0.12971 0.2974 0.13989 0.29115 0.14567 C 0.28021 0.18659 0.29445 0.25041 0.27136 0.28763 C 0.26702 0.29457 0.26216 0.29596 0.2566 0.30058 C 0.23403 0.29804 0.24045 0.30636 0.23698 0.28532 C 0.23663 0.28301 0.23594 0.28093 0.23542 0.27885 C 0.23281 0.24694 0.229 0.21619 0.21893 0.18706 C 0.21615 0.17919 0.21372 0.1711 0.21077 0.16324 C 0.2099 0.16093 0.2092 0.15792 0.20747 0.15654 C 0.20556 0.15492 0.20313 0.15515 0.20087 0.15445 C 0.15816 0.157 0.17604 0.1533 0.15504 0.16324 C 0.14844 0.17619 0.14584 0.19006 0.14184 0.20463 C 0.14011 0.22729 0.1382 0.2622 0.11893 0.27006 C 0.11736 0.26937 0.11511 0.26983 0.11406 0.26798 C 0.11059 0.26151 0.11007 0.25318 0.10747 0.24602 C 0.10261 0.21919 0.10747 0.1926 0.11406 0.1674 C 0.11354 0.16162 0.1165 0.15168 0.11233 0.15006 C 0.07969 0.1385 0.07188 0.15145 0.05174 0.16971 C 0.04722 0.17989 0.04341 0.19052 0.03872 0.20023 C 0.03594 0.23214 0.04045 0.25989 0.01406 0.27237 C 0.01025 0.27168 0.00608 0.27237 0.00261 0.27006 C 0.00018 0.26844 -0.00052 0.26405 -0.00243 0.26128 C -0.00451 0.25827 -0.00677 0.25549 -0.00885 0.25272 C -0.00937 0.25041 -0.00972 0.2481 -0.01059 0.24602 C -0.01146 0.2437 -0.01319 0.24208 -0.01389 0.23954 C -0.01562 0.2333 -0.0158 0.22636 -0.01701 0.21989 C -0.01649 0.18497 -0.01649 0.15006 -0.01545 0.11515 C -0.01545 0.11214 -0.0151 0.10891 -0.01389 0.10636 C -0.01128 0.10128 -0.00607 0.09873 -0.00399 0.09318 C 0.00573 0.06775 0.01962 0.05226 0.03698 0.03654 C 0.04896 0.02567 0.03507 0.03307 0.04688 0.02775 C 0.05486 0.03052 0.05191 0.02798 0.0566 0.03422 " pathEditMode="relative" ptsTypes="ffffffffffffffffffffffffffffffffffffA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3  0.046 -0.16647  0.113 -0.1718  C 0.177 -0.17846  0.237 -0.11853  0.241 -0.03196  C 0.246 0.04794  0.204 0.12252  0.144 0.12785  C 0.089 0.13185  0.037 0.08257  0.033 0.00799  C 0.029 -0.05993  0.064 -0.12386  0.115 -0.12918  C 0.162 -0.13318  0.206 -0.09189  0.209 -0.0293  C 0.212 0.02664  0.184 0.08124  0.142 0.0839  C 0.104 0.0879  0.068 0.05594  0.065 0.00533  C 0.063 -0.03995  0.084 -0.0839  0.117 -0.08657  C 0.146 -0.08923  0.175 -0.06526  0.177 -0.02664  C 0.179 0.00666  0.164 0.03862  0.14 0.04129  C 0.12 0.04395  0.099 0.0293  0.098 0.00266  C 0.096 -0.01865  0.104 -0.04129  0.119 -0.04395  C 0.131 -0.04395  0.143 -0.03862  0.145 -0.02397  C 0.146 -0.01465  0.144 -0.00533  0.138 -0.00133  C 0.135 0  0.133 0  0.13 -0.00133  E" pathEditMode="relative" ptsTypes="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adyfromrussia.com/fitnes/image/kerl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5857885" cy="4393413"/>
          </a:xfrm>
          <a:prstGeom prst="rect">
            <a:avLst/>
          </a:prstGeom>
          <a:noFill/>
        </p:spPr>
      </p:pic>
      <p:pic>
        <p:nvPicPr>
          <p:cNvPr id="30724" name="Picture 4" descr="http://xn----7sbitjslhkho.xn--p1ai/images/stories/kerling-ka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3286116" cy="2786058"/>
          </a:xfrm>
          <a:prstGeom prst="rect">
            <a:avLst/>
          </a:prstGeom>
          <a:noFill/>
        </p:spPr>
      </p:pic>
      <p:pic>
        <p:nvPicPr>
          <p:cNvPr id="30726" name="Picture 6" descr="http://www.mn.ru/images/33324/33/3332433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496" y="2714620"/>
            <a:ext cx="3397504" cy="2286016"/>
          </a:xfrm>
          <a:prstGeom prst="rect">
            <a:avLst/>
          </a:prstGeom>
          <a:noFill/>
        </p:spPr>
      </p:pic>
      <p:pic>
        <p:nvPicPr>
          <p:cNvPr id="3" name="Picture 4" descr="C:\Users\Admin\Documents\мат фон\3f560f4e0c92be10d22992f728b55f6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357297"/>
            <a:ext cx="2357422" cy="3877339"/>
          </a:xfrm>
          <a:prstGeom prst="rect">
            <a:avLst/>
          </a:prstGeom>
          <a:noFill/>
        </p:spPr>
      </p:pic>
      <p:pic>
        <p:nvPicPr>
          <p:cNvPr id="30728" name="Picture 8" descr="http://um74.ru/1200/gif/kurl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1943"/>
            <a:ext cx="3357554" cy="27860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45142" y="4929198"/>
            <a:ext cx="58988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Керлинг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лактыру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№5 есеп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Тура теңсіздік құрастыру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0" name="Picture 2" descr="http://www.sportvia.ru/uploads/posts/2009-11/1257495675_curlingro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215370" cy="5367377"/>
          </a:xfrm>
          <a:prstGeom prst="rect">
            <a:avLst/>
          </a:prstGeom>
          <a:noFill/>
        </p:spPr>
      </p:pic>
      <p:pic>
        <p:nvPicPr>
          <p:cNvPr id="3" name="Picture 4" descr="C:\Users\Admin\Documents\мат фон\3f560f4e0c92be10d22992f728b55f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980661"/>
            <a:ext cx="2357422" cy="38773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3929066"/>
            <a:ext cx="211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29+9:3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4357694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8*4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14818"/>
            <a:ext cx="142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40:8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14282" y="642918"/>
            <a:ext cx="8929718" cy="6215082"/>
            <a:chOff x="214282" y="642918"/>
            <a:chExt cx="8929718" cy="6215082"/>
          </a:xfrm>
        </p:grpSpPr>
        <p:sp>
          <p:nvSpPr>
            <p:cNvPr id="3" name="Овал 2"/>
            <p:cNvSpPr/>
            <p:nvPr/>
          </p:nvSpPr>
          <p:spPr>
            <a:xfrm>
              <a:off x="214282" y="1857364"/>
              <a:ext cx="3214710" cy="3071834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642910" y="2214554"/>
              <a:ext cx="2357454" cy="24288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 smtClean="0">
                  <a:solidFill>
                    <a:srgbClr val="FF0000"/>
                  </a:solidFill>
                </a:rPr>
                <a:t>66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000100" y="2571744"/>
              <a:ext cx="1571636" cy="16430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428728" y="3000372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714612" y="642918"/>
              <a:ext cx="6429388" cy="1428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85984" y="4857760"/>
              <a:ext cx="6858016" cy="2000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6857983" y="2786058"/>
            <a:ext cx="2286017" cy="1453862"/>
            <a:chOff x="6857983" y="2786058"/>
            <a:chExt cx="2286017" cy="1453862"/>
          </a:xfrm>
        </p:grpSpPr>
        <p:pic>
          <p:nvPicPr>
            <p:cNvPr id="68610" name="Picture 2" descr="http://betnotes.ru/files/u2/rock1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7983" y="2786058"/>
              <a:ext cx="2286017" cy="1453862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7643834" y="3429000"/>
              <a:ext cx="82907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30:5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71604" y="928670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</a:rPr>
              <a:t>4*2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8612" name="Picture 4" descr="http://www.active-price.ru/contentimg/pic623/size1/olsonreactorxwhitefiberglass_10091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92867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69942E-6 L -0.46163 0.008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22636 C 0.04948 0.20532 0.05677 0.17827 0.06962 0.15445 C 0.07517 0.13318 0.08316 0.11283 0.08767 0.0911 C 0.09288 0.06636 0.09826 0.04046 0.10573 0.01688 C 0.10625 0.01249 0.1066 0.00809 0.10747 0.0037 C 0.10938 -0.00485 0.11441 -0.0104 0.10573 0.00162 C 0.09497 0.03538 0.08628 0.07075 0.07465 0.10405 C 0.06441 0.13318 0.05208 0.16139 0.0401 0.18936 C 0.03177 0.20879 0.02413 0.22913 0.01563 0.24832 C 0.01094 0.25873 0.00087 0.27884 0.00087 0.27908 C 0.00451 0.25202 0.0125 0.2296 0.02049 0.20462 C 0.02257 0.19838 0.02309 0.19121 0.02535 0.18497 C 0.0276 0.17873 0.03142 0.17364 0.03368 0.1674 C 0.0474 0.12856 0.05295 0.08532 0.06319 0.04532 C 0.06059 0.01503 0.0625 0.02543 0.05486 0.04093 C 0.05174 0.06613 0.03698 0.10405 0.02865 0.12809 C 0.02222 0.14682 0.01753 0.16647 0.01059 0.18497 C -0.00729 0.23283 -0.03003 0.27561 -0.05156 0.32023 C -0.05104 0.30289 -0.05156 0.28532 -0.05 0.26798 C -0.04722 0.23538 -0.03194 0.20347 -0.02205 0.1741 C -0.00642 0.12786 0.00972 0.08139 0.02378 0.03422 C 0.02431 0.03052 0.02448 0.02682 0.02535 0.02335 C 0.02604 0.02035 0.02865 0.01133 0.02865 0.01457 C 0.02865 0.04439 0.01979 0.08462 0.01233 0.11283 C 0.0026 0.1496 -0.01285 0.19376 -0.02865 0.22636 C -0.03281 0.23491 -0.03767 0.24023 -0.0401 0.25041 C -0.04705 0.22243 -0.03924 0.20254 -0.03368 0.17619 C -0.02865 0.15237 -0.025 0.12809 -0.02049 0.10405 C -0.01806 0.07769 -0.02031 0.09225 -0.01233 0.06058 C -0.01128 0.05642 -0.00833 0.05064 -0.01059 0.0474 C -0.0125 0.04439 -0.01285 0.05457 -0.01389 0.05827 C -0.01667 0.07954 -0.02292 0.09734 -0.02865 0.11723 C -0.03247 0.13017 -0.03316 0.14474 -0.03854 0.15653 C -0.04653 0.17387 -0.04774 0.17434 -0.0533 0.19376 C -0.05521 0.20023 -0.05608 0.20717 -0.05816 0.21341 C -0.06059 0.22058 -0.06562 0.2259 -0.06806 0.23306 C -0.06944 0.23723 -0.07135 0.24601 -0.07135 0.24624 C -0.07031 0.22266 -0.07014 0.19931 -0.06806 0.17619 C -0.06649 0.15861 -0.05781 0.14127 -0.05486 0.1237 C -0.05139 0.10289 -0.04427 0.0696 -0.03524 0.05179 C -0.03472 0.04809 -0.0342 0.04462 -0.03368 0.04093 C -0.03316 0.03792 -0.0316 0.02913 -0.03194 0.03214 C -0.03437 0.04902 -0.03785 0.06682 -0.0434 0.08231 C -0.0533 0.11029 -0.04722 0.08439 -0.0566 0.11515 C -0.06719 0.14936 -0.0776 0.1852 -0.09427 0.21549 C -0.09479 0.21757 -0.09462 0.22358 -0.09583 0.22197 C -0.09774 0.21942 -0.09774 0.2148 -0.09757 0.2111 C -0.09687 0.19515 -0.09358 0.16994 -0.08941 0.15445 C -0.0842 0.13526 -0.07691 0.11676 -0.07135 0.09757 C -0.06632 0.07977 -0.06267 0.06104 -0.05816 0.04301 C -0.05469 0.02913 -0.05226 0.01526 -0.04844 0.00162 C -0.04757 -0.00116 -0.04722 -0.00416 -0.0467 -0.00717 C -0.04618 -0.01017 -0.04514 -0.01896 -0.04514 -0.01595 C -0.04514 -0.00116 -0.05035 0.00971 -0.0533 0.02335 C -0.06753 0.08925 -0.08142 0.15399 -0.11059 0.2111 C -0.11528 0.17642 -0.10903 0.14127 -0.10087 0.10844 C -0.10052 0.10474 -0.09844 0.08301 -0.09757 0.07792 C -0.09601 0.0689 -0.09427 0.07214 -0.09427 0.06058 C -0.09427 0.05757 -0.09514 0.06636 -0.09583 0.06913 C -0.0967 0.07283 -0.09809 0.07653 -0.09913 0.08023 C -0.10816 0.1133 -0.09531 0.06728 -0.10573 0.11515 C -0.11267 0.14728 -0.12344 0.1785 -0.13368 0.20902 C -0.13611 0.21642 -0.13906 0.22358 -0.14184 0.23075 C -0.14462 0.23838 -0.15156 0.25272 -0.15156 0.25295 C -0.14931 0.23561 -0.14705 0.21642 -0.14184 0.20023 C -0.13594 0.18173 -0.12743 0.16462 -0.12205 0.14567 C -0.11372 0.11676 -0.10625 0.08624 -0.09583 0.05827 C -0.09236 0.02867 -0.09705 0.05734 -0.10087 0.06497 C -0.10434 0.08902 -0.11493 0.11006 -0.12205 0.13249 C -0.12361 0.13734 -0.12378 0.14289 -0.12535 0.14775 C -0.13108 0.16601 -0.1401 0.18266 -0.1467 0.20023 C -0.14618 0.17249 -0.14514 0.14497 -0.14514 0.11723 C -0.14514 0.11075 -0.14566 0.13041 -0.1467 0.13688 C -0.1474 0.1415 -0.14878 0.14567 -0.15 0.15006 C -0.15677 0.17364 -0.16441 0.19723 -0.17292 0.21988 C -0.17222 0.2148 -0.16962 0.20578 -0.16962 0.20023 " pathEditMode="relative" rAng="0" ptsTypes="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6072198" y="4291596"/>
            <a:ext cx="1643074" cy="2566404"/>
            <a:chOff x="5072066" y="4143380"/>
            <a:chExt cx="1643074" cy="2566404"/>
          </a:xfrm>
        </p:grpSpPr>
        <p:pic>
          <p:nvPicPr>
            <p:cNvPr id="3113" name="Picture 41" descr="http://farm9.staticflickr.com/8311/8023801011_bebf6f36a1_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4143380"/>
              <a:ext cx="1523984" cy="2095478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5143504" y="5786454"/>
              <a:ext cx="157163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/>
                <a:t>Мұз үстінде мәнерлеп сырғанау</a:t>
              </a:r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14282" y="0"/>
            <a:ext cx="1643106" cy="1714464"/>
            <a:chOff x="2214546" y="1500174"/>
            <a:chExt cx="1857356" cy="1857356"/>
          </a:xfrm>
        </p:grpSpPr>
        <p:pic>
          <p:nvPicPr>
            <p:cNvPr id="3087" name="Picture 15" descr="http://www.v2company.ru/upload/iblock/c16/9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1500174"/>
              <a:ext cx="1857356" cy="185735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571736" y="292893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dirty="0" smtClean="0"/>
                <a:t>Биатлон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0" y="1643050"/>
            <a:ext cx="1785918" cy="1512340"/>
            <a:chOff x="0" y="1643050"/>
            <a:chExt cx="1785918" cy="1512340"/>
          </a:xfrm>
        </p:grpSpPr>
        <p:pic>
          <p:nvPicPr>
            <p:cNvPr id="3081" name="Picture 9" descr="http://s.vtambove.ru/localStorage/collection/20/d4/2e/2e/20d42e2e_resizedScaled_659to65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643050"/>
              <a:ext cx="1785918" cy="150019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0" y="2786058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 smtClean="0"/>
                <a:t>Бобслей</a:t>
              </a:r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071670" y="0"/>
            <a:ext cx="1928826" cy="1785949"/>
            <a:chOff x="1857356" y="0"/>
            <a:chExt cx="1928826" cy="1785949"/>
          </a:xfrm>
        </p:grpSpPr>
        <p:pic>
          <p:nvPicPr>
            <p:cNvPr id="15" name="Picture 9" descr="C:\Users\Admin\Documents\мат фон\1827932_ee490b1c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7356" y="0"/>
              <a:ext cx="1857387" cy="1785949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000232" y="1214422"/>
              <a:ext cx="17859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k-KZ" dirty="0" smtClean="0"/>
                <a:t>Тау шаңғысы</a:t>
              </a:r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29520" y="0"/>
            <a:ext cx="1714480" cy="1798092"/>
            <a:chOff x="1785918" y="1643050"/>
            <a:chExt cx="1643074" cy="1798092"/>
          </a:xfrm>
        </p:grpSpPr>
        <p:pic>
          <p:nvPicPr>
            <p:cNvPr id="3079" name="Picture 7" descr="C:\Users\Admin\Documents\мат фон\sochi2014pictograms1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85918" y="1643050"/>
              <a:ext cx="1643074" cy="157163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000232" y="3071810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k-KZ" dirty="0" smtClean="0"/>
                <a:t>Фистайл</a:t>
              </a:r>
              <a:endParaRPr lang="ru-RU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285852" y="5143488"/>
            <a:ext cx="1632869" cy="1714512"/>
            <a:chOff x="1643042" y="5143488"/>
            <a:chExt cx="1632869" cy="1714512"/>
          </a:xfrm>
        </p:grpSpPr>
        <p:pic>
          <p:nvPicPr>
            <p:cNvPr id="3075" name="Picture 3" descr="C:\Users\Admin\Documents\мат фон\kartinki_vidy_sporta_olimpiyskie_piktogrammy_olimpiada_sochi_2014_0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43042" y="5143488"/>
              <a:ext cx="1632869" cy="1714512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43108" y="6488668"/>
              <a:ext cx="10001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k-KZ" dirty="0" smtClean="0"/>
                <a:t>Хоккей</a:t>
              </a:r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358082" y="1714488"/>
            <a:ext cx="1785918" cy="1714512"/>
            <a:chOff x="0" y="3071810"/>
            <a:chExt cx="1785918" cy="1714512"/>
          </a:xfrm>
        </p:grpSpPr>
        <p:pic>
          <p:nvPicPr>
            <p:cNvPr id="3076" name="Picture 4" descr="C:\Users\Admin\Documents\мат фон\kartinki_vidy_sporta_olimpiyskie_piktogrammy_olimpiada_sochi_2014_0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3071810"/>
              <a:ext cx="1714480" cy="171451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14348" y="3214686"/>
              <a:ext cx="1071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k-KZ" dirty="0" smtClean="0"/>
                <a:t>Керлинг </a:t>
              </a:r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0" y="3071810"/>
            <a:ext cx="2071670" cy="1857388"/>
            <a:chOff x="0" y="4572008"/>
            <a:chExt cx="1928794" cy="2285992"/>
          </a:xfrm>
        </p:grpSpPr>
        <p:pic>
          <p:nvPicPr>
            <p:cNvPr id="3091" name="Picture 19" descr="http://olimp.kcbux.ru/2014_Sochi/image/pict/sochi/9-liji_dwo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4572008"/>
              <a:ext cx="1928794" cy="171448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0" y="6211669"/>
              <a:ext cx="16430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/>
                <a:t>Шаңғылар</a:t>
              </a:r>
            </a:p>
            <a:p>
              <a:pPr algn="ctr"/>
              <a:r>
                <a:rPr lang="kk-KZ" dirty="0" smtClean="0"/>
                <a:t> қос сайысы</a:t>
              </a:r>
              <a:endParaRPr lang="ru-RU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0" y="5068661"/>
            <a:ext cx="1369248" cy="1789339"/>
            <a:chOff x="1928794" y="3500438"/>
            <a:chExt cx="1369248" cy="1789339"/>
          </a:xfrm>
        </p:grpSpPr>
        <p:pic>
          <p:nvPicPr>
            <p:cNvPr id="3093" name="Picture 21" descr="http://sochi2013.com/wp-content/uploads/2013/02/%D0%9F%D0%B8%D0%BA%D1%82%D0%BE%D0%B3%D1%80%D0%B0%D0%BC%D0%BC%D1%8B-%D0%BE%D0%BB%D0%B8%D0%BC%D0%BF%D0%B8%D0%B9%D1%81%D0%BA%D0%B8%D1%85-%D0%B8%D0%B3%D1%80-%D0%A1%D0%BE%D1%87%D0%B8-2014-11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28794" y="3500438"/>
              <a:ext cx="1369248" cy="142876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000232" y="4643446"/>
              <a:ext cx="11430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/>
                <a:t>Таудан сырғанау</a:t>
              </a:r>
              <a:endParaRPr lang="ru-RU" dirty="0"/>
            </a:p>
          </p:txBody>
        </p:sp>
      </p:grpSp>
      <p:sp>
        <p:nvSpPr>
          <p:cNvPr id="3097" name="AutoShape 25" descr="data:image/jpeg;base64,/9j/4AAQSkZJRgABAQAAAQABAAD/2wCEAAkGBxQSEhUUEBQUFhUUFRQUFRUYFBcXFhgYFBYYFhUVGBQYHCggGBolHBUUITEhJSkrLi4uFx8zODMsNygtLiwBCgoKDg0OGxAQGy0kHSYsLCwsLCwsLCwsLCwtLCwsLCwsLCwsLCwsLCwsLCwsLCwsLCwsLCwsLCwsLCwsLCwsLP/AABEIAMUBAAMBEQACEQEDEQH/xAAbAAEAAgMBAQAAAAAAAAAAAAAABAUBAgMGB//EAE4QAAIBAgMDBggICQwCAwAAAAECAAMRBBIhBQYxE0FRYXGRByIyUoGhsdEjU3KSssHS8BQzQkNic4KTwhYXJDREY3SDorPh8ZTDVKPi/8QAGgEBAAMBAQEAAAAAAAAAAAAAAAECAwQFBv/EADMRAQACAgECBAMHBQACAwAAAAABAgMRBBIhBTFBURMUYSIyQnGBkcEVUnLR8COxNGKh/9oADAMBAAIRAxEAPwD7jAQEBAQEDEDMBAQEBAQEBAQEBAQEBAQEBAQEBAQEBAQEBAQEBAQEBAQEBAQEBAQEBAQEBAQEBAQEBAQEBAQEBAQEBAQEBAQEBAQEBAQEBAQEBAQEBA4rilPkm46Rw9B5/RAxUr9Hs/5k6kaLizzr3H7QEaHVMQp57dund0yB1gICAgICAgICAgICAgICAgICAvAQEBAQEBAQECo3qY/g7IpIaqUpAjj8IwU+q8iUwU1VAACBYW49Hplo8iW4qHpvLKpWH8kdkEstTBhDhTqlKqoT4rggfKGtu4N6pWYWWEgICAgICAgICAgICBzasoNri9gbc9jext6D3QObYtRz/fsk6GpxJPBT3W9saGC7noHp/wCJPSbYsx/K7h/zJ1CNnJHzj6vdBtnkj5zer3RqDYKZ85vV7o1BtnI3nt6vdGoNsjN53eJGoNsFn5ivcffGjZnf9H1iNJ2zyj9A+d/+Y0bYzv8Acj7MjQj4mnmKlxmKXZbm9mA0OUAAmTohpm6b90nsNeU5hqPZHcTcP5I7IQ6SEIO1gQocalCGtzmxuQO21vTE+SYWatcXHA6iVSzAQEBAQEBAQEBAQKLaK2xQPxtAr1XpPcf7p7pMCyogWFgBpLodJCCAgIGYCAgICQMwEBAg4lrtbTS0bWaE9I7vdJGjVTqOI437NbQLCitlA6AIVbwNKyXUjpEJcdj1b08vPTOT0DVf9JHpBlEp8BAQEBAQEBAQEBAqNvrY0H82rlPZUUr9LLJgS8MdOz7iWRLrCGC0DU1BCWOVEGjlh97QaDXA4+0QaBXF7X16INNuUEDIqDpEDa8BeENXewhKvBOp6er7+uIS2v3wgUlioPT6gb3+j3yZFgJCCBzxFUKpZjYAXJiBVbNqEOtQiy1PEI9Pwbd/05WY9Vl/ICAgICAgICAgICBW7wpeg58zLUH+Wwf6oEKttSnQW9WoiA6+MwHdrrNaUtbtWNomYjvKix3hBwqeSXqH9FbDva066cDPb00xtyMceqkxXhLP5qgO1n+oD65008Kn8Vv/AMZTy49IVWI8IWLbyTTXsS/0iZ0V8LxR5zMsp5d/RBq75YxuNdh2BV9gm0eH4I/CpPJye6I+8WKPHEVv3jD2GaRxMMfhhX4959Wo27iPj6371vfJ+Vw/2wfGv7ulPePEjhXq/PJ9sr8nh/thPx8nulU978Yp0rt6Qp9omc8DDP4Vo5GT3TKG/wDjBxdG+VTH8Npnbw3D9Vo5V0pfCLiOdKB/Yb7cz/plPeV45c+zY+EXEfF0fmv9qR/S6R6yfNT7PY7t43EVUz4laal7FEVSrBdfHa5PHmHQL888vPTHS/TSduvHNpjdlyBbn+/bMl2xupzHQAHSEO+Ep/lHifZzfWfTIJSJCFZidrAMadFTVqDiBYKvy3Og7NT1SU6EwDVLNiCDbXk18gHrPFvvpBt32lTvSa2lgSOq0EJuEq50RvOVW7xeUS6wEBAQEBAQEBAQOWJpZ0ZTwZSveLQPlHhEp5qGFq89irftKrW7w09bwu3/AJJj6OXlR9mJeCM91522JIzCWIQzBAIGYSCQhnLG0rfZu7mJr/i6TZfPYZF7czWv6LzlycvFTzn9mtMN7ej3G7+46USHxBFVxqFA+CU9d9XPbp1TyeTz7ZPs07Q7MfHivee8vXKvafXPPdIxBQ624g36jaPQd8PRLWLcBawPHTgT7oRKbIQh7SqkAKp8ZzlH1mSmG2BwqUkCqLAd5J4sTzknnko22bHUwcudb9F9fSOaQnSJi9q0bMvKJfKdMw6IE3Y5+ApfIX1C0olMgICAgICAgICAgIHzff3D/wBDqD4rEX7AXYL6qizu8PtrNDHkRvHL5eRPpdvK0KhJsBc9HE90TaI80xWZ8lnht3MVU8nD1e0oVHe1phblYa+doaxhvPosKW4+Nb81btqUx/FMZ8QwR6rRxskpKeDzFn4odtT3Ayk+J4fqt8pdsfB3i+mj88/WsrHimL2lb5S7R/B/jBwWmeyoPrtLf1LD9VflLs7O3DxLVAtZeSTiz5lbToAUm5MjJ4jiiu695K8a29T5Pomxt08PQsUpjMPy28d+250X0CeRl5WXJ96e3s7KYqV8l0+G6zfrN/8Aqc7RHqIecerj3RKWyoSLBfSek6k6+6B2o4QC1+bh0D79MhG0iENalQKLsQAOcm0lKjxeOao6nDrnCFrkkqlyLA5yNRqeF4GtIipU5OtWzOQTyaXVABa9yNSdRxPogXWHwqILIqr2AD2Qba45AabfJPskwg2H/V6XyBM1k6AgICAgICAgICAgeW3iwSVBiKdZiqOEqMwtdQoXW5BHGkZpjyTjtF49Cadf2fd4wVtlUPIpPXbzmuR/qIHcsvl8WyT6/s7sHgOS3eYiPzbtvsUFsNh6VIcB/wBIFnDfmXs9XF4DSPvW/aEDEb3Yt/zoXqVF9pBPrmE8i8u7H4Rx6+m/zQqu2sS3lV63oqMvqUiZzlt7umvh+CvlSEZ8XUbyqlQ9rsfaZHXPu2jjYo8qx+zQOelu8yOqVpwU9o/ZuMQ44O/zj75brn3Unj4/7Y/Z9F8HuJL4fx2ZiKri7EsfJUjU82pndx53V8p4vjimbURrs9fy4+4M3eUcuPuIDlh9wYNHLCDTV8So5/RBpHqYtj5I06W0EClxWNpA3djWbhl/Njqtw77yJmIT3QsVtF6gte3NkXm7dfaR2GVm0ytqId9hKFcBuKlKo04A5qT2sNPKXhaUruLJt5PW3m2mSNtB/g3+S3skwM7C/q9L9WvsmayfAQEBAQEBAQEBAQKXbdK7gHhUpOh9FgP9xomNxMLUnVol8TXrnly++xamIlmQ2ZkLEDMGyBmSrL1Xg+xxWq1KxKuM976KUGrHqOg7p18a3fTwPGsMTSMnrD02I3jpgsFR2yWvYXJuSBYAdR42nX1PmdI38rF5qFT0qw/hjqNOlHeUswUUgCfOYr62WOs0vMHXFRA4AswuLcLcx1APqEmJ2jSixW8LKSKaKOOU6XIHEjpOo0kdRpCr4mrV/GE8x1Nl6/Ft7RI3MrdoYy34n9ldF9Rv6LyNG9uiWXQcOqSrLs1VlzGmBnam1IEtawcgk8NDpImJ3uFolD2VslVxAp2qkhEq5mr1X52UqwJsb6Hhzc8r39ZTOnc4dq+INOk1sr1B1XpkZuOmmYcxl1Xu8HQFNFQcFUKPQLQh2gICAgICAgICAgIFbttdEbzX17CrD25ZMD4zt6lkxNZeHwjEdjHMPURPNyV1aYfbcDJ1YKz9EENKads3hMobNrP5FGq3ZTYjvtLRjtPlDG/Mw187R+6fS3VxbcKDDtKr9JhLxgvPo57eK8aPxf8AtMp7j4s8RTXtqD+G8t8tZhPjWCPLf7Oo3DxPO9Aftv8AYk/K2Zz45h9pG3ExPn0D+2/2I+Wsj+uYfaf+/V6XdvdoYek+cg1aisrMDcKDewU27CevsnRixdH5vH5/OnkW1X7qQdkmi+dFZqbqqsEGZkZL2YqTdgQbaaiw010vrTg26q681Ov/AOPUHtElDbGUWqUqiU6ThnRkBcKqAspF28bNbXmBMgTMNhhTRUXgqhb9Nha8t5IVL7HY2yFc1Ko1Snm0Vle+emxFyvFrG3mnW1pEwmJbVMO5/s7DsxFG3ebH1R3OzgdnVTwo27cRTHsUx3OzDbMrDUpQUfpYtvqw/wBcak7NuRC6tXwim19WZx9JLiO52Rqm1kTlWw7crWZQrVguWkirewRSTfUk8TcnU6WjXfZtW7MxJpVHWoXXNkqrVUZmp1NUZ2XiytfXpB16QHutkbXFUmmwAqKL6G6Ot7Z0bovoQdQe+ELWAgICAgICAgICAgRto0s1NgTbgb9GUg39UD5nj3Rq7sMGjuDY1KtQ5WygLdaYzXFgOIEz6azO9OuvJzUr0RbUfRb7Hx5DU0KUkDlgopoFtlUsefq6Bx6peNMbZLW7zMvXUKFwCWOo6ppplMuow46+8wjbYUF6INs8kOgd0ByY6B3RscK9KxuBBDlykhLBqdcgYNQdMDXPCWDAj1EYjQH5pgV+IwVY+SGHXYlvQTwgeaxW6eKqE3pk9bOnP6YGcLuLiRxWkO1z9SmO6F7ht164p5M9FbkG4DsdO6NDXaeyTRC3YOXZQQBluBbQannJNuuRMeqfN6PYuyOSJdgoYqFFixsL5iCW6/ZCFvAQEBAQEBAQEBAQMOtwQeB0MCHh9lUU8lBfpPjHvMCu3jpDlMM1tRUceg0X90R5pWeE8heyXVdpCCAgICBi0CEdr0L5eWpXva2db36OM2+Bl1vpnX5Mvj44nXVCbMWpaSlm0gYtJC0IIGZAQKLeM+NR+WD/AKli3kmr0UqkgICAgICAgICAgICAgU28XGh+tP8AtVIjzE7CeQvYJdVSbwb108KwQqzta5AIAF+Fz0zu4vh989eqJ1Dh5XPpgnpnzQMBv2tWolPkmGdgt8wNrm17Wm+Xwq2Ok26vJz4vFa3tFdebvtjfalQcoqs5U2YggAEcRfnlMHhmTLXqmdQ05HiePFbp85RcL4QaRYB6bKD+VcNbrIml/CMkRuJ2yp4vjm2phb7d3npYZVJu5cZlVejpJPATk43ByZ5mI7adfJ5uPDWJnvvyVmzN+FrVUpCkwznLfMDb0WnTm8LtipN+rycuLxWuW8U15vn+MqWrOeiox7mM97HXeGI+n8PDzX6c8z9XvMF4QKTMFqU2QHTNcEDrPVPDyeEZIiZrO3tYvF8czFZjSdt7e1cNUFM0y11DXDACxv7phxvD7Z6dUTp0cnxCuC0RMfVcbG2gMRRWqAVDX0PUSPqnLnwzivNJ9HXgyxlpF4dNo45KKF6hsB0akk8ABzmVx4rZLdNVsmSMdeqVNX3kdFLthawQC5Y5Rp1i+k6q8Otp6YyRv9XLblWrXqmk6dMRvHZyiUKlQqiuxXLoHFxxMinD3Xqm0R313TblzFumKzPbbB3mBFIpRquayFwq2JAU2N9Y+Sndt2iNTo+b3FdVmdxtYbH2mMQhZVZcrMhVrXBXjwmGfDOK2pnfbbfDmjLXcR9FdvQdaZ6/4lmM+Ter0sqEBAQEBAQEBAQEBAQECm3j/Mfrf/VUiBPwo8RewS6HgvCLsvx+XUjgA63FxzBrdHNPd8J5Hb4U/o8HxfBv/wAkT+iq3JoUXrqKjMtRWD09RlbLrlNxe/p1nX4lfLXHPTHb194cXhtcVsmrT39PZTYoZqzAnjUIJ7W1M68f2cMTHt/DlzfazzE+/wDLfbmESjXenTYsq2s1wb3APEac8jjZLZcUWt5nKx1x5JrSdwl7zN41D/DUPozHhR2v/lLfnTO6f4w9LubsGgVo1zUPK3LZMy2uCRa1r8J53iHLy9VsWvs+70fD+Jh6a5N/aeMxSZq7A89Ug+l7T2MdunDE/T+Hj5Y6s8x9f5dNuYNaNepTQkhDYE8eAOtpHFyTlxRefVPKxxiyzSvon73n4Sj/AIaj7DOfw6PsW/yl0eI/fp/jD3m5ldVwVHMwFw/Egflt0zw+fWZ5FtQ9zgXiOPXctt46iv8Ag+Ugj8JpcDcc8rxYmvXv+2WnJmLdOveETFYNsTicRSatUWmqU/FUixzjW4PZNaZK4cNLxWJnc92Vsc5ctqTMxGo8nXC08uKxKjmoUh3KwlbTvDSf/tK1Y1lvH0hA3eI5TB9WGq/SE25W+nJ/lDHBMdVP8ZW+6fkVv8TW+lObm/er/jDp4n3bfnLnvcbKp6z7ROKfJ21emlQgICAgICAgICAgICAgU+8fCj+t/wDXUiPMTsN5C9gl1Xg99dhV62JL0qbMuVRcW4ie74dy8OPF03tqdvD8S4mbLk3SNxpC3e3UxIr03dMiowYkkfkm9gB08Jvy/EME4prWdzMObi+HZ65ItaNRDXbu6FcVXNJc6MxYEMLi5vYgmON4ji+HEXnUwcvw3JOSbU7xMouD3MxTsAyZBzsWWw9ANzNcnieCsbidyyx+F57T37Qv97N1Hfk2w9mKU1plSQCQnAgnScHA59adUZPWd7d/O4E5IrNJ7xGtKzdzdnE08TSd6dlVrk5lNhY9BnTzOdgvhtWs95cvE4GemWtrR2hwbdfFGvm5LTlc18ycM178ZeOdgjD07769vorPAzfH6tdt+/1d95N28TUxNV0p3VmuDmUXFhzEynD5uGmGtbT3X5nBzXzTasdp+rrvNu7iKlSmadO4WjTQ+Mo1UG41MpwuZhx1tFp9Zlfm8PLktWax5RCauxqq08Jnw/KiklUOmZeLNddSbGYTyKTfJ036dzGpdFePetKbrvUd47OtDZtZKQK0CCMZywpBluEC6C97dUrbNjteYm34db+rSuLJFNxH4t6+i42FTqnEV6tWk1MOtIKCQfJBB4Tk5E0jFSlbb1t04IvOS17RrejaFCrSrmtSp8qtRAlRAQGGW9mF+OhItGO1L4/h2nUxO4lOSl65Ousbie0wg4M8k2ajs+or2IBuoGvSb6CbX+3Gr5omP1/0ypus7ri1P6f7Xe7+BajStUtndmqPbhmc3IHqnJycsZL/AGfKI1DpwY5pXv5+av3z/FA9v1TnnydMPTiVCAgICAgICAgICAgICBUbx+TS/Wj6DxAmYPyF7BLqu8ga1BoewyY80T5PiOOStTa1TlFvcjNmW+vEXn2WL4V6/Z1L47P8al56twvt3drV6eFxTBmKoqBCTfKzGxsT1G9uycPL4+K2fHXXed7/ACdvD5GWuHJbfaI7POoatVjl5R2ALNbMxsOJPVPQmMWOI3qHn1nLkntuZXe5G1aiYmmmdilQlWUkkcCQQOY3AnF4jx6WwzbXeHX4dyLxmiu+0qyrVb8KOp/HHnPnzpilfgeX4f4Y2vb5jz/F/LvvZVb8LranR+k9AlODSvy9ey3Ovb5i2p/7TvvhUPK0xc/1ejz/AKMz8PrE47Tr8UtPEbzF6xE+kPUbEqu+HwlAOVFRajOwNmyo3kqea9xr0Ty+RWtcuTJMb1Ma/OXqca02xY6b84WO09lrhaZrYdmVqfjFS7FagHFWDE6kX1nLXlReenNrU9vSNezsvxuiOrHvcIYwzbQxFUVqtRMPSyrTo06mQ1GKhnqVGQ5rAtlC6cLzz45GObzjrPeHZ8O0Vi0x5oGK2guy8SlNKz1aNVXvQdzUqUnRC6MjG7ZWsQQeF7zWZ1G5Z0yUm/Tv819s/BPiKa1mxVTM4uOSZRTS/wCSFsc1uHjX4TPVpjcy9D5vDE6x0ia+8+c/6/RO2Hi3YVEqkF6LmmzAWDaBla3MSrC46byazPlKnKx1r02p5Wjf5f8AShb5j4D0/UZafJyw9HTNwOwSqW0BAQEBAQEBAQEBAQECr3gXxF6nv/oeBIwB+DX5I9kuhIkIaVnspPQCe6TWNzpE9ofEdrY969VqlQ6k+gAcAOoT7Pj4a4scVq+L5Oa2XJNrPQYPaPK7PxFFaSoKS02uCSWu/jMb8/i3nn5MPw+XS9rb3MvRw5vicW+OtdahQ7J2m2HZmUAl6bUyDfg1rnTn0nocjBGaIiZ8p28/j55w2m0e2kvc2kWxlGw4MSewKdZj4hMRx7ba+HxM8iukeuP6W1uH4Qf9yaU/+NH+P8K318zOv7v5SN8qZXGVrjiwI7Co1mfh9onj10v4hWY5FkHam0WrsrMACqLT06EGh7ZtgwRhrMRPrthnzTmnc+2n0bd7Z3LYHDlWKVKeZkcC9jmYEEc4I4ifO8rN8Pk3iY3E+cPo+Ji6+NT0mPKUvEbOqVmSninXKLsQgID2PA3OnWJ4eXLjjnVjXbpma79/9+z1KY7TgmJn1769kPbuw6tOv+E4GoiVKmRalOopNOoVFlbxdVYDQnnHZMef8OOi9vvRMa159/8Au7bB1amvppW7mbvLVapicS/KVWNamadrcmWJWpc8SxHPpYGwnoTufN5nAmtI6o+9vulbDo16FavRw3J1FXk7u7FVVipGqqDmfKFvYjm6ZnEXr283pUycPLktfvE+sR5b+ns9PsrAcipu2Z3YvUe1szHoHMAAAB0CWrXSeRm+JaNRqI7RCt3zPwA+UPYZafJjHmv8KfEX5K+yVHWAgICAgICAgICAgICBX7bW9LsN/UYG+zz8GnyR7JeVUmQBgUGJ3OwjsWNMgnU2ZgO4HSd1PEuRSuos4snh/HvbqmqVsvd6hh8/JJ5YAa5LAgX0se0zLNy8ubXVPk1w8TFi30R5odTczBkk8la/MHYDuvNa+JcmI11MreHceZ30p+y9h0MPc0UCk8Tck26LmYZuVlzfflti42LF9yNIh3RwufPyZzZs187cb36ema/1DP09PV28mfyOCbdXT380vamw6GIty1MMRwNyD2XBvMsPKy4fuTppm42LL9+Nvm29+xBRxGXD03yZFPBm11vqb9U+i4HKnJi3ktG9y+d5/E6MmsdZ1r6vf7loVwdIMCDZtCLHyjPC8QmJ5Fph7vAia4KxMLivQVxZhw1B4Edh5p5efjY88avH5e8fq76ZJpPZzpYRVObUnmLEm3ZMcXAx479czNp9Jmd6/Je+a1o15fkh4zYFGo5qWdHbyjTqNTzfKykXndDivx6WnaZgsFTorkpKFUa2HOTxJPEnrMNaUrSNVh3hZ57fNrUhfzvqMT5JjzX+C/Fp8hfYJVLvAQEBAQEBAQEBAQEBAj48DIc3Acew6N6iYHlKG92Hw1R8PiqnJmmRydRgQlRGAZWVuHPb9mK3i3b1Takx9r0TDv3s4f2yh0eWJfSjk/hC2cDb8LpX4aEn2CT0o25/zj7O/wDkroL+S9uNuOWRpLL+EXZwFziBY6XyVPs9R7o1HuOVXwmbNXjiRr+hU+z1x2BPCZs0/wBpX5lT7Maj3O7K+EvZp0/CR8yoP4ZHb3NS7U/CFs9jZcQpJBPkuNBx4rJ7GpRT4TdnfHMf8qp9mO3unplr/Ojs741v3VT7Mjt7nTLYeE3AfGVP3NT25Y3HunpllfCXgjwNbT+4qn2LG49zpk/nKwXTW/8AHrH2LG49zpkHhKwXOaw7cPW+zG6+50y2/nHwRGjVT1chV+zG6+50y6P/AE/IbMqcVUghiL+MzKRdRza6nskb35J1p69RYWHNIQzAQEBAQEBAQEBAQEBAwwvoYFDtPdalWFmCsvMroHAv0X4SJrErRaY8lT/N9hxwo4X9wvukdMHVLou4tIcKeGHZQX3SdQjcui7mIOC0B/kr7o1BuXRd0gPih/kiNG5brurbgyDspD3xqDbcbrf3g/dj3xqDqlsN2P7z/wCse+NQbkG64+MPzB741BuXRd3B8Y3zRGoNg3bX4x+4RqDbb+TifGP6vdGoNtv5Op59TvHujRtt/J6n51T5w90ag2yN36fnVPnD3SdG2RsGn51T5w90G0/DYVKYsgt09J7TCHaAgICAgICAgICAgICAgICAgICAgICAgICAgICAgICAgICAgICAgICAgICAgICAgICAgICAgICAgICAgICAgICAgICAgIC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9" name="AutoShape 27" descr="data:image/jpeg;base64,/9j/4AAQSkZJRgABAQAAAQABAAD/2wCEAAkGBxQSEhUUEBQUFhUUFRQUFRUYFBcXFhgYFBYYFhUVGBQYHCggGBolHBUUITEhJSkrLi4uFx8zODMsNygtLiwBCgoKDg0OGxAQGy0kHSYsLCwsLCwsLCwsLCwtLCwsLCwsLCwsLCwsLCwsLCwsLCwsLCwsLCwsLCwsLCwsLCwsLP/AABEIAMUBAAMBEQACEQEDEQH/xAAbAAEAAgMBAQAAAAAAAAAAAAAABAUBAgMGB//EAE4QAAIBAgMDBggICQwCAwAAAAECAAMRBBIhBQYxE0FRYXGRByIyUoGhsdEjU3KSssHS8BQzQkNic4KTwhYXJDREY3SDorPh8ZTDVKPi/8QAGgEBAAMBAQEAAAAAAAAAAAAAAAECAwQFBv/EADMRAQACAgECBAMHBQACAwAAAAABAgMRBBIhBTFBURMUYSIyQnGBkcEVUnLR8COxNGKh/9oADAMBAAIRAxEAPwD7jAQEBAQEDEDMBAQEBAQEBAQEBAQEBAQEBAQEBAQEBAQEBAQEBAQEBAQEBAQEBAQEBAQEBAQEBAQEBAQEBAQEBAQEBAQEBAQEBAQEBAQEBAQEBAQEBA4rilPkm46Rw9B5/RAxUr9Hs/5k6kaLizzr3H7QEaHVMQp57dund0yB1gICAgICAgICAgICAgICAgICAvAQEBAQEBAQECo3qY/g7IpIaqUpAjj8IwU+q8iUwU1VAACBYW49Hplo8iW4qHpvLKpWH8kdkEstTBhDhTqlKqoT4rggfKGtu4N6pWYWWEgICAgICAgICAgICBzasoNri9gbc9jext6D3QObYtRz/fsk6GpxJPBT3W9saGC7noHp/wCJPSbYsx/K7h/zJ1CNnJHzj6vdBtnkj5zer3RqDYKZ85vV7o1BtnI3nt6vdGoNsjN53eJGoNsFn5ivcffGjZnf9H1iNJ2zyj9A+d/+Y0bYzv8Acj7MjQj4mnmKlxmKXZbm9mA0OUAAmTohpm6b90nsNeU5hqPZHcTcP5I7IQ6SEIO1gQocalCGtzmxuQO21vTE+SYWatcXHA6iVSzAQEBAQEBAQEBAQKLaK2xQPxtAr1XpPcf7p7pMCyogWFgBpLodJCCAgIGYCAgICQMwEBAg4lrtbTS0bWaE9I7vdJGjVTqOI437NbQLCitlA6AIVbwNKyXUjpEJcdj1b08vPTOT0DVf9JHpBlEp8BAQEBAQEBAQEBAqNvrY0H82rlPZUUr9LLJgS8MdOz7iWRLrCGC0DU1BCWOVEGjlh97QaDXA4+0QaBXF7X16INNuUEDIqDpEDa8BeENXewhKvBOp6er7+uIS2v3wgUlioPT6gb3+j3yZFgJCCBzxFUKpZjYAXJiBVbNqEOtQiy1PEI9Pwbd/05WY9Vl/ICAgICAgICAgICBW7wpeg58zLUH+Wwf6oEKttSnQW9WoiA6+MwHdrrNaUtbtWNomYjvKix3hBwqeSXqH9FbDva066cDPb00xtyMceqkxXhLP5qgO1n+oD65008Kn8Vv/AMZTy49IVWI8IWLbyTTXsS/0iZ0V8LxR5zMsp5d/RBq75YxuNdh2BV9gm0eH4I/CpPJye6I+8WKPHEVv3jD2GaRxMMfhhX4959Wo27iPj6371vfJ+Vw/2wfGv7ulPePEjhXq/PJ9sr8nh/thPx8nulU978Yp0rt6Qp9omc8DDP4Vo5GT3TKG/wDjBxdG+VTH8Npnbw3D9Vo5V0pfCLiOdKB/Yb7cz/plPeV45c+zY+EXEfF0fmv9qR/S6R6yfNT7PY7t43EVUz4laal7FEVSrBdfHa5PHmHQL888vPTHS/TSduvHNpjdlyBbn+/bMl2xupzHQAHSEO+Ep/lHifZzfWfTIJSJCFZidrAMadFTVqDiBYKvy3Og7NT1SU6EwDVLNiCDbXk18gHrPFvvpBt32lTvSa2lgSOq0EJuEq50RvOVW7xeUS6wEBAQEBAQEBAQOWJpZ0ZTwZSveLQPlHhEp5qGFq89irftKrW7w09bwu3/AJJj6OXlR9mJeCM91522JIzCWIQzBAIGYSCQhnLG0rfZu7mJr/i6TZfPYZF7czWv6LzlycvFTzn9mtMN7ej3G7+46USHxBFVxqFA+CU9d9XPbp1TyeTz7ZPs07Q7MfHivee8vXKvafXPPdIxBQ624g36jaPQd8PRLWLcBawPHTgT7oRKbIQh7SqkAKp8ZzlH1mSmG2BwqUkCqLAd5J4sTzknnko22bHUwcudb9F9fSOaQnSJi9q0bMvKJfKdMw6IE3Y5+ApfIX1C0olMgICAgICAgICAgIHzff3D/wBDqD4rEX7AXYL6qizu8PtrNDHkRvHL5eRPpdvK0KhJsBc9HE90TaI80xWZ8lnht3MVU8nD1e0oVHe1phblYa+doaxhvPosKW4+Nb81btqUx/FMZ8QwR6rRxskpKeDzFn4odtT3Ayk+J4fqt8pdsfB3i+mj88/WsrHimL2lb5S7R/B/jBwWmeyoPrtLf1LD9VflLs7O3DxLVAtZeSTiz5lbToAUm5MjJ4jiiu695K8a29T5Pomxt08PQsUpjMPy28d+250X0CeRl5WXJ96e3s7KYqV8l0+G6zfrN/8Aqc7RHqIecerj3RKWyoSLBfSek6k6+6B2o4QC1+bh0D79MhG0iENalQKLsQAOcm0lKjxeOao6nDrnCFrkkqlyLA5yNRqeF4GtIipU5OtWzOQTyaXVABa9yNSdRxPogXWHwqILIqr2AD2Qba45AabfJPskwg2H/V6XyBM1k6AgICAgICAgICAgeW3iwSVBiKdZiqOEqMwtdQoXW5BHGkZpjyTjtF49Cadf2fd4wVtlUPIpPXbzmuR/qIHcsvl8WyT6/s7sHgOS3eYiPzbtvsUFsNh6VIcB/wBIFnDfmXs9XF4DSPvW/aEDEb3Yt/zoXqVF9pBPrmE8i8u7H4Rx6+m/zQqu2sS3lV63oqMvqUiZzlt7umvh+CvlSEZ8XUbyqlQ9rsfaZHXPu2jjYo8qx+zQOelu8yOqVpwU9o/ZuMQ44O/zj75brn3Unj4/7Y/Z9F8HuJL4fx2ZiKri7EsfJUjU82pndx53V8p4vjimbURrs9fy4+4M3eUcuPuIDlh9wYNHLCDTV8So5/RBpHqYtj5I06W0EClxWNpA3djWbhl/Njqtw77yJmIT3QsVtF6gte3NkXm7dfaR2GVm0ytqId9hKFcBuKlKo04A5qT2sNPKXhaUruLJt5PW3m2mSNtB/g3+S3skwM7C/q9L9WvsmayfAQEBAQEBAQEBAQKXbdK7gHhUpOh9FgP9xomNxMLUnVol8TXrnly++xamIlmQ2ZkLEDMGyBmSrL1Xg+xxWq1KxKuM976KUGrHqOg7p18a3fTwPGsMTSMnrD02I3jpgsFR2yWvYXJuSBYAdR42nX1PmdI38rF5qFT0qw/hjqNOlHeUswUUgCfOYr62WOs0vMHXFRA4AswuLcLcx1APqEmJ2jSixW8LKSKaKOOU6XIHEjpOo0kdRpCr4mrV/GE8x1Nl6/Ft7RI3MrdoYy34n9ldF9Rv6LyNG9uiWXQcOqSrLs1VlzGmBnam1IEtawcgk8NDpImJ3uFolD2VslVxAp2qkhEq5mr1X52UqwJsb6Hhzc8r39ZTOnc4dq+INOk1sr1B1XpkZuOmmYcxl1Xu8HQFNFQcFUKPQLQh2gICAgICAgICAgIFbttdEbzX17CrD25ZMD4zt6lkxNZeHwjEdjHMPURPNyV1aYfbcDJ1YKz9EENKads3hMobNrP5FGq3ZTYjvtLRjtPlDG/Mw187R+6fS3VxbcKDDtKr9JhLxgvPo57eK8aPxf8AtMp7j4s8RTXtqD+G8t8tZhPjWCPLf7Oo3DxPO9Aftv8AYk/K2Zz45h9pG3ExPn0D+2/2I+Wsj+uYfaf+/V6XdvdoYek+cg1aisrMDcKDewU27CevsnRixdH5vH5/OnkW1X7qQdkmi+dFZqbqqsEGZkZL2YqTdgQbaaiw010vrTg26q681Ov/AOPUHtElDbGUWqUqiU6ThnRkBcKqAspF28bNbXmBMgTMNhhTRUXgqhb9Nha8t5IVL7HY2yFc1Ko1Snm0Vle+emxFyvFrG3mnW1pEwmJbVMO5/s7DsxFG3ebH1R3OzgdnVTwo27cRTHsUx3OzDbMrDUpQUfpYtvqw/wBcak7NuRC6tXwim19WZx9JLiO52Rqm1kTlWw7crWZQrVguWkirewRSTfUk8TcnU6WjXfZtW7MxJpVHWoXXNkqrVUZmp1NUZ2XiytfXpB16QHutkbXFUmmwAqKL6G6Ot7Z0bovoQdQe+ELWAgICAgICAgICAgRto0s1NgTbgb9GUg39UD5nj3Rq7sMGjuDY1KtQ5WygLdaYzXFgOIEz6azO9OuvJzUr0RbUfRb7Hx5DU0KUkDlgopoFtlUsefq6Bx6peNMbZLW7zMvXUKFwCWOo6ppplMuow46+8wjbYUF6INs8kOgd0ByY6B3RscK9KxuBBDlykhLBqdcgYNQdMDXPCWDAj1EYjQH5pgV+IwVY+SGHXYlvQTwgeaxW6eKqE3pk9bOnP6YGcLuLiRxWkO1z9SmO6F7ht164p5M9FbkG4DsdO6NDXaeyTRC3YOXZQQBluBbQannJNuuRMeqfN6PYuyOSJdgoYqFFixsL5iCW6/ZCFvAQEBAQEBAQEBAQMOtwQeB0MCHh9lUU8lBfpPjHvMCu3jpDlMM1tRUceg0X90R5pWeE8heyXVdpCCAgICBi0CEdr0L5eWpXva2db36OM2+Bl1vpnX5Mvj44nXVCbMWpaSlm0gYtJC0IIGZAQKLeM+NR+WD/AKli3kmr0UqkgICAgICAgICAgICAgU28XGh+tP8AtVIjzE7CeQvYJdVSbwb108KwQqzta5AIAF+Fz0zu4vh989eqJ1Dh5XPpgnpnzQMBv2tWolPkmGdgt8wNrm17Wm+Xwq2Ok26vJz4vFa3tFdebvtjfalQcoqs5U2YggAEcRfnlMHhmTLXqmdQ05HiePFbp85RcL4QaRYB6bKD+VcNbrIml/CMkRuJ2yp4vjm2phb7d3npYZVJu5cZlVejpJPATk43ByZ5mI7adfJ5uPDWJnvvyVmzN+FrVUpCkwznLfMDb0WnTm8LtipN+rycuLxWuW8U15vn+MqWrOeiox7mM97HXeGI+n8PDzX6c8z9XvMF4QKTMFqU2QHTNcEDrPVPDyeEZIiZrO3tYvF8czFZjSdt7e1cNUFM0y11DXDACxv7phxvD7Z6dUTp0cnxCuC0RMfVcbG2gMRRWqAVDX0PUSPqnLnwzivNJ9HXgyxlpF4dNo45KKF6hsB0akk8ABzmVx4rZLdNVsmSMdeqVNX3kdFLthawQC5Y5Rp1i+k6q8Otp6YyRv9XLblWrXqmk6dMRvHZyiUKlQqiuxXLoHFxxMinD3Xqm0R313TblzFumKzPbbB3mBFIpRquayFwq2JAU2N9Y+Sndt2iNTo+b3FdVmdxtYbH2mMQhZVZcrMhVrXBXjwmGfDOK2pnfbbfDmjLXcR9FdvQdaZ6/4lmM+Ter0sqEBAQEBAQEBAQEBAQECm3j/Mfrf/VUiBPwo8RewS6HgvCLsvx+XUjgA63FxzBrdHNPd8J5Hb4U/o8HxfBv/wAkT+iq3JoUXrqKjMtRWD09RlbLrlNxe/p1nX4lfLXHPTHb194cXhtcVsmrT39PZTYoZqzAnjUIJ7W1M68f2cMTHt/DlzfazzE+/wDLfbmESjXenTYsq2s1wb3APEac8jjZLZcUWt5nKx1x5JrSdwl7zN41D/DUPozHhR2v/lLfnTO6f4w9LubsGgVo1zUPK3LZMy2uCRa1r8J53iHLy9VsWvs+70fD+Jh6a5N/aeMxSZq7A89Ug+l7T2MdunDE/T+Hj5Y6s8x9f5dNuYNaNepTQkhDYE8eAOtpHFyTlxRefVPKxxiyzSvon73n4Sj/AIaj7DOfw6PsW/yl0eI/fp/jD3m5ldVwVHMwFw/Egflt0zw+fWZ5FtQ9zgXiOPXctt46iv8Ag+Ugj8JpcDcc8rxYmvXv+2WnJmLdOveETFYNsTicRSatUWmqU/FUixzjW4PZNaZK4cNLxWJnc92Vsc5ctqTMxGo8nXC08uKxKjmoUh3KwlbTvDSf/tK1Y1lvH0hA3eI5TB9WGq/SE25W+nJ/lDHBMdVP8ZW+6fkVv8TW+lObm/er/jDp4n3bfnLnvcbKp6z7ROKfJ21emlQgICAgICAgICAgICAgU+8fCj+t/wDXUiPMTsN5C9gl1Xg99dhV62JL0qbMuVRcW4ie74dy8OPF03tqdvD8S4mbLk3SNxpC3e3UxIr03dMiowYkkfkm9gB08Jvy/EME4prWdzMObi+HZ65ItaNRDXbu6FcVXNJc6MxYEMLi5vYgmON4ji+HEXnUwcvw3JOSbU7xMouD3MxTsAyZBzsWWw9ANzNcnieCsbidyyx+F57T37Qv97N1Hfk2w9mKU1plSQCQnAgnScHA59adUZPWd7d/O4E5IrNJ7xGtKzdzdnE08TSd6dlVrk5lNhY9BnTzOdgvhtWs95cvE4GemWtrR2hwbdfFGvm5LTlc18ycM178ZeOdgjD07769vorPAzfH6tdt+/1d95N28TUxNV0p3VmuDmUXFhzEynD5uGmGtbT3X5nBzXzTasdp+rrvNu7iKlSmadO4WjTQ+Mo1UG41MpwuZhx1tFp9Zlfm8PLktWax5RCauxqq08Jnw/KiklUOmZeLNddSbGYTyKTfJ036dzGpdFePetKbrvUd47OtDZtZKQK0CCMZywpBluEC6C97dUrbNjteYm34db+rSuLJFNxH4t6+i42FTqnEV6tWk1MOtIKCQfJBB4Tk5E0jFSlbb1t04IvOS17RrejaFCrSrmtSp8qtRAlRAQGGW9mF+OhItGO1L4/h2nUxO4lOSl65Ousbie0wg4M8k2ajs+or2IBuoGvSb6CbX+3Gr5omP1/0ypus7ri1P6f7Xe7+BajStUtndmqPbhmc3IHqnJycsZL/AGfKI1DpwY5pXv5+av3z/FA9v1TnnydMPTiVCAgICAgICAgICAgICBUbx+TS/Wj6DxAmYPyF7BLqu8ga1BoewyY80T5PiOOStTa1TlFvcjNmW+vEXn2WL4V6/Z1L47P8al56twvt3drV6eFxTBmKoqBCTfKzGxsT1G9uycPL4+K2fHXXed7/ACdvD5GWuHJbfaI7POoatVjl5R2ALNbMxsOJPVPQmMWOI3qHn1nLkntuZXe5G1aiYmmmdilQlWUkkcCQQOY3AnF4jx6WwzbXeHX4dyLxmiu+0qyrVb8KOp/HHnPnzpilfgeX4f4Y2vb5jz/F/LvvZVb8LranR+k9AlODSvy9ey3Ovb5i2p/7TvvhUPK0xc/1ejz/AKMz8PrE47Tr8UtPEbzF6xE+kPUbEqu+HwlAOVFRajOwNmyo3kqea9xr0Ty+RWtcuTJMb1Ma/OXqca02xY6b84WO09lrhaZrYdmVqfjFS7FagHFWDE6kX1nLXlReenNrU9vSNezsvxuiOrHvcIYwzbQxFUVqtRMPSyrTo06mQ1GKhnqVGQ5rAtlC6cLzz45GObzjrPeHZ8O0Vi0x5oGK2guy8SlNKz1aNVXvQdzUqUnRC6MjG7ZWsQQeF7zWZ1G5Z0yUm/Tv819s/BPiKa1mxVTM4uOSZRTS/wCSFsc1uHjX4TPVpjcy9D5vDE6x0ia+8+c/6/RO2Hi3YVEqkF6LmmzAWDaBla3MSrC46byazPlKnKx1r02p5Wjf5f8AShb5j4D0/UZafJyw9HTNwOwSqW0BAQEBAQEBAQEBAQECr3gXxF6nv/oeBIwB+DX5I9kuhIkIaVnspPQCe6TWNzpE9ofEdrY969VqlQ6k+gAcAOoT7Pj4a4scVq+L5Oa2XJNrPQYPaPK7PxFFaSoKS02uCSWu/jMb8/i3nn5MPw+XS9rb3MvRw5vicW+OtdahQ7J2m2HZmUAl6bUyDfg1rnTn0nocjBGaIiZ8p28/j55w2m0e2kvc2kWxlGw4MSewKdZj4hMRx7ba+HxM8iukeuP6W1uH4Qf9yaU/+NH+P8K318zOv7v5SN8qZXGVrjiwI7Co1mfh9onj10v4hWY5FkHam0WrsrMACqLT06EGh7ZtgwRhrMRPrthnzTmnc+2n0bd7Z3LYHDlWKVKeZkcC9jmYEEc4I4ifO8rN8Pk3iY3E+cPo+Ji6+NT0mPKUvEbOqVmSninXKLsQgID2PA3OnWJ4eXLjjnVjXbpma79/9+z1KY7TgmJn1769kPbuw6tOv+E4GoiVKmRalOopNOoVFlbxdVYDQnnHZMef8OOi9vvRMa159/8Au7bB1amvppW7mbvLVapicS/KVWNamadrcmWJWpc8SxHPpYGwnoTufN5nAmtI6o+9vulbDo16FavRw3J1FXk7u7FVVipGqqDmfKFvYjm6ZnEXr283pUycPLktfvE+sR5b+ns9PsrAcipu2Z3YvUe1szHoHMAAAB0CWrXSeRm+JaNRqI7RCt3zPwA+UPYZafJjHmv8KfEX5K+yVHWAgICAgICAgICAgICBX7bW9LsN/UYG+zz8GnyR7JeVUmQBgUGJ3OwjsWNMgnU2ZgO4HSd1PEuRSuos4snh/HvbqmqVsvd6hh8/JJ5YAa5LAgX0se0zLNy8ubXVPk1w8TFi30R5odTczBkk8la/MHYDuvNa+JcmI11MreHceZ30p+y9h0MPc0UCk8Tck26LmYZuVlzfflti42LF9yNIh3RwufPyZzZs187cb36ema/1DP09PV28mfyOCbdXT380vamw6GIty1MMRwNyD2XBvMsPKy4fuTppm42LL9+Nvm29+xBRxGXD03yZFPBm11vqb9U+i4HKnJi3ktG9y+d5/E6MmsdZ1r6vf7loVwdIMCDZtCLHyjPC8QmJ5Fph7vAia4KxMLivQVxZhw1B4Edh5p5efjY88avH5e8fq76ZJpPZzpYRVObUnmLEm3ZMcXAx479czNp9Jmd6/Je+a1o15fkh4zYFGo5qWdHbyjTqNTzfKykXndDivx6WnaZgsFTorkpKFUa2HOTxJPEnrMNaUrSNVh3hZ57fNrUhfzvqMT5JjzX+C/Fp8hfYJVLvAQEBAQEBAQEBAQEBAj48DIc3Acew6N6iYHlKG92Hw1R8PiqnJmmRydRgQlRGAZWVuHPb9mK3i3b1Takx9r0TDv3s4f2yh0eWJfSjk/hC2cDb8LpX4aEn2CT0o25/zj7O/wDkroL+S9uNuOWRpLL+EXZwFziBY6XyVPs9R7o1HuOVXwmbNXjiRr+hU+z1x2BPCZs0/wBpX5lT7Maj3O7K+EvZp0/CR8yoP4ZHb3NS7U/CFs9jZcQpJBPkuNBx4rJ7GpRT4TdnfHMf8qp9mO3unplr/Ojs741v3VT7Mjt7nTLYeE3AfGVP3NT25Y3HunpllfCXgjwNbT+4qn2LG49zpk/nKwXTW/8AHrH2LG49zpkHhKwXOaw7cPW+zG6+50y2/nHwRGjVT1chV+zG6+50y6P/AE/IbMqcVUghiL+MzKRdRza6nskb35J1p69RYWHNIQzAQEBAQEBAQEBAQEBAwwvoYFDtPdalWFmCsvMroHAv0X4SJrErRaY8lT/N9hxwo4X9wvukdMHVLou4tIcKeGHZQX3SdQjcui7mIOC0B/kr7o1BuXRd0gPih/kiNG5brurbgyDspD3xqDbcbrf3g/dj3xqDqlsN2P7z/wCse+NQbkG64+MPzB741BuXRd3B8Y3zRGoNg3bX4x+4RqDbb+TifGP6vdGoNtv5Op59TvHujRtt/J6n51T5w90ag2yN36fnVPnD3SdG2RsGn51T5w90G0/DYVKYsgt09J7TCHaAgICAgICAgICAgICAgICAgICAgICAgICAgICAgICAgICAgICAgICAgICAgICAgICAgICAgICAgICAgICAgICAgICAgIC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1" name="AutoShape 29" descr="data:image/jpeg;base64,/9j/4AAQSkZJRgABAQAAAQABAAD/2wCEAAkGBxQSEhUUEBQUFhUUFRQUFRUYFBcXFhgYFBYYFhUVGBQYHCggGBolHBUUITEhJSkrLi4uFx8zODMsNygtLiwBCgoKDg0OGxAQGy0kHSYsLCwsLCwsLCwsLCwtLCwsLCwsLCwsLCwsLCwsLCwsLCwsLCwsLCwsLCwsLCwsLCwsLP/AABEIAMUBAAMBEQACEQEDEQH/xAAbAAEAAgMBAQAAAAAAAAAAAAAABAUBAgMGB//EAE4QAAIBAgMDBggICQwCAwAAAAECAAMRBBIhBQYxE0FRYXGRByIyUoGhsdEjU3KSssHS8BQzQkNic4KTwhYXJDREY3SDorPh8ZTDVKPi/8QAGgEBAAMBAQEAAAAAAAAAAAAAAAECAwQFBv/EADMRAQACAgECBAMHBQACAwAAAAABAgMRBBIhBTFBURMUYSIyQnGBkcEVUnLR8COxNGKh/9oADAMBAAIRAxEAPwD7jAQEBAQEDEDMBAQEBAQEBAQEBAQEBAQEBAQEBAQEBAQEBAQEBAQEBAQEBAQEBAQEBAQEBAQEBAQEBAQEBAQEBAQEBAQEBAQEBAQEBAQEBAQEBAQEBA4rilPkm46Rw9B5/RAxUr9Hs/5k6kaLizzr3H7QEaHVMQp57dund0yB1gICAgICAgICAgICAgICAgICAvAQEBAQEBAQECo3qY/g7IpIaqUpAjj8IwU+q8iUwU1VAACBYW49Hplo8iW4qHpvLKpWH8kdkEstTBhDhTqlKqoT4rggfKGtu4N6pWYWWEgICAgICAgICAgICBzasoNri9gbc9jext6D3QObYtRz/fsk6GpxJPBT3W9saGC7noHp/wCJPSbYsx/K7h/zJ1CNnJHzj6vdBtnkj5zer3RqDYKZ85vV7o1BtnI3nt6vdGoNsjN53eJGoNsFn5ivcffGjZnf9H1iNJ2zyj9A+d/+Y0bYzv8Acj7MjQj4mnmKlxmKXZbm9mA0OUAAmTohpm6b90nsNeU5hqPZHcTcP5I7IQ6SEIO1gQocalCGtzmxuQO21vTE+SYWatcXHA6iVSzAQEBAQEBAQEBAQKLaK2xQPxtAr1XpPcf7p7pMCyogWFgBpLodJCCAgIGYCAgICQMwEBAg4lrtbTS0bWaE9I7vdJGjVTqOI437NbQLCitlA6AIVbwNKyXUjpEJcdj1b08vPTOT0DVf9JHpBlEp8BAQEBAQEBAQEBAqNvrY0H82rlPZUUr9LLJgS8MdOz7iWRLrCGC0DU1BCWOVEGjlh97QaDXA4+0QaBXF7X16INNuUEDIqDpEDa8BeENXewhKvBOp6er7+uIS2v3wgUlioPT6gb3+j3yZFgJCCBzxFUKpZjYAXJiBVbNqEOtQiy1PEI9Pwbd/05WY9Vl/ICAgICAgICAgICBW7wpeg58zLUH+Wwf6oEKttSnQW9WoiA6+MwHdrrNaUtbtWNomYjvKix3hBwqeSXqH9FbDva066cDPb00xtyMceqkxXhLP5qgO1n+oD65008Kn8Vv/AMZTy49IVWI8IWLbyTTXsS/0iZ0V8LxR5zMsp5d/RBq75YxuNdh2BV9gm0eH4I/CpPJye6I+8WKPHEVv3jD2GaRxMMfhhX4959Wo27iPj6371vfJ+Vw/2wfGv7ulPePEjhXq/PJ9sr8nh/thPx8nulU978Yp0rt6Qp9omc8DDP4Vo5GT3TKG/wDjBxdG+VTH8Npnbw3D9Vo5V0pfCLiOdKB/Yb7cz/plPeV45c+zY+EXEfF0fmv9qR/S6R6yfNT7PY7t43EVUz4laal7FEVSrBdfHa5PHmHQL888vPTHS/TSduvHNpjdlyBbn+/bMl2xupzHQAHSEO+Ep/lHifZzfWfTIJSJCFZidrAMadFTVqDiBYKvy3Og7NT1SU6EwDVLNiCDbXk18gHrPFvvpBt32lTvSa2lgSOq0EJuEq50RvOVW7xeUS6wEBAQEBAQEBAQOWJpZ0ZTwZSveLQPlHhEp5qGFq89irftKrW7w09bwu3/AJJj6OXlR9mJeCM91522JIzCWIQzBAIGYSCQhnLG0rfZu7mJr/i6TZfPYZF7czWv6LzlycvFTzn9mtMN7ej3G7+46USHxBFVxqFA+CU9d9XPbp1TyeTz7ZPs07Q7MfHivee8vXKvafXPPdIxBQ624g36jaPQd8PRLWLcBawPHTgT7oRKbIQh7SqkAKp8ZzlH1mSmG2BwqUkCqLAd5J4sTzknnko22bHUwcudb9F9fSOaQnSJi9q0bMvKJfKdMw6IE3Y5+ApfIX1C0olMgICAgICAgICAgIHzff3D/wBDqD4rEX7AXYL6qizu8PtrNDHkRvHL5eRPpdvK0KhJsBc9HE90TaI80xWZ8lnht3MVU8nD1e0oVHe1phblYa+doaxhvPosKW4+Nb81btqUx/FMZ8QwR6rRxskpKeDzFn4odtT3Ayk+J4fqt8pdsfB3i+mj88/WsrHimL2lb5S7R/B/jBwWmeyoPrtLf1LD9VflLs7O3DxLVAtZeSTiz5lbToAUm5MjJ4jiiu695K8a29T5Pomxt08PQsUpjMPy28d+250X0CeRl5WXJ96e3s7KYqV8l0+G6zfrN/8Aqc7RHqIecerj3RKWyoSLBfSek6k6+6B2o4QC1+bh0D79MhG0iENalQKLsQAOcm0lKjxeOao6nDrnCFrkkqlyLA5yNRqeF4GtIipU5OtWzOQTyaXVABa9yNSdRxPogXWHwqILIqr2AD2Qba45AabfJPskwg2H/V6XyBM1k6AgICAgICAgICAgeW3iwSVBiKdZiqOEqMwtdQoXW5BHGkZpjyTjtF49Cadf2fd4wVtlUPIpPXbzmuR/qIHcsvl8WyT6/s7sHgOS3eYiPzbtvsUFsNh6VIcB/wBIFnDfmXs9XF4DSPvW/aEDEb3Yt/zoXqVF9pBPrmE8i8u7H4Rx6+m/zQqu2sS3lV63oqMvqUiZzlt7umvh+CvlSEZ8XUbyqlQ9rsfaZHXPu2jjYo8qx+zQOelu8yOqVpwU9o/ZuMQ44O/zj75brn3Unj4/7Y/Z9F8HuJL4fx2ZiKri7EsfJUjU82pndx53V8p4vjimbURrs9fy4+4M3eUcuPuIDlh9wYNHLCDTV8So5/RBpHqYtj5I06W0EClxWNpA3djWbhl/Njqtw77yJmIT3QsVtF6gte3NkXm7dfaR2GVm0ytqId9hKFcBuKlKo04A5qT2sNPKXhaUruLJt5PW3m2mSNtB/g3+S3skwM7C/q9L9WvsmayfAQEBAQEBAQEBAQKXbdK7gHhUpOh9FgP9xomNxMLUnVol8TXrnly++xamIlmQ2ZkLEDMGyBmSrL1Xg+xxWq1KxKuM976KUGrHqOg7p18a3fTwPGsMTSMnrD02I3jpgsFR2yWvYXJuSBYAdR42nX1PmdI38rF5qFT0qw/hjqNOlHeUswUUgCfOYr62WOs0vMHXFRA4AswuLcLcx1APqEmJ2jSixW8LKSKaKOOU6XIHEjpOo0kdRpCr4mrV/GE8x1Nl6/Ft7RI3MrdoYy34n9ldF9Rv6LyNG9uiWXQcOqSrLs1VlzGmBnam1IEtawcgk8NDpImJ3uFolD2VslVxAp2qkhEq5mr1X52UqwJsb6Hhzc8r39ZTOnc4dq+INOk1sr1B1XpkZuOmmYcxl1Xu8HQFNFQcFUKPQLQh2gICAgICAgICAgIFbttdEbzX17CrD25ZMD4zt6lkxNZeHwjEdjHMPURPNyV1aYfbcDJ1YKz9EENKads3hMobNrP5FGq3ZTYjvtLRjtPlDG/Mw187R+6fS3VxbcKDDtKr9JhLxgvPo57eK8aPxf8AtMp7j4s8RTXtqD+G8t8tZhPjWCPLf7Oo3DxPO9Aftv8AYk/K2Zz45h9pG3ExPn0D+2/2I+Wsj+uYfaf+/V6XdvdoYek+cg1aisrMDcKDewU27CevsnRixdH5vH5/OnkW1X7qQdkmi+dFZqbqqsEGZkZL2YqTdgQbaaiw010vrTg26q681Ov/AOPUHtElDbGUWqUqiU6ThnRkBcKqAspF28bNbXmBMgTMNhhTRUXgqhb9Nha8t5IVL7HY2yFc1Ko1Snm0Vle+emxFyvFrG3mnW1pEwmJbVMO5/s7DsxFG3ebH1R3OzgdnVTwo27cRTHsUx3OzDbMrDUpQUfpYtvqw/wBcak7NuRC6tXwim19WZx9JLiO52Rqm1kTlWw7crWZQrVguWkirewRSTfUk8TcnU6WjXfZtW7MxJpVHWoXXNkqrVUZmp1NUZ2XiytfXpB16QHutkbXFUmmwAqKL6G6Ot7Z0bovoQdQe+ELWAgICAgICAgICAgRto0s1NgTbgb9GUg39UD5nj3Rq7sMGjuDY1KtQ5WygLdaYzXFgOIEz6azO9OuvJzUr0RbUfRb7Hx5DU0KUkDlgopoFtlUsefq6Bx6peNMbZLW7zMvXUKFwCWOo6ppplMuow46+8wjbYUF6INs8kOgd0ByY6B3RscK9KxuBBDlykhLBqdcgYNQdMDXPCWDAj1EYjQH5pgV+IwVY+SGHXYlvQTwgeaxW6eKqE3pk9bOnP6YGcLuLiRxWkO1z9SmO6F7ht164p5M9FbkG4DsdO6NDXaeyTRC3YOXZQQBluBbQannJNuuRMeqfN6PYuyOSJdgoYqFFixsL5iCW6/ZCFvAQEBAQEBAQEBAQMOtwQeB0MCHh9lUU8lBfpPjHvMCu3jpDlMM1tRUceg0X90R5pWeE8heyXVdpCCAgICBi0CEdr0L5eWpXva2db36OM2+Bl1vpnX5Mvj44nXVCbMWpaSlm0gYtJC0IIGZAQKLeM+NR+WD/AKli3kmr0UqkgICAgICAgICAgICAgU28XGh+tP8AtVIjzE7CeQvYJdVSbwb108KwQqzta5AIAF+Fz0zu4vh989eqJ1Dh5XPpgnpnzQMBv2tWolPkmGdgt8wNrm17Wm+Xwq2Ok26vJz4vFa3tFdebvtjfalQcoqs5U2YggAEcRfnlMHhmTLXqmdQ05HiePFbp85RcL4QaRYB6bKD+VcNbrIml/CMkRuJ2yp4vjm2phb7d3npYZVJu5cZlVejpJPATk43ByZ5mI7adfJ5uPDWJnvvyVmzN+FrVUpCkwznLfMDb0WnTm8LtipN+rycuLxWuW8U15vn+MqWrOeiox7mM97HXeGI+n8PDzX6c8z9XvMF4QKTMFqU2QHTNcEDrPVPDyeEZIiZrO3tYvF8czFZjSdt7e1cNUFM0y11DXDACxv7phxvD7Z6dUTp0cnxCuC0RMfVcbG2gMRRWqAVDX0PUSPqnLnwzivNJ9HXgyxlpF4dNo45KKF6hsB0akk8ABzmVx4rZLdNVsmSMdeqVNX3kdFLthawQC5Y5Rp1i+k6q8Otp6YyRv9XLblWrXqmk6dMRvHZyiUKlQqiuxXLoHFxxMinD3Xqm0R313TblzFumKzPbbB3mBFIpRquayFwq2JAU2N9Y+Sndt2iNTo+b3FdVmdxtYbH2mMQhZVZcrMhVrXBXjwmGfDOK2pnfbbfDmjLXcR9FdvQdaZ6/4lmM+Ter0sqEBAQEBAQEBAQEBAQECm3j/Mfrf/VUiBPwo8RewS6HgvCLsvx+XUjgA63FxzBrdHNPd8J5Hb4U/o8HxfBv/wAkT+iq3JoUXrqKjMtRWD09RlbLrlNxe/p1nX4lfLXHPTHb194cXhtcVsmrT39PZTYoZqzAnjUIJ7W1M68f2cMTHt/DlzfazzE+/wDLfbmESjXenTYsq2s1wb3APEac8jjZLZcUWt5nKx1x5JrSdwl7zN41D/DUPozHhR2v/lLfnTO6f4w9LubsGgVo1zUPK3LZMy2uCRa1r8J53iHLy9VsWvs+70fD+Jh6a5N/aeMxSZq7A89Ug+l7T2MdunDE/T+Hj5Y6s8x9f5dNuYNaNepTQkhDYE8eAOtpHFyTlxRefVPKxxiyzSvon73n4Sj/AIaj7DOfw6PsW/yl0eI/fp/jD3m5ldVwVHMwFw/Egflt0zw+fWZ5FtQ9zgXiOPXctt46iv8Ag+Ugj8JpcDcc8rxYmvXv+2WnJmLdOveETFYNsTicRSatUWmqU/FUixzjW4PZNaZK4cNLxWJnc92Vsc5ctqTMxGo8nXC08uKxKjmoUh3KwlbTvDSf/tK1Y1lvH0hA3eI5TB9WGq/SE25W+nJ/lDHBMdVP8ZW+6fkVv8TW+lObm/er/jDp4n3bfnLnvcbKp6z7ROKfJ21emlQgICAgICAgICAgICAgU+8fCj+t/wDXUiPMTsN5C9gl1Xg99dhV62JL0qbMuVRcW4ie74dy8OPF03tqdvD8S4mbLk3SNxpC3e3UxIr03dMiowYkkfkm9gB08Jvy/EME4prWdzMObi+HZ65ItaNRDXbu6FcVXNJc6MxYEMLi5vYgmON4ji+HEXnUwcvw3JOSbU7xMouD3MxTsAyZBzsWWw9ANzNcnieCsbidyyx+F57T37Qv97N1Hfk2w9mKU1plSQCQnAgnScHA59adUZPWd7d/O4E5IrNJ7xGtKzdzdnE08TSd6dlVrk5lNhY9BnTzOdgvhtWs95cvE4GemWtrR2hwbdfFGvm5LTlc18ycM178ZeOdgjD07769vorPAzfH6tdt+/1d95N28TUxNV0p3VmuDmUXFhzEynD5uGmGtbT3X5nBzXzTasdp+rrvNu7iKlSmadO4WjTQ+Mo1UG41MpwuZhx1tFp9Zlfm8PLktWax5RCauxqq08Jnw/KiklUOmZeLNddSbGYTyKTfJ036dzGpdFePetKbrvUd47OtDZtZKQK0CCMZywpBluEC6C97dUrbNjteYm34db+rSuLJFNxH4t6+i42FTqnEV6tWk1MOtIKCQfJBB4Tk5E0jFSlbb1t04IvOS17RrejaFCrSrmtSp8qtRAlRAQGGW9mF+OhItGO1L4/h2nUxO4lOSl65Ousbie0wg4M8k2ajs+or2IBuoGvSb6CbX+3Gr5omP1/0ypus7ri1P6f7Xe7+BajStUtndmqPbhmc3IHqnJycsZL/AGfKI1DpwY5pXv5+av3z/FA9v1TnnydMPTiVCAgICAgICAgICAgICBUbx+TS/Wj6DxAmYPyF7BLqu8ga1BoewyY80T5PiOOStTa1TlFvcjNmW+vEXn2WL4V6/Z1L47P8al56twvt3drV6eFxTBmKoqBCTfKzGxsT1G9uycPL4+K2fHXXed7/ACdvD5GWuHJbfaI7POoatVjl5R2ALNbMxsOJPVPQmMWOI3qHn1nLkntuZXe5G1aiYmmmdilQlWUkkcCQQOY3AnF4jx6WwzbXeHX4dyLxmiu+0qyrVb8KOp/HHnPnzpilfgeX4f4Y2vb5jz/F/LvvZVb8LranR+k9AlODSvy9ey3Ovb5i2p/7TvvhUPK0xc/1ejz/AKMz8PrE47Tr8UtPEbzF6xE+kPUbEqu+HwlAOVFRajOwNmyo3kqea9xr0Ty+RWtcuTJMb1Ma/OXqca02xY6b84WO09lrhaZrYdmVqfjFS7FagHFWDE6kX1nLXlReenNrU9vSNezsvxuiOrHvcIYwzbQxFUVqtRMPSyrTo06mQ1GKhnqVGQ5rAtlC6cLzz45GObzjrPeHZ8O0Vi0x5oGK2guy8SlNKz1aNVXvQdzUqUnRC6MjG7ZWsQQeF7zWZ1G5Z0yUm/Tv819s/BPiKa1mxVTM4uOSZRTS/wCSFsc1uHjX4TPVpjcy9D5vDE6x0ia+8+c/6/RO2Hi3YVEqkF6LmmzAWDaBla3MSrC46byazPlKnKx1r02p5Wjf5f8AShb5j4D0/UZafJyw9HTNwOwSqW0BAQEBAQEBAQEBAQECr3gXxF6nv/oeBIwB+DX5I9kuhIkIaVnspPQCe6TWNzpE9ofEdrY969VqlQ6k+gAcAOoT7Pj4a4scVq+L5Oa2XJNrPQYPaPK7PxFFaSoKS02uCSWu/jMb8/i3nn5MPw+XS9rb3MvRw5vicW+OtdahQ7J2m2HZmUAl6bUyDfg1rnTn0nocjBGaIiZ8p28/j55w2m0e2kvc2kWxlGw4MSewKdZj4hMRx7ba+HxM8iukeuP6W1uH4Qf9yaU/+NH+P8K318zOv7v5SN8qZXGVrjiwI7Co1mfh9onj10v4hWY5FkHam0WrsrMACqLT06EGh7ZtgwRhrMRPrthnzTmnc+2n0bd7Z3LYHDlWKVKeZkcC9jmYEEc4I4ifO8rN8Pk3iY3E+cPo+Ji6+NT0mPKUvEbOqVmSninXKLsQgID2PA3OnWJ4eXLjjnVjXbpma79/9+z1KY7TgmJn1769kPbuw6tOv+E4GoiVKmRalOopNOoVFlbxdVYDQnnHZMef8OOi9vvRMa159/8Au7bB1amvppW7mbvLVapicS/KVWNamadrcmWJWpc8SxHPpYGwnoTufN5nAmtI6o+9vulbDo16FavRw3J1FXk7u7FVVipGqqDmfKFvYjm6ZnEXr283pUycPLktfvE+sR5b+ns9PsrAcipu2Z3YvUe1szHoHMAAAB0CWrXSeRm+JaNRqI7RCt3zPwA+UPYZafJjHmv8KfEX5K+yVHWAgICAgICAgICAgICBX7bW9LsN/UYG+zz8GnyR7JeVUmQBgUGJ3OwjsWNMgnU2ZgO4HSd1PEuRSuos4snh/HvbqmqVsvd6hh8/JJ5YAa5LAgX0se0zLNy8ubXVPk1w8TFi30R5odTczBkk8la/MHYDuvNa+JcmI11MreHceZ30p+y9h0MPc0UCk8Tck26LmYZuVlzfflti42LF9yNIh3RwufPyZzZs187cb36ema/1DP09PV28mfyOCbdXT380vamw6GIty1MMRwNyD2XBvMsPKy4fuTppm42LL9+Nvm29+xBRxGXD03yZFPBm11vqb9U+i4HKnJi3ktG9y+d5/E6MmsdZ1r6vf7loVwdIMCDZtCLHyjPC8QmJ5Fph7vAia4KxMLivQVxZhw1B4Edh5p5efjY88avH5e8fq76ZJpPZzpYRVObUnmLEm3ZMcXAx479czNp9Jmd6/Je+a1o15fkh4zYFGo5qWdHbyjTqNTzfKykXndDivx6WnaZgsFTorkpKFUa2HOTxJPEnrMNaUrSNVh3hZ57fNrUhfzvqMT5JjzX+C/Fp8hfYJVLvAQEBAQEBAQEBAQEBAj48DIc3Acew6N6iYHlKG92Hw1R8PiqnJmmRydRgQlRGAZWVuHPb9mK3i3b1Takx9r0TDv3s4f2yh0eWJfSjk/hC2cDb8LpX4aEn2CT0o25/zj7O/wDkroL+S9uNuOWRpLL+EXZwFziBY6XyVPs9R7o1HuOVXwmbNXjiRr+hU+z1x2BPCZs0/wBpX5lT7Maj3O7K+EvZp0/CR8yoP4ZHb3NS7U/CFs9jZcQpJBPkuNBx4rJ7GpRT4TdnfHMf8qp9mO3unplr/Ojs741v3VT7Mjt7nTLYeE3AfGVP3NT25Y3HunpllfCXgjwNbT+4qn2LG49zpk/nKwXTW/8AHrH2LG49zpkHhKwXOaw7cPW+zG6+50y2/nHwRGjVT1chV+zG6+50y6P/AE/IbMqcVUghiL+MzKRdRza6nskb35J1p69RYWHNIQzAQEBAQEBAQEBAQEBAwwvoYFDtPdalWFmCsvMroHAv0X4SJrErRaY8lT/N9hxwo4X9wvukdMHVLou4tIcKeGHZQX3SdQjcui7mIOC0B/kr7o1BuXRd0gPih/kiNG5brurbgyDspD3xqDbcbrf3g/dj3xqDqlsN2P7z/wCse+NQbkG64+MPzB741BuXRd3B8Y3zRGoNg3bX4x+4RqDbb+TifGP6vdGoNtv5Op59TvHujRtt/J6n51T5w90ag2yN36fnVPnD3SdG2RsGn51T5w90G0/DYVKYsgt09J7TCHaAgICAgICAgICAgICAgICAgICAgICAgICAgICAgICAgICAgICAgICAgICAgICAgICAgICAgICAgICAgICAgICAgICAgIC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2928926" y="5211561"/>
            <a:ext cx="1724743" cy="1646439"/>
            <a:chOff x="3571868" y="0"/>
            <a:chExt cx="1724743" cy="1646439"/>
          </a:xfrm>
        </p:grpSpPr>
        <p:pic>
          <p:nvPicPr>
            <p:cNvPr id="3105" name="Picture 33" descr="http://static.shop.sochi2014.com/multimedia/images/upload/goods/4/e/c/4ec707440c6374c9f72b353decad56cd_119247_4049_b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43306" y="0"/>
              <a:ext cx="1653305" cy="1571612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571868" y="1000108"/>
              <a:ext cx="1357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/>
                <a:t>Конькимен сырғанау</a:t>
              </a:r>
              <a:endParaRPr lang="ru-RU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857884" y="0"/>
            <a:ext cx="1428760" cy="1440902"/>
            <a:chOff x="3571868" y="1643050"/>
            <a:chExt cx="1428760" cy="1440902"/>
          </a:xfrm>
        </p:grpSpPr>
        <p:pic>
          <p:nvPicPr>
            <p:cNvPr id="3107" name="Picture 35" descr="http://www.chechnyatravel.com/wp-content/uploads/2013/12/18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71868" y="1643050"/>
              <a:ext cx="1428760" cy="142876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3571868" y="2714620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k-KZ" dirty="0" smtClean="0"/>
                <a:t>Сноуборд</a:t>
              </a:r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500562" y="4934538"/>
            <a:ext cx="1714512" cy="1923462"/>
            <a:chOff x="3500430" y="3071810"/>
            <a:chExt cx="1714512" cy="1923462"/>
          </a:xfrm>
        </p:grpSpPr>
        <p:pic>
          <p:nvPicPr>
            <p:cNvPr id="3109" name="Picture 37" descr="http://vyshivaem-krestikom.ru/images/stories/pryzhkinalyzhah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00430" y="3071810"/>
              <a:ext cx="1357322" cy="1585896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3643306" y="4071942"/>
              <a:ext cx="157163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/>
                <a:t>Шаңғымен трамплиннен секіру</a:t>
              </a:r>
              <a:endParaRPr lang="ru-RU" dirty="0"/>
            </a:p>
          </p:txBody>
        </p:sp>
      </p:grpSp>
      <p:pic>
        <p:nvPicPr>
          <p:cNvPr id="3085" name="Picture 13" descr="http://cs421823.vk.me/v421823607/b87f/52r8dquEAkw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57356" y="1571611"/>
            <a:ext cx="5500726" cy="3286149"/>
          </a:xfrm>
          <a:prstGeom prst="rect">
            <a:avLst/>
          </a:prstGeom>
          <a:noFill/>
        </p:spPr>
      </p:pic>
      <p:grpSp>
        <p:nvGrpSpPr>
          <p:cNvPr id="56" name="Группа 55"/>
          <p:cNvGrpSpPr/>
          <p:nvPr/>
        </p:nvGrpSpPr>
        <p:grpSpPr>
          <a:xfrm>
            <a:off x="7429488" y="4997223"/>
            <a:ext cx="1714512" cy="1860777"/>
            <a:chOff x="4929190" y="2857496"/>
            <a:chExt cx="1714512" cy="1860777"/>
          </a:xfrm>
        </p:grpSpPr>
        <p:pic>
          <p:nvPicPr>
            <p:cNvPr id="3111" name="Picture 39" descr="http://sochi2013.com/wp-content/uploads/2013/03/%D0%A1%D0%B0%D0%BD%D0%BD%D1%8B%D0%B9-%D1%81%D0%BF%D0%BE%D1%80%D1%82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929190" y="2857496"/>
              <a:ext cx="1428760" cy="150019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5072066" y="4071942"/>
              <a:ext cx="15716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/>
                <a:t>Шанамен сырғанау</a:t>
              </a:r>
              <a:endParaRPr lang="ru-RU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000496" y="0"/>
            <a:ext cx="1643074" cy="1571612"/>
            <a:chOff x="3500431" y="4929198"/>
            <a:chExt cx="1643074" cy="1928802"/>
          </a:xfrm>
        </p:grpSpPr>
        <p:pic>
          <p:nvPicPr>
            <p:cNvPr id="3078" name="Picture 6" descr="C:\Users\Admin\Documents\мат фон\sochi2014pictograms7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00431" y="4929198"/>
              <a:ext cx="1643074" cy="1416442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571868" y="6488668"/>
              <a:ext cx="15716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k-KZ" dirty="0" smtClean="0"/>
                <a:t>Скелетон</a:t>
              </a:r>
              <a:endParaRPr lang="ru-RU" dirty="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572364" y="3214686"/>
            <a:ext cx="1571636" cy="1798092"/>
            <a:chOff x="6929454" y="3643314"/>
            <a:chExt cx="1571636" cy="1798092"/>
          </a:xfrm>
        </p:grpSpPr>
        <p:pic>
          <p:nvPicPr>
            <p:cNvPr id="43" name="Picture 21" descr="http://sochi2013.com/wp-content/uploads/2013/02/%D0%9F%D0%B8%D0%BA%D1%82%D0%BE%D0%B3%D1%80%D0%B0%D0%BC%D0%BC%D1%8B-%D0%BE%D0%BB%D0%B8%D0%BC%D0%BF%D0%B8%D0%B9%D1%81%D0%BA%D0%B8%D1%85-%D0%B8%D0%B3%D1%80-%D0%A1%D0%BE%D1%87%D0%B8-2014-11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6941348" y="3643314"/>
              <a:ext cx="1559742" cy="157163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6929454" y="5072074"/>
              <a:ext cx="15716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/>
                <a:t>Шорт трек</a:t>
              </a:r>
              <a:endParaRPr lang="ru-RU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714480" y="3143248"/>
            <a:ext cx="5929354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8-ге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көбейту және бөлу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Тура теңсіздік құрастыру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0" name="Picture 2" descr="http://www.sportvia.ru/uploads/posts/2009-11/1257495675_curlingro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215370" cy="5367377"/>
          </a:xfrm>
          <a:prstGeom prst="rect">
            <a:avLst/>
          </a:prstGeom>
          <a:noFill/>
        </p:spPr>
      </p:pic>
      <p:pic>
        <p:nvPicPr>
          <p:cNvPr id="3" name="Picture 4" descr="C:\Users\Admin\Documents\мат фон\3f560f4e0c92be10d22992f728b55f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980661"/>
            <a:ext cx="2357422" cy="38773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3929066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70-8*8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4286256"/>
            <a:ext cx="1072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6:2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14818"/>
            <a:ext cx="142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30:5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arhinovosti.ru/wp-content/uploads/2009/05/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0" descr="C:\Users\Admin\Documents\мат фон\c21be2e3771c35e671fea9a32c72750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2071702" cy="21313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500042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1429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214422"/>
            <a:ext cx="534121" cy="942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86259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3505802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2160" y="1500174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214554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1857364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2577108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292893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3214686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186272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1500174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48" y="2577108"/>
            <a:ext cx="534121" cy="942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2225282"/>
            <a:ext cx="580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02160" y="286286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322005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4857760"/>
            <a:ext cx="37185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№6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есеп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Салыстыру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31214E-7 C 0.00156 -0.0007 0.00329 -0.00301 0.00486 -0.00208 C 0.00763 -0.00046 0.00902 0.00393 0.01145 0.0067 C 0.01597 0.01179 0.021 0.01803 0.02621 0.02196 C 0.0368 0.03006 0.0467 0.04 0.05729 0.04809 C 0.06076 0.05063 0.06336 0.05526 0.06718 0.05688 C 0.07048 0.05826 0.07413 0.05873 0.07708 0.06127 C 0.07864 0.06266 0.0802 0.06451 0.08194 0.06543 C 0.09045 0.07029 0.10086 0.07329 0.10989 0.07653 C 0.17204 0.07514 0.20677 0.07376 0.26059 0.06543 C 0.27586 0.0578 0.29218 0.05225 0.30815 0.04809 C 0.31527 0.04115 0.31822 0.04069 0.32621 0.03722 C 0.32899 0.03607 0.33177 0.03468 0.33437 0.03283 C 0.33611 0.03167 0.33749 0.02959 0.3394 0.02844 C 0.346 0.02474 0.35364 0.0222 0.36059 0.01965 C 0.37743 0.00647 0.39687 -0.00139 0.41475 -0.01295 C 0.42152 -0.01734 0.42812 -0.01827 0.43437 -0.02405 C 0.44045 -0.02335 0.4467 -0.02405 0.45243 -0.02174 C 0.45624 -0.02012 0.45902 -0.01596 0.46232 -0.01295 C 0.46388 -0.01156 0.46718 -0.00879 0.46718 -0.00879 C 0.47118 0.00694 0.46857 0.00046 0.47378 0.01087 C 0.48246 0.04809 0.48315 0.0867 0.4901 0.12439 C 0.49149 0.15376 0.4934 0.18243 0.49513 0.21179 C 0.496 0.22728 0.496 0.24509 0.49999 0.25988 C 0.5026 0.28208 0.50555 0.30358 0.50989 0.32532 C 0.51249 0.3385 0.51249 0.3452 0.51805 0.35584 C 0.51979 0.36347 0.52135 0.36902 0.52465 0.37549 C 0.52621 0.38451 0.52795 0.38936 0.53107 0.39746 C 0.53437 0.40624 0.53524 0.41526 0.5394 0.42358 C 0.54114 0.43075 0.54756 0.44324 0.54756 0.44324 C 0.55121 0.45873 0.55711 0.46959 0.56388 0.48254 C 0.58472 0.52208 0.61597 0.55561 0.65243 0.56324 C 0.6743 0.57503 0.70104 0.57641 0.72465 0.57641 " pathEditMode="relative" ptsTypes="ffffffffffffffffffffffffffffffffA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rhinovosti.ru/wp-content/uploads/2009/05/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0" descr="C:\Users\Admin\Documents\мат фон\c21be2e3771c35e671fea9a32c72750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74" cy="19608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3134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7*8   *  60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428868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40:5  *  4*3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1588" y="285728"/>
            <a:ext cx="3892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32:8 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 16:4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5607E-7 C 0.00538 0.00231 0.01094 0.00416 0.01632 0.00647 C 0.02188 0.01133 0.02639 0.01688 0.03281 0.01965 C 0.03837 0.02705 0.04427 0.03352 0.05087 0.03931 C 0.05781 0.05295 0.05 0.03931 0.05903 0.05017 C 0.06302 0.05503 0.07049 0.06543 0.07049 0.06543 C 0.07274 0.07769 0.08003 0.08555 0.08524 0.09618 C 0.08941 0.10497 0.09931 0.12231 0.1033 0.13318 C 0.10799 0.14589 0.11181 0.15699 0.11806 0.16809 C 0.12083 0.17942 0.11875 0.17295 0.12622 0.18774 C 0.12726 0.18983 0.12951 0.19422 0.12951 0.19422 C 0.1342 0.21433 0.14323 0.23006 0.15417 0.24439 C 0.15938 0.25156 0.16215 0.25688 0.16892 0.25988 C 0.17587 0.26913 0.18559 0.27769 0.19514 0.28162 C 0.20069 0.2867 0.20503 0.28809 0.21146 0.2904 C 0.22535 0.30127 0.23993 0.30358 0.25573 0.30566 C 0.29149 0.30474 0.31649 0.31676 0.34427 0.29919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32 0.3748 C 0.39948 0.38589 0.40538 0.38636 0.42014 0.39006 C 0.42725 0.38867 0.43437 0.38774 0.44132 0.38566 C 0.45607 0.38127 0.471 0.363 0.48229 0.35075 C 0.49132 0.34104 0.50121 0.3341 0.51024 0.32462 C 0.51857 0.31584 0.52378 0.30451 0.53316 0.29826 C 0.53889 0.28694 0.54809 0.28231 0.55451 0.27214 C 0.56718 0.25179 0.57777 0.22844 0.58889 0.2067 C 0.59097 0.20254 0.59184 0.19769 0.59392 0.19352 C 0.59618 0.18428 0.59843 0.17873 0.60364 0.17179 C 0.60885 0.15144 0.59913 0.18728 0.61354 0.14983 C 0.61875 0.13618 0.62291 0.123 0.62986 0.11052 C 0.63333 0.09757 0.63958 0.08578 0.64462 0.07352 C 0.65521 0.04786 0.6467 0.06381 0.65607 0.0474 C 0.65833 0.03838 0.66302 0.03168 0.66597 0.02335 " pathEditMode="relative" ptsTypes="ffffffffffffff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97 0.02336 C 0.67222 0.0111 0.67986 0.00185 0.69045 -0.00277 C 0.73055 0.00023 0.70763 -0.00347 0.72829 0.00601 C 0.73784 0.0259 0.72274 -0.0037 0.73802 0.01896 C 0.74062 0.02289 0.74236 0.02775 0.74461 0.03214 C 0.746 0.03492 0.7467 0.03815 0.74791 0.04093 C 0.75 0.04532 0.75451 0.05388 0.75451 0.05388 C 0.75503 0.05619 0.75538 0.0585 0.75607 0.06058 C 0.75694 0.06289 0.75868 0.06474 0.75937 0.06706 C 0.76093 0.07191 0.76128 0.07723 0.76267 0.08232 C 0.76319 0.0874 0.76354 0.09249 0.76423 0.09758 C 0.76527 0.10567 0.76753 0.12162 0.76753 0.12162 C 0.76631 0.16486 0.76631 0.17573 0.75781 0.2111 C 0.75503 0.22243 0.75451 0.23168 0.74947 0.24139 C 0.74583 0.25711 0.7434 0.2733 0.73802 0.28763 C 0.73645 0.29619 0.73524 0.30197 0.73142 0.30937 C 0.7302 0.31977 0.72864 0.32971 0.72656 0.33989 C 0.72777 0.35746 0.72899 0.37503 0.73142 0.39237 C 0.73194 0.42081 0.73229 0.44902 0.73315 0.47746 C 0.73368 0.49434 0.73628 0.51099 0.73802 0.5274 C 0.74149 0.56 0.74479 0.59469 0.75607 0.62382 C 0.76163 0.63838 0.76319 0.65318 0.77413 0.66289 C 0.7802 0.67492 0.78402 0.67168 0.79548 0.67168 " pathEditMode="relative" ptsTypes="ffffffffffffffffffffff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limpiada2014.org/assets/images/sports/freest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3429000"/>
          </a:xfrm>
          <a:prstGeom prst="rect">
            <a:avLst/>
          </a:prstGeom>
          <a:noFill/>
        </p:spPr>
      </p:pic>
      <p:pic>
        <p:nvPicPr>
          <p:cNvPr id="26628" name="Picture 4" descr="http://sportvolga.ru/images/stories/2011/03/Freestyle_Skiing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19464"/>
            <a:ext cx="4286248" cy="3438536"/>
          </a:xfrm>
          <a:prstGeom prst="rect">
            <a:avLst/>
          </a:prstGeom>
          <a:noFill/>
        </p:spPr>
      </p:pic>
      <p:pic>
        <p:nvPicPr>
          <p:cNvPr id="26630" name="Picture 6" descr="http://www.belta.by/newnimages/001099_000006548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4857752" cy="3500438"/>
          </a:xfrm>
          <a:prstGeom prst="rect">
            <a:avLst/>
          </a:prstGeom>
          <a:noFill/>
        </p:spPr>
      </p:pic>
      <p:pic>
        <p:nvPicPr>
          <p:cNvPr id="26632" name="Picture 8" descr="http://www.caravan.kz/images/cache/article_main/7761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86248" cy="3500438"/>
          </a:xfrm>
          <a:prstGeom prst="rect">
            <a:avLst/>
          </a:prstGeom>
          <a:noFill/>
        </p:spPr>
      </p:pic>
      <p:pic>
        <p:nvPicPr>
          <p:cNvPr id="2" name="Picture 9" descr="C:\Users\Admin\Documents\мат фон\c55e94de6d4d00a5f02d46c3b79946b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643174" y="1643050"/>
            <a:ext cx="3403588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4071942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№7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есеп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85728"/>
            <a:ext cx="324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Фристайл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00139 C -0.13403 -0.08786 -0.08403 -0.16509 -0.01701 -0.1704 C 0.04705 -0.17711 0.10695 -0.11723 0.11094 -0.03052 C 0.11597 0.04925 0.07396 0.12393 0.01389 0.12925 C -0.04097 0.13318 -0.09305 0.08393 -0.09705 0.00948 C -0.10104 -0.0585 -0.06597 -0.12254 -0.0151 -0.12786 C 0.03195 -0.13179 0.07604 -0.0904 0.079 -0.02798 C 0.08195 0.02798 0.054 0.08254 0.01198 0.08532 C -0.02604 0.08925 -0.06198 0.05734 -0.0651 0.00671 C -0.06701 -0.03861 -0.046 -0.08254 -0.01302 -0.08509 C 0.01597 -0.08786 0.04497 -0.06382 0.04705 -0.0252 C 0.04896 0.00809 0.03403 0.04 0.0099 0.04277 C -0.01007 0.04532 -0.03107 0.03075 -0.03212 0.00416 C -0.03403 -0.01734 -0.02604 -0.04 -0.01111 -0.04254 C 0.00104 -0.04254 0.01302 -0.03723 0.01493 -0.02266 C 0.01597 -0.01318 0.01389 -0.00393 0.00799 1.15607E-7 C 0.00504 0.00139 0.00295 0.00139 -2.5E-6 1.15607E-7 " pathEditMode="relative" rAng="0" ptsTypes="fffffffffffffffff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edsovet.su/_ld/138/68429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Прямоугольник 6"/>
          <p:cNvSpPr/>
          <p:nvPr/>
        </p:nvSpPr>
        <p:spPr>
          <a:xfrm>
            <a:off x="5214942" y="0"/>
            <a:ext cx="42862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643182"/>
            <a:ext cx="185738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</a:t>
            </a:r>
            <a:endParaRPr lang="ru-RU" sz="2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9" descr="C:\Users\Admin\Documents\мат фон\c55e94de6d4d00a5f02d46c3b79946b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00438"/>
            <a:ext cx="3714743" cy="3071834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714348" y="214290"/>
            <a:ext cx="7215238" cy="2357430"/>
          </a:xfrm>
          <a:prstGeom prst="wedgeEllipseCallout">
            <a:avLst>
              <a:gd name="adj1" fmla="val 24509"/>
              <a:gd name="adj2" fmla="val 1272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Қабырғалары 8 см және      2 см болатын тік төртбұрыш сыз. Осы тік бұрыштың ауданын тап.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138/68429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5429256" y="2428868"/>
            <a:ext cx="3500462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2859472"/>
            <a:ext cx="3714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S=</a:t>
            </a:r>
            <a:r>
              <a:rPr lang="kk-KZ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а*в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71414"/>
            <a:ext cx="607223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0"/>
            <a:ext cx="4431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Ауданды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табу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9" descr="C:\Users\Admin\Documents\мат фон\c55e94de6d4d00a5f02d46c3b79946b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48" y="1547799"/>
            <a:ext cx="2357454" cy="209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://sport.gov.kz/ru/wp-content/uploads/2013/12/photo_34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3429000"/>
          </a:xfrm>
          <a:prstGeom prst="rect">
            <a:avLst/>
          </a:prstGeom>
          <a:noFill/>
        </p:spPr>
      </p:pic>
      <p:pic>
        <p:nvPicPr>
          <p:cNvPr id="33802" name="Picture 10" descr="http://petropavlovsk-sko.ru/images/photos/medium/article1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5" y="0"/>
            <a:ext cx="4095745" cy="3071810"/>
          </a:xfrm>
          <a:prstGeom prst="rect">
            <a:avLst/>
          </a:prstGeom>
          <a:noFill/>
        </p:spPr>
      </p:pic>
      <p:pic>
        <p:nvPicPr>
          <p:cNvPr id="33804" name="Picture 12" descr="http://www.time.kz/up_img/11-3_45a6a3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" y="3214686"/>
            <a:ext cx="4961187" cy="3643314"/>
          </a:xfrm>
          <a:prstGeom prst="rect">
            <a:avLst/>
          </a:prstGeom>
          <a:noFill/>
        </p:spPr>
      </p:pic>
      <p:pic>
        <p:nvPicPr>
          <p:cNvPr id="33806" name="Picture 14" descr="http://5.alaownstore.total.kz/cache/images/w400/h240/20130212_09_24_0611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16" y="3000372"/>
            <a:ext cx="5238784" cy="38576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71670" y="2428868"/>
            <a:ext cx="5215363" cy="175432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Жанкүйерлерге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базарлық!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pedsovet.su/_ld/141/4474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428604"/>
            <a:ext cx="714376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Шарты: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000240"/>
            <a:ext cx="3429024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42976" y="2071678"/>
            <a:ext cx="692948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006600"/>
                </a:solidFill>
              </a:rPr>
              <a:t>Дарханның  туған күніне үлкен торт пісірілді.  Ол 8 қойбүлдірген жидегі және одан 3 есе артық шиемен безендірілді. Тортта барлығы неше жидек болды?</a:t>
            </a:r>
            <a:endParaRPr lang="ru-RU" sz="4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pedsovet.su/_ld/141/4474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http://beautyinfo.com.ua/userfiles/image/1kostia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2071678"/>
            <a:ext cx="2404163" cy="1785950"/>
          </a:xfrm>
          <a:prstGeom prst="rect">
            <a:avLst/>
          </a:prstGeom>
          <a:noFill/>
        </p:spPr>
      </p:pic>
      <p:pic>
        <p:nvPicPr>
          <p:cNvPr id="5" name="Picture 6" descr="http://fitfan.ru/uploads/posts/2010-07/1280573599_vish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143380"/>
            <a:ext cx="1700179" cy="15001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4357694"/>
            <a:ext cx="5022529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-?,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3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есе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артық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28604"/>
            <a:ext cx="714376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Барлығы неше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жидек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000240"/>
            <a:ext cx="3429024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21455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3857620" y="4786322"/>
            <a:ext cx="857256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141/4474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galereika.org/_ph/151/2/2923571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7000924" cy="4040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6000792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8*3=</a:t>
            </a:r>
            <a:r>
              <a:rPr lang="kk-K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ocuments\мат фон\1827932_ee490b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9422" y="4500570"/>
            <a:ext cx="2734578" cy="2357430"/>
          </a:xfrm>
          <a:prstGeom prst="rect">
            <a:avLst/>
          </a:prstGeom>
          <a:noFill/>
        </p:spPr>
      </p:pic>
      <p:pic>
        <p:nvPicPr>
          <p:cNvPr id="2" name="Picture 13" descr="http://cs421823.vk.me/v421823607/b87f/52r8dquEAk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14" y="0"/>
            <a:ext cx="1714486" cy="1714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73580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Сабақтың мақсаты:</a:t>
            </a:r>
          </a:p>
          <a:p>
            <a:endParaRPr lang="kk-KZ" sz="2400" b="1" dirty="0" smtClean="0"/>
          </a:p>
          <a:p>
            <a:r>
              <a:rPr lang="kk-KZ" sz="2400" b="1" dirty="0" smtClean="0">
                <a:solidFill>
                  <a:srgbClr val="FF0000"/>
                </a:solidFill>
              </a:rPr>
              <a:t>Білімділігі:             </a:t>
            </a:r>
            <a:r>
              <a:rPr lang="kk-KZ" sz="2400" b="1" dirty="0" smtClean="0"/>
              <a:t> </a:t>
            </a:r>
            <a:r>
              <a:rPr lang="kk-KZ" sz="2400" b="1" dirty="0" smtClean="0">
                <a:solidFill>
                  <a:srgbClr val="0000FF"/>
                </a:solidFill>
              </a:rPr>
              <a:t>8-ге көбейту және бөлуді меңгерту.  </a:t>
            </a:r>
          </a:p>
          <a:p>
            <a:r>
              <a:rPr lang="kk-KZ" sz="2400" b="1" dirty="0" smtClean="0">
                <a:solidFill>
                  <a:srgbClr val="0000FF"/>
                </a:solidFill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</a:rPr>
              <a:t>                                  Қысқы олимпиада туралы түсінігін </a:t>
            </a:r>
          </a:p>
          <a:p>
            <a:r>
              <a:rPr lang="kk-KZ" sz="2400" b="1" dirty="0" smtClean="0">
                <a:solidFill>
                  <a:srgbClr val="0000FF"/>
                </a:solidFill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</a:rPr>
              <a:t>                                  қалыптастыру;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Дамытушылығы: </a:t>
            </a:r>
            <a:r>
              <a:rPr lang="kk-KZ" sz="2400" b="1" dirty="0" smtClean="0">
                <a:solidFill>
                  <a:srgbClr val="0000FF"/>
                </a:solidFill>
              </a:rPr>
              <a:t>есте сақтау, есепті   тез шешу,  </a:t>
            </a:r>
          </a:p>
          <a:p>
            <a:r>
              <a:rPr lang="kk-KZ" sz="2400" b="1" dirty="0" smtClean="0">
                <a:solidFill>
                  <a:srgbClr val="0000FF"/>
                </a:solidFill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</a:rPr>
              <a:t>                                  ойлау қабілеттерін   дамыту;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Тәрбиелігі:              </a:t>
            </a:r>
            <a:r>
              <a:rPr lang="kk-KZ" sz="2400" b="1" dirty="0" smtClean="0">
                <a:solidFill>
                  <a:srgbClr val="0000FF"/>
                </a:solidFill>
              </a:rPr>
              <a:t>Отансүйгіштікке, елжандылыққа, </a:t>
            </a:r>
          </a:p>
          <a:p>
            <a:r>
              <a:rPr lang="kk-KZ" sz="2400" b="1" dirty="0" smtClean="0">
                <a:solidFill>
                  <a:srgbClr val="0000FF"/>
                </a:solidFill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</a:rPr>
              <a:t>                                   салауатты өмір салтын ұстануға </a:t>
            </a:r>
          </a:p>
          <a:p>
            <a:r>
              <a:rPr lang="kk-KZ" sz="2400" b="1" dirty="0" smtClean="0">
                <a:solidFill>
                  <a:srgbClr val="0000FF"/>
                </a:solidFill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</a:rPr>
              <a:t>                                   тәрбиелеу;</a:t>
            </a:r>
          </a:p>
          <a:p>
            <a:endParaRPr lang="kk-KZ" sz="2400" b="1" dirty="0" smtClean="0"/>
          </a:p>
          <a:p>
            <a:r>
              <a:rPr lang="kk-KZ" sz="2400" b="1" dirty="0" smtClean="0">
                <a:solidFill>
                  <a:srgbClr val="FF0000"/>
                </a:solidFill>
              </a:rPr>
              <a:t>Сабақтың түрі:        </a:t>
            </a:r>
            <a:r>
              <a:rPr lang="kk-KZ" sz="2400" b="1" dirty="0" smtClean="0">
                <a:solidFill>
                  <a:srgbClr val="0000FF"/>
                </a:solidFill>
              </a:rPr>
              <a:t>ойын сабақ;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Сабақтың типі:       </a:t>
            </a:r>
            <a:r>
              <a:rPr lang="kk-KZ" sz="2400" b="1" dirty="0" smtClean="0">
                <a:solidFill>
                  <a:srgbClr val="0000FF"/>
                </a:solidFill>
              </a:rPr>
              <a:t>аралас;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Сабақтың әдісі:      </a:t>
            </a:r>
            <a:r>
              <a:rPr lang="kk-KZ" sz="2400" b="1" dirty="0" smtClean="0">
                <a:solidFill>
                  <a:srgbClr val="0000FF"/>
                </a:solidFill>
              </a:rPr>
              <a:t>түсіндіру, сұрақ-жауаП, танымдық;</a:t>
            </a:r>
            <a:r>
              <a:rPr lang="ru-RU" sz="2400" b="1" dirty="0" smtClean="0"/>
              <a:t> 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Көрнекілігі:              </a:t>
            </a:r>
            <a:r>
              <a:rPr lang="kk-KZ" sz="2400" b="1" dirty="0" smtClean="0">
                <a:solidFill>
                  <a:srgbClr val="0000FF"/>
                </a:solidFill>
              </a:rPr>
              <a:t>эл. оқулық, интерактивті тақта,     </a:t>
            </a:r>
          </a:p>
          <a:p>
            <a:r>
              <a:rPr lang="kk-KZ" sz="2400" b="1" dirty="0" smtClean="0">
                <a:solidFill>
                  <a:srgbClr val="0000FF"/>
                </a:solidFill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</a:rPr>
              <a:t>                                     компьютер.</a:t>
            </a:r>
            <a:r>
              <a:rPr lang="kk-KZ" sz="2400" b="1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://www.olymps.ru/wp-content/uploads/2009/06/sann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143248"/>
            <a:ext cx="3000364" cy="3714752"/>
          </a:xfrm>
          <a:prstGeom prst="rect">
            <a:avLst/>
          </a:prstGeom>
          <a:noFill/>
        </p:spPr>
      </p:pic>
      <p:pic>
        <p:nvPicPr>
          <p:cNvPr id="44038" name="Picture 6" descr="http://russiasport.ru/sites/default/files/_gol9291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4143372" cy="3286124"/>
          </a:xfrm>
          <a:prstGeom prst="rect">
            <a:avLst/>
          </a:prstGeom>
          <a:noFill/>
        </p:spPr>
      </p:pic>
      <p:pic>
        <p:nvPicPr>
          <p:cNvPr id="44034" name="Picture 2" descr="http://www.stihi.ru/pics/2012/01/22/65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638551"/>
          </a:xfrm>
          <a:prstGeom prst="rect">
            <a:avLst/>
          </a:prstGeom>
          <a:noFill/>
        </p:spPr>
      </p:pic>
      <p:pic>
        <p:nvPicPr>
          <p:cNvPr id="44036" name="Picture 4" descr="http://photo.sportcom.ru/images/full/2681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0"/>
            <a:ext cx="4643438" cy="3143248"/>
          </a:xfrm>
          <a:prstGeom prst="rect">
            <a:avLst/>
          </a:prstGeom>
          <a:noFill/>
        </p:spPr>
      </p:pic>
      <p:pic>
        <p:nvPicPr>
          <p:cNvPr id="2" name="Picture 14" descr="http://go4.imgsmail.ru/imgpreview?key=http%3A//www.russian-samovar.ru/published/publicdata/WWWRUSSIANSAMOVASITE/attachments/SC/products_pictures/aadkIMG_0689_L_enl.jpg&amp;mb=imgdb_preview_136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071546"/>
            <a:ext cx="3214710" cy="3643338"/>
          </a:xfrm>
          <a:prstGeom prst="rect">
            <a:avLst/>
          </a:prstGeom>
          <a:noFill/>
        </p:spPr>
      </p:pic>
      <p:pic>
        <p:nvPicPr>
          <p:cNvPr id="44042" name="Picture 10" descr="http://maminaplaneta.com/netcat_files/userfiles/sani%20alyuminivy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9624">
            <a:off x="3827718" y="3053979"/>
            <a:ext cx="2499107" cy="12800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4357694"/>
            <a:ext cx="3214710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Шанамен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сырғанау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6000768"/>
            <a:ext cx="321471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№10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есеп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http://gotovie-prezentacii.ru/wp-content/uploads/2013/02/matematika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3" name="Picture 1" descr="C:\Users\Admin\Documents\мат фон\444275006724e34a69d61cc9f57191e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3744494" cy="5143536"/>
          </a:xfrm>
          <a:prstGeom prst="rect">
            <a:avLst/>
          </a:prstGeom>
          <a:noFill/>
        </p:spPr>
      </p:pic>
      <p:pic>
        <p:nvPicPr>
          <p:cNvPr id="28675" name="Picture 3" descr="http://vkusite.ru/uploads/posts/2010-06/1276268599_kompot-iz-maliny-recept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85728"/>
            <a:ext cx="1928794" cy="2510557"/>
          </a:xfrm>
          <a:prstGeom prst="rect">
            <a:avLst/>
          </a:prstGeom>
          <a:noFill/>
        </p:spPr>
      </p:pic>
      <p:pic>
        <p:nvPicPr>
          <p:cNvPr id="28679" name="Picture 7" descr="http://supercook.ru/images-napitki/265-kompot-0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00174"/>
            <a:ext cx="1215966" cy="1428760"/>
          </a:xfrm>
          <a:prstGeom prst="rect">
            <a:avLst/>
          </a:prstGeom>
          <a:noFill/>
        </p:spPr>
      </p:pic>
      <p:pic>
        <p:nvPicPr>
          <p:cNvPr id="7" name="Picture 1" descr="C:\Users\Admin\Documents\мат фон\444275006724e34a69d61cc9f57191e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2101420" cy="28865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857232"/>
            <a:ext cx="1603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80" name="Picture 8" descr="C:\Users\Admin\Documents\мат фон\images (5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4075AB"/>
              </a:clrFrom>
              <a:clrTo>
                <a:srgbClr val="4075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857628"/>
            <a:ext cx="2357422" cy="26860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14942" y="3005736"/>
            <a:ext cx="24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http://supercook.ru/images-napitki/265-kompot-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714752"/>
            <a:ext cx="644462" cy="757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http://gotovie-prezentacii.ru/wp-content/uploads/2013/02/matematika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http://maminaplaneta.com/netcat_files/userfiles/sani%20alyuminivy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0" y="3409949"/>
            <a:ext cx="5905500" cy="3448051"/>
          </a:xfrm>
          <a:prstGeom prst="rect">
            <a:avLst/>
          </a:prstGeom>
          <a:noFill/>
        </p:spPr>
      </p:pic>
      <p:pic>
        <p:nvPicPr>
          <p:cNvPr id="7" name="Picture 1" descr="C:\Users\Admin\Documents\мат фон\444275006724e34a69d61cc9f57191e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00306"/>
            <a:ext cx="2101420" cy="2886566"/>
          </a:xfrm>
          <a:prstGeom prst="rect">
            <a:avLst/>
          </a:prstGeom>
          <a:noFill/>
        </p:spPr>
      </p:pic>
      <p:pic>
        <p:nvPicPr>
          <p:cNvPr id="11" name="Picture 1" descr="C:\Users\Admin\Documents\мат фон\444275006724e34a69d61cc9f57191e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9643" y="1071546"/>
            <a:ext cx="2704357" cy="37147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28794" y="714356"/>
            <a:ext cx="356379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Ш:   16:8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Қонжық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стакан 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компот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ішті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7107" name="Picture 3" descr="C:\Users\Admin\Documents\мат фон\images (5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57AAC"/>
              </a:clrFrom>
              <a:clrTo>
                <a:srgbClr val="457A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429000"/>
            <a:ext cx="153081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0462 -0.02153 0.00508 -0.03281 0.00647 C -0.05225 0.01271 -0.07205 0.01572 -0.09184 0.01734 C -0.10469 0.02612 -0.1184 0.02636 -0.13281 0.02821 C -0.16475 0.03676 -0.19705 0.04416 -0.22951 0.04786 C -0.2434 0.05295 -0.25781 0.05364 -0.27205 0.05664 C -0.27378 0.05595 -0.27552 0.05572 -0.27708 0.05456 C -0.27951 0.05271 -0.28107 0.04925 -0.2835 0.04786 C -0.28611 0.04624 -0.28906 0.04647 -0.29184 0.04578 C -0.29948 0.03884 -0.30764 0.02982 -0.31632 0.02612 C -0.325 0.01456 -0.3342 0.01017 -0.34583 0.00647 C -0.36614 -0.01156 -0.34427 0.00578 -0.36875 -0.00671 C -0.3776 -0.01133 -0.38594 -0.01942 -0.39496 -0.02405 C -0.40087 -0.02705 -0.40746 -0.02844 -0.41302 -0.03283 C -0.42291 -0.0407 -0.4276 -0.0437 -0.43923 -0.04601 C -0.46041 -0.05688 -0.48281 -0.0652 -0.50486 -0.07214 C -0.50642 -0.07353 -0.50798 -0.07561 -0.50972 -0.07653 C -0.5118 -0.07769 -0.51441 -0.077 -0.51632 -0.07862 C -0.52986 -0.09064 -0.50746 -0.08139 -0.52621 -0.0874 C -0.54444 -0.1052 -0.52031 -0.08278 -0.54097 -0.09827 C -0.5493 -0.10451 -0.54566 -0.10428 -0.55243 -0.11145 C -0.55607 -0.11538 -0.56389 -0.12231 -0.56389 -0.12231 C -0.56788 -0.13272 -0.57222 -0.14312 -0.57708 -0.15283 C -0.58055 -0.16763 -0.57587 -0.15052 -0.5835 -0.16809 C -0.58854 -0.17966 -0.58906 -0.197 -0.59184 -0.20971 C -0.5967 -0.2326 -0.59809 -0.26405 -0.60816 -0.28393 C -0.61406 -0.34127 -0.60035 -0.40509 -0.61475 -0.4585 C -0.61736 -0.4837 -0.62031 -0.49203 -0.63107 -0.51307 C -0.63212 -0.51492 -0.6316 -0.51792 -0.63281 -0.51977 C -0.63732 -0.52694 -0.64496 -0.53249 -0.65069 -0.53711 C -0.66007 -0.54474 -0.66805 -0.55445 -0.67864 -0.55908 C -0.68576 -0.56231 -0.69288 -0.56463 -0.7 -0.56763 C -0.71406 -0.58035 -0.73437 -0.58243 -0.75069 -0.5852 C -0.76111 -0.58682 -0.77153 -0.58752 -0.78194 -0.5896 C -0.78524 -0.59029 -0.79184 -0.59168 -0.79184 -0.59168 " pathEditMode="relative" ptsTypes="ffffffffffffffffffffffffffffffffffA">
                                      <p:cBhvr>
                                        <p:cTn id="3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0462 -0.02153 0.00508 -0.03281 0.00647 C -0.05225 0.01271 -0.07205 0.01572 -0.09184 0.01734 C -0.10469 0.02612 -0.1184 0.02636 -0.13281 0.02821 C -0.16475 0.03676 -0.19705 0.04416 -0.22951 0.04786 C -0.2434 0.05295 -0.25781 0.05364 -0.27205 0.05664 C -0.27378 0.05595 -0.27552 0.05572 -0.27708 0.05456 C -0.27951 0.05271 -0.28107 0.04925 -0.2835 0.04786 C -0.28611 0.04624 -0.28906 0.04647 -0.29184 0.04578 C -0.29948 0.03884 -0.30764 0.02982 -0.31632 0.02612 C -0.325 0.01456 -0.3342 0.01017 -0.34583 0.00647 C -0.36614 -0.01156 -0.34427 0.00578 -0.36875 -0.00671 C -0.3776 -0.01133 -0.38594 -0.01942 -0.39496 -0.02405 C -0.40087 -0.02705 -0.40746 -0.02844 -0.41302 -0.03283 C -0.42291 -0.0407 -0.4276 -0.0437 -0.43923 -0.04601 C -0.46041 -0.05688 -0.48281 -0.0652 -0.50486 -0.07214 C -0.50642 -0.07353 -0.50798 -0.07561 -0.50972 -0.07653 C -0.5118 -0.07769 -0.51441 -0.077 -0.51632 -0.07862 C -0.52986 -0.09064 -0.50746 -0.08139 -0.52621 -0.0874 C -0.54444 -0.1052 -0.52031 -0.08278 -0.54097 -0.09827 C -0.5493 -0.10451 -0.54566 -0.10428 -0.55243 -0.11145 C -0.55607 -0.11538 -0.56389 -0.12231 -0.56389 -0.12231 C -0.56788 -0.13272 -0.57222 -0.14312 -0.57708 -0.15283 C -0.58055 -0.16763 -0.57587 -0.15052 -0.5835 -0.16809 C -0.58854 -0.17966 -0.58906 -0.197 -0.59184 -0.20971 C -0.5967 -0.2326 -0.59809 -0.26405 -0.60816 -0.28393 C -0.61406 -0.34127 -0.60035 -0.40509 -0.61475 -0.4585 C -0.61736 -0.4837 -0.62031 -0.49203 -0.63107 -0.51307 C -0.63212 -0.51492 -0.6316 -0.51792 -0.63281 -0.51977 C -0.63732 -0.52694 -0.64496 -0.53249 -0.65069 -0.53711 C -0.66007 -0.54474 -0.66805 -0.55445 -0.67864 -0.55908 C -0.68576 -0.56231 -0.69288 -0.56463 -0.7 -0.56763 C -0.71406 -0.58035 -0.73437 -0.58243 -0.75069 -0.5852 C -0.76111 -0.58682 -0.77153 -0.58752 -0.78194 -0.5896 C -0.78524 -0.59029 -0.79184 -0.59168 -0.79184 -0.59168 " pathEditMode="relative" ptsTypes="ffffffffffffffffffffffffffffffffff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0462 -0.02153 0.00508 -0.03281 0.00647 C -0.05225 0.01271 -0.07205 0.01572 -0.09184 0.01734 C -0.10469 0.02612 -0.1184 0.02636 -0.13281 0.02821 C -0.16475 0.03676 -0.19705 0.04416 -0.22951 0.04786 C -0.2434 0.05295 -0.25781 0.05364 -0.27205 0.05664 C -0.27378 0.05595 -0.27552 0.05572 -0.27708 0.05456 C -0.27951 0.05271 -0.28107 0.04925 -0.2835 0.04786 C -0.28611 0.04624 -0.28906 0.04647 -0.29184 0.04578 C -0.29948 0.03884 -0.30764 0.02982 -0.31632 0.02612 C -0.325 0.01456 -0.3342 0.01017 -0.34583 0.00647 C -0.36614 -0.01156 -0.34427 0.00578 -0.36875 -0.00671 C -0.3776 -0.01133 -0.38594 -0.01942 -0.39496 -0.02405 C -0.40087 -0.02705 -0.40746 -0.02844 -0.41302 -0.03283 C -0.42291 -0.0407 -0.4276 -0.0437 -0.43923 -0.04601 C -0.46041 -0.05688 -0.48281 -0.0652 -0.50486 -0.07214 C -0.50642 -0.07353 -0.50798 -0.07561 -0.50972 -0.07653 C -0.5118 -0.07769 -0.51441 -0.077 -0.51632 -0.07862 C -0.52986 -0.09064 -0.50746 -0.08139 -0.52621 -0.0874 C -0.54444 -0.1052 -0.52031 -0.08278 -0.54097 -0.09827 C -0.5493 -0.10451 -0.54566 -0.10428 -0.55243 -0.11145 C -0.55607 -0.11538 -0.56389 -0.12231 -0.56389 -0.12231 C -0.56788 -0.13272 -0.57222 -0.14312 -0.57708 -0.15283 C -0.58055 -0.16763 -0.57587 -0.15052 -0.5835 -0.16809 C -0.58854 -0.17966 -0.58906 -0.197 -0.59184 -0.20971 C -0.5967 -0.2326 -0.59809 -0.26405 -0.60816 -0.28393 C -0.61406 -0.34127 -0.60035 -0.40509 -0.61475 -0.4585 C -0.61736 -0.4837 -0.62031 -0.49203 -0.63107 -0.51307 C -0.63212 -0.51492 -0.6316 -0.51792 -0.63281 -0.51977 C -0.63732 -0.52694 -0.64496 -0.53249 -0.65069 -0.53711 C -0.66007 -0.54474 -0.66805 -0.55445 -0.67864 -0.55908 C -0.68576 -0.56231 -0.69288 -0.56463 -0.7 -0.56763 C -0.71406 -0.58035 -0.73437 -0.58243 -0.75069 -0.5852 C -0.76111 -0.58682 -0.77153 -0.58752 -0.78194 -0.5896 C -0.78524 -0.59029 -0.79184 -0.59168 -0.79184 -0.59168 " pathEditMode="relative" ptsTypes="ffffffffffffffffffffffffffffffffff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0462 -0.02153 0.00508 -0.03281 0.00647 C -0.05225 0.01271 -0.07205 0.01572 -0.09184 0.01734 C -0.10469 0.02612 -0.1184 0.02636 -0.13281 0.02821 C -0.16475 0.03676 -0.19705 0.04416 -0.22951 0.04786 C -0.2434 0.05295 -0.25781 0.05364 -0.27205 0.05664 C -0.27378 0.05595 -0.27552 0.05572 -0.27708 0.05456 C -0.27951 0.05271 -0.28107 0.04925 -0.2835 0.04786 C -0.28611 0.04624 -0.28906 0.04647 -0.29184 0.04578 C -0.29948 0.03884 -0.30764 0.02982 -0.31632 0.02612 C -0.325 0.01456 -0.3342 0.01017 -0.34583 0.00647 C -0.36614 -0.01156 -0.34427 0.00578 -0.36875 -0.00671 C -0.3776 -0.01133 -0.38594 -0.01942 -0.39496 -0.02405 C -0.40087 -0.02705 -0.40746 -0.02844 -0.41302 -0.03283 C -0.42291 -0.0407 -0.4276 -0.0437 -0.43923 -0.04601 C -0.46041 -0.05688 -0.48281 -0.0652 -0.50486 -0.07214 C -0.50642 -0.07353 -0.50798 -0.07561 -0.50972 -0.07653 C -0.5118 -0.07769 -0.51441 -0.077 -0.51632 -0.07862 C -0.52986 -0.09064 -0.50746 -0.08139 -0.52621 -0.0874 C -0.54444 -0.1052 -0.52031 -0.08278 -0.54097 -0.09827 C -0.5493 -0.10451 -0.54566 -0.10428 -0.55243 -0.11145 C -0.55607 -0.11538 -0.56389 -0.12231 -0.56389 -0.12231 C -0.56788 -0.13272 -0.57222 -0.14312 -0.57708 -0.15283 C -0.58055 -0.16763 -0.57587 -0.15052 -0.5835 -0.16809 C -0.58854 -0.17966 -0.58906 -0.197 -0.59184 -0.20971 C -0.5967 -0.2326 -0.59809 -0.26405 -0.60816 -0.28393 C -0.61406 -0.34127 -0.60035 -0.40509 -0.61475 -0.4585 C -0.61736 -0.4837 -0.62031 -0.49203 -0.63107 -0.51307 C -0.63212 -0.51492 -0.6316 -0.51792 -0.63281 -0.51977 C -0.63732 -0.52694 -0.64496 -0.53249 -0.65069 -0.53711 C -0.66007 -0.54474 -0.66805 -0.55445 -0.67864 -0.55908 C -0.68576 -0.56231 -0.69288 -0.56463 -0.7 -0.56763 C -0.71406 -0.58035 -0.73437 -0.58243 -0.75069 -0.5852 C -0.76111 -0.58682 -0.77153 -0.58752 -0.78194 -0.5896 C -0.78524 -0.59029 -0.79184 -0.59168 -0.79184 -0.59168 " pathEditMode="relative" ptsTypes="ffffffffffffffffffffffffffffffffffA">
                                      <p:cBhvr>
                                        <p:cTn id="42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72132" y="2071678"/>
            <a:ext cx="35718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Әдіс-тәсіл</a:t>
            </a:r>
          </a:p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(эл.оқулықпен жұмыс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7620" y="0"/>
            <a:ext cx="3636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Бапкерлік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кеңес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mullts.com/uploads/posts/2013-07/1373287471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1967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Миға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428604"/>
            <a:ext cx="2641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шабуыл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ocuments\мат фон\magnity-matema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571604" y="2143116"/>
            <a:ext cx="6500858" cy="3857652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19877" y="2967335"/>
            <a:ext cx="35854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Логикалық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есептер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8" name="Picture 6" descr="https://encrypted-tbn1.gstatic.com/images?q=tbn:ANd9GcQPu1Ur19F77l3bfYg-2-pkgMYKU7Er-LecSiOthXBt94VXKTI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7884" y="3714752"/>
            <a:ext cx="215268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user\Мои документы\для презентаций\для презентаций\фоны для школы\93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-142875"/>
            <a:ext cx="9167813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71625" y="0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№1есеп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4339" name="Picture 3" descr="C:\Documents and Settings\user\Мои документы\для презентаций\Анимация\Рисунок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0"/>
            <a:ext cx="1500166" cy="192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642938"/>
            <a:ext cx="62865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Мына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құстардың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күшеген, жапалақ, айдарлы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құмай және бүркіттің қанаттарының құлашы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3м, 2м, 1м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және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жарты метр.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Бүркіт қанаттарының құлашы жапалаққа қарағанда үлкен,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ал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күшеген қанаттарының құлашы айдарлы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құмайға қарағанда кішірек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бірақ бүркіт қанаттарының құлашынан үлкен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Әр құстың қанаттарының құлашын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тап.</a:t>
            </a:r>
            <a:endParaRPr lang="ru-RU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714620"/>
            <a:ext cx="2143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Шешуі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: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75" y="3357563"/>
          <a:ext cx="8143933" cy="223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5983"/>
                <a:gridCol w="1607328"/>
                <a:gridCol w="1428760"/>
                <a:gridCol w="1535931"/>
                <a:gridCol w="1535931"/>
              </a:tblGrid>
              <a:tr h="446488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0375" y="34290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latin typeface="Century Schoolbook" pitchFamily="18" charset="0"/>
              </a:rPr>
              <a:t>Жарт метр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9124" y="342900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Century Schoolbook" pitchFamily="18" charset="0"/>
              </a:rPr>
              <a:t>1 метр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8" y="3357562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Century Schoolbook" pitchFamily="18" charset="0"/>
              </a:rPr>
              <a:t>2 метр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28688" y="37861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latin typeface="Century Schoolbook" pitchFamily="18" charset="0"/>
              </a:rPr>
              <a:t>Күшіген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25" y="42862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latin typeface="Century Schoolbook" pitchFamily="18" charset="0"/>
              </a:rPr>
              <a:t>Жапалақ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0125" y="47148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latin typeface="Century Schoolbook" pitchFamily="18" charset="0"/>
              </a:rPr>
              <a:t>Құмай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63" y="5572125"/>
            <a:ext cx="85010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Жауабы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: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Жапалақ-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жарты м, бүркіт-1м, күшеген-2м,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айдарлы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 құмай-3м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00100" y="521495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 smtClean="0">
                <a:latin typeface="Century Schoolbook" pitchFamily="18" charset="0"/>
              </a:rPr>
              <a:t>Бүркіт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358082" y="342900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Century Schoolbook" pitchFamily="18" charset="0"/>
              </a:rPr>
              <a:t>3 метр</a:t>
            </a:r>
            <a:endParaRPr lang="ru-RU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34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34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3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66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9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22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6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10" grpId="0"/>
      <p:bldP spid="11" grpId="0"/>
      <p:bldP spid="12" grpId="0"/>
      <p:bldP spid="13" grpId="0"/>
      <p:bldP spid="14" grpId="0"/>
      <p:bldP spid="15" grpId="0"/>
      <p:bldP spid="25" grpId="0"/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user\Мои документы\для презентаций\для презентаций\фоны для школы\93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-142875"/>
            <a:ext cx="9167813" cy="6858000"/>
          </a:xfrm>
        </p:spPr>
      </p:pic>
      <p:sp>
        <p:nvSpPr>
          <p:cNvPr id="3" name="TextBox 2"/>
          <p:cNvSpPr txBox="1"/>
          <p:nvPr/>
        </p:nvSpPr>
        <p:spPr>
          <a:xfrm>
            <a:off x="2643174" y="0"/>
            <a:ext cx="371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№2есеп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4339" name="Picture 3" descr="C:\Documents and Settings\user\Мои документы\для презентаций\Анимация\Рисунок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1" y="2786058"/>
            <a:ext cx="2500299" cy="37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00" y="857232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Тіктөртбұрыштың ауданын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 8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есе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, 12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есе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артыру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үшін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ұзындығы 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мен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енін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неше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есе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артыру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entury Schoolbook" pitchFamily="18" charset="0"/>
              </a:rPr>
              <a:t>керек</a:t>
            </a: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3643314"/>
            <a:ext cx="3643338" cy="22145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10" descr="http://mults.info/screen/gif/shaib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342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Хоккей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357298"/>
            <a:ext cx="3175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есеп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Красные клоунские носы, взъерошенные, пучками торчащие волосы, свирепые рожи и развязное поведение - такова была &#10;хоккейная команда ''Метеор''. Кадр из мультфильма ''Шайбу! Шайбу!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59788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трус не играет в хоккей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25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0805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12875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161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0938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4175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33825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3706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41888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45125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4995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4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4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4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4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4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4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0"/>
            <a:ext cx="50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4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0"/>
            <a:ext cx="5762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4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250" y="0"/>
            <a:ext cx="539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5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47625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5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981075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5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14843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5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1989138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5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2492375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5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299720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5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3500438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5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400526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5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450850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5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5013325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6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551656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6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5949950"/>
            <a:ext cx="503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6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6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6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6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6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6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6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69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70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71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72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Picture 73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7" name="Picture 74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Picture 75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73813"/>
            <a:ext cx="50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" name="Picture 76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0" name="Picture 77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Picture 78" descr="89622216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63" y="6373813"/>
            <a:ext cx="5032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2" name="WordArt 79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481762" cy="7921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Х  ККЕЙ</a:t>
            </a:r>
          </a:p>
        </p:txBody>
      </p:sp>
      <p:pic>
        <p:nvPicPr>
          <p:cNvPr id="13392" name="Picture 80" descr="lsp-hk0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620713"/>
            <a:ext cx="10080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5" name="Picture 83" descr="j043255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5805488"/>
            <a:ext cx="12874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6" name="WordArt 84"/>
          <p:cNvSpPr>
            <a:spLocks noChangeArrowheads="1" noChangeShapeType="1" noTextEdit="1"/>
          </p:cNvSpPr>
          <p:nvPr/>
        </p:nvSpPr>
        <p:spPr bwMode="auto">
          <a:xfrm>
            <a:off x="4787900" y="1557338"/>
            <a:ext cx="1019175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2 х 4</a:t>
            </a:r>
          </a:p>
        </p:txBody>
      </p:sp>
      <p:sp>
        <p:nvSpPr>
          <p:cNvPr id="2117" name="WordArt 85"/>
          <p:cNvSpPr>
            <a:spLocks noChangeArrowheads="1" noChangeShapeType="1" noTextEdit="1"/>
          </p:cNvSpPr>
          <p:nvPr/>
        </p:nvSpPr>
        <p:spPr bwMode="auto">
          <a:xfrm>
            <a:off x="5076825" y="4508500"/>
            <a:ext cx="10191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5 х 5</a:t>
            </a:r>
          </a:p>
        </p:txBody>
      </p:sp>
      <p:sp>
        <p:nvSpPr>
          <p:cNvPr id="2118" name="WordArt 86"/>
          <p:cNvSpPr>
            <a:spLocks noChangeArrowheads="1" noChangeShapeType="1" noTextEdit="1"/>
          </p:cNvSpPr>
          <p:nvPr/>
        </p:nvSpPr>
        <p:spPr bwMode="auto">
          <a:xfrm rot="1896450">
            <a:off x="7380288" y="1700213"/>
            <a:ext cx="1019175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8 х 6</a:t>
            </a:r>
          </a:p>
        </p:txBody>
      </p:sp>
      <p:sp>
        <p:nvSpPr>
          <p:cNvPr id="2119" name="WordArt 88"/>
          <p:cNvSpPr>
            <a:spLocks noChangeArrowheads="1" noChangeShapeType="1" noTextEdit="1"/>
          </p:cNvSpPr>
          <p:nvPr/>
        </p:nvSpPr>
        <p:spPr bwMode="auto">
          <a:xfrm rot="-1994824">
            <a:off x="468313" y="765175"/>
            <a:ext cx="10191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7 х 7</a:t>
            </a:r>
          </a:p>
        </p:txBody>
      </p:sp>
      <p:sp>
        <p:nvSpPr>
          <p:cNvPr id="2120" name="WordArt 89"/>
          <p:cNvSpPr>
            <a:spLocks noChangeArrowheads="1" noChangeShapeType="1" noTextEdit="1"/>
          </p:cNvSpPr>
          <p:nvPr/>
        </p:nvSpPr>
        <p:spPr bwMode="auto">
          <a:xfrm>
            <a:off x="2268538" y="5949950"/>
            <a:ext cx="10191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3 х 7</a:t>
            </a:r>
          </a:p>
        </p:txBody>
      </p:sp>
      <p:sp>
        <p:nvSpPr>
          <p:cNvPr id="2121" name="WordArt 90"/>
          <p:cNvSpPr>
            <a:spLocks noChangeArrowheads="1" noChangeShapeType="1" noTextEdit="1"/>
          </p:cNvSpPr>
          <p:nvPr/>
        </p:nvSpPr>
        <p:spPr bwMode="auto">
          <a:xfrm rot="1308084">
            <a:off x="2700338" y="4652963"/>
            <a:ext cx="1019175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2 х 6</a:t>
            </a:r>
          </a:p>
        </p:txBody>
      </p:sp>
      <p:sp>
        <p:nvSpPr>
          <p:cNvPr id="2122" name="WordArt 91"/>
          <p:cNvSpPr>
            <a:spLocks noChangeArrowheads="1" noChangeShapeType="1" noTextEdit="1"/>
          </p:cNvSpPr>
          <p:nvPr/>
        </p:nvSpPr>
        <p:spPr bwMode="auto">
          <a:xfrm rot="-741322">
            <a:off x="2051050" y="2205038"/>
            <a:ext cx="1019175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9 х 8</a:t>
            </a:r>
          </a:p>
        </p:txBody>
      </p:sp>
      <p:sp>
        <p:nvSpPr>
          <p:cNvPr id="2123" name="WordArt 92"/>
          <p:cNvSpPr>
            <a:spLocks noChangeArrowheads="1" noChangeShapeType="1" noTextEdit="1"/>
          </p:cNvSpPr>
          <p:nvPr/>
        </p:nvSpPr>
        <p:spPr bwMode="auto">
          <a:xfrm>
            <a:off x="7451725" y="5013325"/>
            <a:ext cx="10191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4 х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1" fill="hold"/>
                                        <p:tgtEl>
                                          <p:spTgt spid="13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ocuments\мат фон\66579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ердце 4"/>
          <p:cNvSpPr/>
          <p:nvPr/>
        </p:nvSpPr>
        <p:spPr>
          <a:xfrm>
            <a:off x="1643042" y="770572"/>
            <a:ext cx="5857916" cy="6087428"/>
          </a:xfrm>
          <a:prstGeom prst="heart">
            <a:avLst/>
          </a:prstGeom>
          <a:solidFill>
            <a:srgbClr val="FFFF00"/>
          </a:solidFill>
          <a:ln w="57150">
            <a:solidFill>
              <a:srgbClr val="C0000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ХХІІ Қысқы о</a:t>
            </a:r>
            <a:r>
              <a:rPr lang="kk-KZ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лимпиада тұмарлары</a:t>
            </a:r>
          </a:p>
          <a:p>
            <a:pPr algn="ctr"/>
            <a:r>
              <a:rPr lang="kk-KZ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7-23 ақпан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Users\Admin\Documents\мат фон\0c9b53939a2c72b083593c481882b2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3000372"/>
            <a:ext cx="2603072" cy="3357586"/>
          </a:xfrm>
          <a:prstGeom prst="rect">
            <a:avLst/>
          </a:prstGeom>
          <a:noFill/>
        </p:spPr>
      </p:pic>
      <p:pic>
        <p:nvPicPr>
          <p:cNvPr id="6147" name="Picture 3" descr="C:\Users\Admin\Documents\мат фон\1adadda61cf299424d79232f6648eaf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0"/>
            <a:ext cx="1917700" cy="2603500"/>
          </a:xfrm>
          <a:prstGeom prst="rect">
            <a:avLst/>
          </a:prstGeom>
          <a:noFill/>
        </p:spPr>
      </p:pic>
      <p:pic>
        <p:nvPicPr>
          <p:cNvPr id="6148" name="Picture 4" descr="C:\Users\Admin\Documents\мат фон\3f560f4e0c92be10d22992f728b55f6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357298"/>
            <a:ext cx="1447800" cy="2381250"/>
          </a:xfrm>
          <a:prstGeom prst="rect">
            <a:avLst/>
          </a:prstGeom>
          <a:noFill/>
        </p:spPr>
      </p:pic>
      <p:pic>
        <p:nvPicPr>
          <p:cNvPr id="6152" name="Picture 8" descr="C:\Users\Admin\Documents\мат фон\bf62cf5e1cbd28d6d6e9fe4b25824cb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2714620"/>
            <a:ext cx="1905000" cy="2260600"/>
          </a:xfrm>
          <a:prstGeom prst="rect">
            <a:avLst/>
          </a:prstGeom>
          <a:noFill/>
        </p:spPr>
      </p:pic>
      <p:pic>
        <p:nvPicPr>
          <p:cNvPr id="6153" name="Picture 9" descr="C:\Users\Admin\Documents\мат фон\c55e94de6d4d00a5f02d46c3b79946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28992" y="0"/>
            <a:ext cx="2602710" cy="1857364"/>
          </a:xfrm>
          <a:prstGeom prst="rect">
            <a:avLst/>
          </a:prstGeom>
          <a:noFill/>
        </p:spPr>
      </p:pic>
      <p:pic>
        <p:nvPicPr>
          <p:cNvPr id="6154" name="Picture 10" descr="C:\Users\Admin\Documents\мат фон\c21be2e3771c35e671fea9a32c72750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752975"/>
            <a:ext cx="1905000" cy="2105025"/>
          </a:xfrm>
          <a:prstGeom prst="rect">
            <a:avLst/>
          </a:prstGeom>
          <a:noFill/>
        </p:spPr>
      </p:pic>
      <p:pic>
        <p:nvPicPr>
          <p:cNvPr id="6158" name="Picture 14" descr="http://go4.imgsmail.ru/imgpreview?key=http%3A//www.russian-samovar.ru/published/publicdata/WWWRUSSIANSAMOVASITE/attachments/SC/products_pictures/aadkIMG_0689_L_enl.jpg&amp;mb=imgdb_preview_13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3" y="0"/>
            <a:ext cx="2357454" cy="268927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19652464">
            <a:off x="1300367" y="1122739"/>
            <a:ext cx="30973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Сочи 2014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6" name="Picture 6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573463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12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9" name="Picture 20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24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4" name="WordArt 30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4 х 5</a:t>
            </a:r>
          </a:p>
        </p:txBody>
      </p:sp>
      <p:pic>
        <p:nvPicPr>
          <p:cNvPr id="6200" name="Picture 56" descr="Копия шайба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60896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1" name="Picture 57" descr="Копия (2) шайба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54467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2" name="Picture 58" descr="Копия (3) шайба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5483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3" name="WordArt 59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11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АЛ</a:t>
            </a:r>
            <a:r>
              <a:rPr lang="kk-KZ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11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АҚАЙ</a:t>
            </a:r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11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11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206" name="AutoShape 6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C -0.08594 -0.0713 -0.1717 -0.1419 -0.25295 -0.16296 C -0.3342 -0.18403 -0.40781 -0.11551 -0.48785 -0.12593 C -0.56754 -0.13657 -0.65 -0.18102 -0.73212 -0.2254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2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1065 L -0.61025 -0.15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-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2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C -0.1816 -0.02986 -0.36302 -0.05972 -0.43715 -0.09143 C -0.51128 -0.12315 -0.44288 -0.17407 -0.44427 -0.19051 " pathEditMode="relative" ptsTypes="aaA">
                                      <p:cBhvr>
                                        <p:cTn id="28" dur="2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2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2"/>
                  </p:tgtEl>
                </p:cond>
              </p:nextCondLst>
            </p:seq>
          </p:childTnLst>
        </p:cTn>
      </p:par>
    </p:tnLst>
    <p:bldLst>
      <p:bldP spid="6174" grpId="0" animBg="1"/>
      <p:bldP spid="62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0" name="Picture 5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429000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3" name="Picture 8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6 х 7</a:t>
            </a:r>
          </a:p>
        </p:txBody>
      </p:sp>
      <p:sp>
        <p:nvSpPr>
          <p:cNvPr id="14352" name="WordArt 16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53" name="Picture 17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484813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445125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 descr="Копия (3) шайба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AutoShap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23194 -0.01968 -0.46371 -0.03912 -0.56441 -0.06482 C -0.66528 -0.09051 -0.63559 -0.12245 -0.60573 -0.15417 " pathEditMode="relative" ptsTypes="aaA">
                                      <p:cBhvr>
                                        <p:cTn id="8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5 -0.00579 C -0.1809 -0.02917 -0.32534 -0.05231 -0.37795 -0.08403 C -0.43055 -0.11574 -0.39149 -0.15602 -0.35225 -0.19629 " pathEditMode="relative" ptsTypes="aaA">
                                      <p:cBhvr>
                                        <p:cTn id="21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43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1944 C -0.16702 -0.0713 -0.33472 -0.12315 -0.44636 -0.13773 C -0.55799 -0.15232 -0.63195 -0.11227 -0.66927 -0.10718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</p:childTnLst>
        </p:cTn>
      </p:par>
    </p:tnLst>
    <p:bldLst>
      <p:bldP spid="14347" grpId="0" animBg="1"/>
      <p:bldP spid="143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4" name="Picture 5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573463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7" name="Picture 8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6 х 4</a:t>
            </a:r>
          </a:p>
        </p:txBody>
      </p:sp>
      <p:sp>
        <p:nvSpPr>
          <p:cNvPr id="15376" name="WordArt 16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77" name="Picture 17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61658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Копия (2) шайба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54832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Копия (3) шайба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4832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AutoShape 2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C -0.21893 -0.02361 -0.43768 -0.04722 -0.53785 -0.08564 C -0.63785 -0.12407 -0.61945 -0.17731 -0.6007 -0.2303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3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39375 -0.04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2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3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3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6 C -0.15746 -0.01691 -0.31493 -0.03357 -0.4401 -0.03612 C -0.5651 -0.03866 -0.65833 -0.02686 -0.75139 -0.01505 " pathEditMode="relative" ptsTypes="aaA">
                                      <p:cBhvr>
                                        <p:cTn id="30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</p:childTnLst>
        </p:cTn>
      </p:par>
    </p:tnLst>
    <p:bldLst>
      <p:bldP spid="15371" grpId="0" animBg="1"/>
      <p:bldP spid="1537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48" name="Picture 5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149725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1" name="Picture 8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8 х 9</a:t>
            </a:r>
          </a:p>
        </p:txBody>
      </p:sp>
      <p:sp>
        <p:nvSpPr>
          <p:cNvPr id="16397" name="WordArt 13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401" name="Picture 17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6208713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548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Копия (3) шайба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53403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AutoShape 2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4842 -0.2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4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7 0.03402 C -0.19601 0.06064 -0.36077 0.0875 -0.41667 0.05301 C -0.47257 0.01852 -0.41962 -0.07755 -0.36667 -0.17361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40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77778E-6 L -0.75209 -7.7777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</p:childTnLst>
        </p:cTn>
      </p:par>
    </p:tnLst>
    <p:bldLst>
      <p:bldP spid="16395" grpId="0" animBg="1"/>
      <p:bldP spid="1639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2" name="Picture 5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644900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5" name="Picture 8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6 х 5</a:t>
            </a:r>
          </a:p>
        </p:txBody>
      </p:sp>
      <p:sp>
        <p:nvSpPr>
          <p:cNvPr id="17421" name="WordArt 13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25" name="Picture 17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530066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606583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Копия (3) шайба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5445125"/>
            <a:ext cx="7588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AutoShap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0763 C -0.33768 -0.01042 -0.63177 -0.02848 -0.74375 -0.03426 C -0.85556 -0.04005 -0.72379 -0.0301 -0.71511 -0.02686 C -0.70643 -0.02362 -0.69861 -0.01945 -0.6908 -0.01528 " pathEditMode="relative" ptsTypes="aaaA">
                                      <p:cBhvr>
                                        <p:cTn id="8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4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C -0.17135 -0.04236 -0.34253 -0.08449 -0.43767 -0.12338 C -0.53281 -0.16204 -0.55191 -0.19722 -0.57083 -0.2321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4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48148E-6 C -0.11893 -0.00741 -0.23768 -0.01482 -0.2599 -0.04584 C -0.28212 -0.07685 -0.20747 -0.13172 -0.13282 -0.18658 " pathEditMode="relative" ptsTypes="aaA">
                                      <p:cBhvr>
                                        <p:cTn id="30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</p:childTnLst>
        </p:cTn>
      </p:par>
    </p:tnLst>
    <p:bldLst>
      <p:bldP spid="17419" grpId="0" animBg="1"/>
      <p:bldP spid="174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6" name="Picture 5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9" name="Picture 8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4 х 7</a:t>
            </a:r>
          </a:p>
        </p:txBody>
      </p:sp>
      <p:sp>
        <p:nvSpPr>
          <p:cNvPr id="18445" name="WordArt 13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49" name="Picture 17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58451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3403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 descr="Копия (3) шайба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60610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AutoShap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7.77778E-6 C -0.20867 -0.05695 -0.41735 -0.11366 -0.50989 -0.10487 C -0.60242 -0.09607 -0.57916 -0.02153 -0.55572 0.05324 " pathEditMode="relative" ptsTypes="aaA">
                                      <p:cBhvr>
                                        <p:cTn id="6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4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2963E-6 C -0.19879 -0.01851 -0.3974 -0.03703 -0.48715 -0.06296 C -0.57691 -0.08888 -0.55781 -0.12268 -0.53854 -0.15624 " pathEditMode="relative" ptsTypes="aaA">
                                      <p:cBhvr>
                                        <p:cTn id="13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84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7037E-7 C -0.12205 -0.0669 -0.2441 -0.1338 -0.34566 -0.1581 C -0.44723 -0.18241 -0.52865 -0.16459 -0.6099 -0.14653 " pathEditMode="relative" ptsTypes="aaA">
                                      <p:cBhvr>
                                        <p:cTn id="28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4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1"/>
                  </p:tgtEl>
                </p:cond>
              </p:nextCondLst>
            </p:seq>
          </p:childTnLst>
        </p:cTn>
      </p:par>
    </p:tnLst>
    <p:bldLst>
      <p:bldP spid="18443" grpId="0" animBg="1"/>
      <p:bldP spid="1844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0" name="Picture 5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644900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3" name="Picture 8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8 х 2</a:t>
            </a:r>
          </a:p>
        </p:txBody>
      </p:sp>
      <p:sp>
        <p:nvSpPr>
          <p:cNvPr id="19469" name="WordArt 13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73" name="Picture 17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7721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6170613"/>
            <a:ext cx="6873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Копия (3) шайба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48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AutoShap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70469 -0.16783 " pathEditMode="relative" ptsTypes="AA">
                                      <p:cBhvr>
                                        <p:cTn id="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4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C -0.20347 -0.10231 -0.40695 -0.20463 -0.48854 -0.24583 " pathEditMode="relative" ptsTypes="aA">
                                      <p:cBhvr>
                                        <p:cTn id="15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4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-0.15539 -0.00162 -0.31059 -0.00301 -0.3658 -0.02871 C -0.42101 -0.0544 -0.37622 -0.1044 -0.33143 -0.15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5"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4" name="Picture 5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149725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7" name="Picture 8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7 х 9</a:t>
            </a:r>
          </a:p>
        </p:txBody>
      </p:sp>
      <p:sp>
        <p:nvSpPr>
          <p:cNvPr id="21517" name="WordArt 13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21" name="Picture 17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5843588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Копия (3) шайба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51244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AutoShap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4882 -0.23102 " pathEditMode="relative" ptsTypes="AA">
                                      <p:cBhvr>
                                        <p:cTn id="8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15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-0.01574 C -0.18038 -0.02477 -0.31459 -0.03379 -0.3691 -0.05578 C -0.42361 -0.07777 -0.39861 -0.1125 -0.37344 -0.14722 " pathEditMode="relative" ptsTypes="aaA">
                                      <p:cBhvr>
                                        <p:cTn id="23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15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6.66667E-6 C -0.14792 -0.05092 -0.29584 -0.10185 -0.37136 -0.11064 C -0.44688 -0.11944 -0.45001 -0.08657 -0.45296 -0.05347 " pathEditMode="relative" ptsTypes="aaA">
                                      <p:cBhvr>
                                        <p:cTn id="30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3"/>
                  </p:tgtEl>
                </p:cond>
              </p:nextCondLst>
            </p:seq>
          </p:childTnLst>
        </p:cTn>
      </p:par>
    </p:tnLst>
    <p:bldLst>
      <p:bldP spid="21515" grpId="0" animBg="1"/>
      <p:bldP spid="215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8" name="Picture 5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573463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1" name="Picture 8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6 х 2</a:t>
            </a:r>
          </a:p>
        </p:txBody>
      </p:sp>
      <p:sp>
        <p:nvSpPr>
          <p:cNvPr id="22544" name="WordArt 16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48" name="AutoShap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2549" name="Picture 21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54133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61372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3" descr="Копия (3) шайба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5626100"/>
            <a:ext cx="6492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8.14815E-6 C -0.18177 -0.00927 -0.36336 -0.01829 -0.46284 -0.04399 C -0.56232 -0.06968 -0.57986 -0.11204 -0.59722 -0.1544 " pathEditMode="relative" ptsTypes="aaA">
                                      <p:cBhvr>
                                        <p:cTn id="8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25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-0.15156 -0.06042 -0.30313 -0.12083 -0.36129 -0.16782 C -0.41944 -0.21482 -0.38403 -0.24838 -0.34844 -0.28194 " pathEditMode="relative" ptsTypes="aaA">
                                      <p:cBhvr>
                                        <p:cTn id="23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25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7037E-7 C -0.11823 -0.02338 -0.23629 -0.04653 -0.3356 -0.03426 C -0.4349 -0.02199 -0.51528 0.02616 -0.59567 0.0743 " pathEditMode="relative" ptsTypes="aaA">
                                      <p:cBhvr>
                                        <p:cTn id="30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1"/>
                  </p:tgtEl>
                </p:cond>
              </p:nextCondLst>
            </p:seq>
          </p:childTnLst>
        </p:cTn>
      </p:par>
    </p:tnLst>
    <p:bldLst>
      <p:bldP spid="22539" grpId="0" animBg="1"/>
      <p:bldP spid="2254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292" name="Picture 4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149725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295" name="Picture 7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9 х 9</a:t>
            </a:r>
          </a:p>
        </p:txBody>
      </p:sp>
      <p:sp>
        <p:nvSpPr>
          <p:cNvPr id="25611" name="WordArt 11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15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5616" name="Picture 16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57340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9499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 descr="Копия (3) шайба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5051425"/>
            <a:ext cx="6492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5.18519E-6 L -0.49617 -0.19954 " pathEditMode="relative" ptsTypes="AA">
                                      <p:cBhvr>
                                        <p:cTn id="8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56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C -0.16406 -0.0125 -0.32795 -0.02477 -0.37274 -0.06296 C -0.41736 -0.10116 -0.34323 -0.16505 -0.26892 -0.2287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6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6 0.01181 C -0.19636 0.00533 -0.35226 -0.00092 -0.42483 0.02709 C -0.4974 0.0551 -0.48681 0.11713 -0.47622 0.1794 " pathEditMode="relative" ptsTypes="aaA">
                                      <p:cBhvr>
                                        <p:cTn id="30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ocuments\мат фон\1391772594_877091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632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Олимпиада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шыңы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9462" name="Picture 6" descr="http://buro247.ru/images/julia/gosti/jpeg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pic>
        <p:nvPicPr>
          <p:cNvPr id="7" name="Picture 13" descr="http://cs421823.vk.me/v421823607/b87f/52r8dquEAk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0478" y="0"/>
            <a:ext cx="1323522" cy="928670"/>
          </a:xfrm>
          <a:prstGeom prst="rect">
            <a:avLst/>
          </a:prstGeom>
          <a:noFill/>
        </p:spPr>
      </p:pic>
      <p:pic>
        <p:nvPicPr>
          <p:cNvPr id="19464" name="Picture 8" descr="C:\Users\Admin\Documents\мат фон\bf62cf5e1cbd28d6d6e9fe4b25824cb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8404" y="4857760"/>
            <a:ext cx="1685596" cy="2000240"/>
          </a:xfrm>
          <a:prstGeom prst="rect">
            <a:avLst/>
          </a:prstGeom>
          <a:noFill/>
        </p:spPr>
      </p:pic>
      <p:pic>
        <p:nvPicPr>
          <p:cNvPr id="19465" name="Picture 9" descr="C:\Users\Admin\Documents\мат фон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1357290" cy="1800201"/>
          </a:xfrm>
          <a:prstGeom prst="rect">
            <a:avLst/>
          </a:prstGeom>
          <a:noFill/>
        </p:spPr>
      </p:pic>
      <p:pic>
        <p:nvPicPr>
          <p:cNvPr id="19466" name="Picture 10" descr="C:\Users\Admin\Documents\мат фон\3f560f4e0c92be10d22992f728b55f6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285784" y="4476750"/>
            <a:ext cx="1919306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1м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2700338" y="4292600"/>
            <a:ext cx="6443662" cy="719138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6" name="Picture 4" descr="6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28432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08-05-08_12-55_Hokkey_m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644900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0" y="4005263"/>
            <a:ext cx="539750" cy="71437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9" name="Picture 7" descr="1204271176_1930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4076700"/>
            <a:ext cx="185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uoivz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0"/>
            <a:ext cx="3906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211638" y="404813"/>
            <a:ext cx="3103562" cy="158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4500563" y="620713"/>
            <a:ext cx="2592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7 х 3</a:t>
            </a:r>
          </a:p>
        </p:txBody>
      </p:sp>
      <p:sp>
        <p:nvSpPr>
          <p:cNvPr id="26635" name="WordArt 11" descr="lines5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3670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АЛАҚАЙ!</a:t>
            </a:r>
            <a:endParaRPr lang="ru-RU" sz="6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8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9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675688" y="6497638"/>
            <a:ext cx="28892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12700" algn="ctr">
            <a:noFill/>
            <a:miter lim="800000"/>
            <a:headEnd/>
            <a:tailEnd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6640" name="Picture 16" descr="Копия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60229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53736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 descr="Копия (3) шайба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54117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92593E-6 C -0.1283 -0.01944 -0.2566 -0.03888 -0.33854 -0.07615 C -0.42048 -0.11342 -0.45608 -0.16828 -0.49149 -0.22291 " pathEditMode="relative" ptsTypes="aaA">
                                      <p:cBhvr>
                                        <p:cTn id="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6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3472E-18 C -0.13663 -0.01851 -0.27309 -0.0368 -0.37292 -0.02291 C -0.47274 -0.00902 -0.53576 0.03727 -0.59861 0.0838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66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6 0.00371 C -0.13698 -0.06782 -0.23819 -0.13912 -0.27864 -0.16782 " pathEditMode="relative" ptsTypes="aA">
                                      <p:cBhvr>
                                        <p:cTn id="30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2"/>
                  </p:tgtEl>
                </p:cond>
              </p:nextCondLst>
            </p:seq>
          </p:childTnLst>
        </p:cTn>
      </p:par>
    </p:tnLst>
    <p:bldLst>
      <p:bldP spid="26634" grpId="0" animBg="1"/>
      <p:bldP spid="266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5" descr="siren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1" descr="6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8208963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 descr="j030146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6000750"/>
            <a:ext cx="7921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j04324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924175"/>
            <a:ext cx="310356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22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Қорқақ х</a:t>
            </a:r>
            <a:r>
              <a:rPr lang="ru-RU" sz="3600" b="1" kern="10" dirty="0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  </a:t>
            </a:r>
            <a:r>
              <a:rPr lang="ru-RU" sz="3600" b="1" kern="10" dirty="0" err="1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ккей</a:t>
            </a:r>
            <a:r>
              <a:rPr lang="ru-RU" sz="3600" b="1" kern="10" dirty="0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 </a:t>
            </a:r>
            <a:r>
              <a:rPr lang="ru-RU" sz="3600" b="1" kern="10" dirty="0" err="1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ойнамайды</a:t>
            </a:r>
            <a:r>
              <a:rPr lang="ru-RU" sz="3600" b="1" kern="10" dirty="0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!</a:t>
            </a:r>
            <a:endParaRPr lang="ru-RU" sz="3600" b="1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atin typeface="Comic Sans MS"/>
            </a:endParaRPr>
          </a:p>
        </p:txBody>
      </p:sp>
      <p:pic>
        <p:nvPicPr>
          <p:cNvPr id="14343" name="Picture 30" descr="Копия шайба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5589588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1" descr="Копия (2) шайба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486886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2" descr="Копия (2) шайба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6626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3" descr="Копия (2) шайба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4" descr="Копия (3) шайба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133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5" descr="Копия (3) шайба 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2" name="Picture 36" descr="lsp-hk0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642918"/>
            <a:ext cx="61686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37" descr="04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735845">
            <a:off x="5292725" y="4437063"/>
            <a:ext cx="80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WordArt 42"/>
          <p:cNvSpPr>
            <a:spLocks noChangeArrowheads="1" noChangeShapeType="1" noTextEdit="1"/>
          </p:cNvSpPr>
          <p:nvPr/>
        </p:nvSpPr>
        <p:spPr bwMode="auto">
          <a:xfrm rot="-481404">
            <a:off x="3348038" y="2276475"/>
            <a:ext cx="3171825" cy="768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5000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ЖАРАЙСЫҢ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14352" name="Picture 43" descr="Копия (3) шайба 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443706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44" descr="Копия (3) шайба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8769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TEhUUExQWFhQXFBQXFRUYGB4XFRcYGBcXGBcaFxwYHSggGBolHBgXITEhJSkrLi4uGB8zODMsNygtLisBCgoKDg0OGhAQGywkICQsLCwsLCwsLCwsLCwsLCwsLCwsLCwsLCwsLCwsLCwsLCwsLCwsLCwsLCwsLCwsLCwsLP/AABEIAM8A8wMBIgACEQEDEQH/xAAcAAABBQEBAQAAAAAAAAAAAAAAAgMEBQYBBwj/xABUEAACAQIDAggFDgwEBQQDAAABAhEAAwQSIQUxBhMiQVFhcZEyVIGh0QcUFiMzNEJSdJOxs8HSFRdDU2JykqO00+HwJIKUokRjg7LCc3Xi8jWE8f/EABkBAQADAQEAAAAAAAAAAAAAAAABAgQDBf/EACoRAAIBAwMDAgYDAAAAAAAAAAABAgMREiExUQQTQSIyBTNhcaGxFJHw/9oADAMBAAIRAxEAPwDw2iilIpJAAknQAbyeqgE0VZ+x7F+LX/mn+7R7HsX4rf8Amn+7QFZRVn7HsX4rf+af7tHsexfit/5p/u0BWUVZ+x7F+K3/AJp/u0ex7F+K3/mn+7QFZRVn7H8X4rf+af0Uex7F+K3/AJp/u0BWUVZ+x7F+K3/mn+7R7HsX4rf+af7tAVlFWfsexfit/wCaf7tHsexfit/5p/u0BWUVZ+x7F+K3/mn9FHsexfit/wCaf7tAVlFWfsexfit/5p/RR7HsX4rf+af0UBWUVZ+x7F+K3/mn9FHsexfit/5p/u0BWUVZ+x7F+K3/AJp/RR7HsX4rf+af7tAVlFWfsexfit/5p/u0ex7F+K3/AJp/u0BWUVZ+x7F+K3/mn+7R7HsX4rf+af0UBWUVZ+x7F+K3/mn+7R7HsX4rf+af7tAVlFS8Zsy9aAN21ctg6AujKCerMNaiUAUUUUAVZ8GPfmG+UWPrFqsqz4Me/MN8osfWLQHsnBHgVgcTh+Nv2M9xrmIzNxl1ZjE31GiOAOSq83NV0PU32Z4r++vfzKX6nnvJf/WxX8Rd9NaXNUkGV/FvsyfevN+evfzKWPU22Z4r++vfzK0hblAdKnzEemnQagGU/FvsyR/heY/lr3V/zOulfi12Z4r++vfzK05bUdjfStLBoSZVvU22Zp/hef8APXug/wDM6YpX4tNl+K/vr38ytNcbd+sPppc0BlH9TbZmn+F5wPdr38ylfi02X4r++vfzK1D6x2g10tQGWPqa7L8V/fXv5tc/FrsvxX99e/m1qC9E0BlH9TfZke9ecflr3SJ/KUv8Wuy/Ff317+ZWluNoa61wDeQO3SgMpiPU42YFJGG1An3a9/Mpz8W2y/Ff317+ZWmvCVYdKkealA6DsoQZf8WuzPFf317+ZSbPqb7MI97c5Hu17mJH5ytXNJsrAjrPnJNAZn8WuzPFf317+ZSLXqbbMgzhfhMPdr26TH5ToitaDSLR3/rGgMz+LTZfiv769/MoHqZ7L8V/fXv5laua7NCTJN6mmzIP+F5j+WvfzKUnqabLIB9a83569/NrWUmx4K9g+igMv+LLZfiv769/Nrq+plsvxX99e/m1rAaUtAfPXqg7Ot4dMTZsrktptC2FWS0A4WTqxJOpO8159Xpfqq+FjP8A3C1/CCvNKAKKKKAKs+DHvzDfKLH1i1WVZ8GPfmG+UWPrFoD37gGs4FRJHt2KMjf75u1okUidSZOnVpzVlOBGMYYRQtssFu4qdd59cXSObTfWovXssDKxJ5gJjn1qbFbikWPCaSJ1MDfHcNPPTw3TzVCuAXFh1dQSV3wTKndH215ld2UcOy3MTZ9d2QLc+3MMjPBBJmG3gRqpld061k8TpTjloem4raNm2RnvWk8IHNcVevnPVUduE2DH/E2j2Nm/7Zrz+3j9mjKpwxVMxnnuRzDNnA7hMRrOtNXdtYJi2TBoBHOEbTXXQnJpm8Ezpv0rnmduxbdM9BucLcGI/wAQu/mVz9C11eFmCP8AxC+VXH0rWLxG2LTBBa2UguSZi1I3gchRahzu8IckncedK4m5Bb8F2gtr3UvaOSIBYHjBCNrMjUSBqBFMmT2l/mjbnhPgz/xNoaje2XcZ+FFRtocNcHa/Ki6TuFqLnkzSEB6s01iTs/Eu2b1hh0JkgG2qSuYckIbgk6qNFzmd+4U5ZwWNtvbuWbdqxcdYC2wsqFnNnD58kwZ/UI3gipylwR24Ld/k0b8L7z6WcBeIaYNw8XOnNyCCefQ8x6KQnCXHMGK4JIXwjxoYLrGpDAb9/RzxVbctbQxHLuYm2tqSjajilYbgym3BnSGM+GsHXQXYmLdJfGFVtBcohg5DGQyjMpOngk6yCojfUer6i0F5X5LFttbRKFvW1kINMxbk9oYXYK/peD11y5trHNAfABg3gkPlDfqHMc27mnpEjWq2/wAGrpyBsTccQXsDNBO9mPKchDBmZPhdOlMHgvZCF7l58qqSTyJW4ATkhhPhQJnRgRMnkrTGVPzYurnDvitMThbtrm0IPdnCA+Q1Z7E4U2MS0LdCkkqlphldtJzEkQTAMBTumddFymK4PYVbi2xmkyzDjBuMKqaCGYsGYNoGjn0Bh4UpY2hhyq5bYKyczEEk3VLLnJMTA5oKnfvK81uLUpaI9XBrls/S30moOF2taYE5guscpgPtrh2raUDK6tJPwgI15674szXRZTQrb+r+h+2oI2vZmOMSe3Tv3Uz65GsYm0JM713QOvyUxZF0WJvcoLlJ5y3MKeBqIMdaA92tn/OvppgbYTNlzJv3lxHmqcXwMkWgNdU1W4jaig8lrZHOc46e2jD7Xt7iyg8/KUDzmowfAyRNxmIZFlVzax0x5BvpWBuuwOdMsGB11DxO2LS6BgxPxWG7t3TTFvFZDmOKS4FB5HJBbTpHP6KnCXAyXJ5B6qvhYz/3C1/CCvNK9F9Um/nGKbp2hb/hRXnVULBRRRQBVnwZ9+Yb5RZ+sWqyrPgx78w3yix9YtAex8FsHiGwym2xVDdxMQ5WT64uzAHPp5qsDg8REm7AmCTdMDtk6DrrP8H7jcTG8cbiN7ED3e4ekRUjH4gWrb3XCEKMxhpY9nK1JJFbITaitjLJXkWDIw/LA6xIYny6xp9NVG27QGGPtmYKbAWJXNnNsiZPKAS2mnNk6prvB7alvFDMvIIfKytM6xEZZEEHzGpXCXCqmHcDLAKC3MmCbqNcB0iRly9IaSfCEcq1TKJ16dWqL7oodnWE4oPK6M6uI1ILnQT4RAhoGgA1mYFnxerLxgG5lJkqGBkqY8NwxmNQMzAbtYOx0QKpYtDG4rRvLZ2yqmmgIjM36onflsTaSCvGANb3PrxaD4McgSYlST8U7pAMUn6ETX+ZL7jbGd7H2wQwJ5YcaK1xvggNIgc6rA3il21EjlKWnKwIy27bDdG8AEeXlL4I3Jm3v5YtvoV/KF9xBMaTBHTIG7naYDUFTyRDLIy5IOV3KjUgncP0omAa65M4jwt/FuyyeC2oZ5Gi2wekZgWPxZ1GtBw48HMOXylQa8qNDcJO4+Xc2+kz8LlyvhPIBdTuyCNJ85HPM10oo0hwj6rEcYzb5nmG5unfJFM2LC7mHBIJdSx5LzIW0dymROoOkiTBB0FP3GVmLcYnIZp05LAzlK6guSNZ01lV0JiEVUeEp00e2sZAI0Zj0fZ0la62VTBabi7mYqFy9A18LzzBJAMVV1GWUb7EtQgOY3eS/gZbYNwERBEkLbG+Og9BMBraN3DolzjLoUZSrQsoSwKhkIINxgIkADQEaRrEOJs6kPyD4eozt1gDcOkd3XQ7R2NjcZcmzh7rWU5NpiAiEc7BmIVpOkgnQCqSq8M6KlLyi42HtJsfins2ZtB0LveYTcCoFBhUYKr5m0YHTNzGtZ7B0zKxvvKZQAttETk6jkgfQRVV6nfBLEYO+1zEKqh7LKoDhmnNbJmNANOnmrfOdDHMCQOwVncm2dkrbGXx+wTbRn4wMqqWK5IaBqYOYg6SYiq8KOvzV3ZXCO/fw+CzgRicPj+ObLGtkEIRzLMa9tJtXLTbnJ7Mp+g1ppV5bNmerS8pHcg66dygxOfuB0pEJ8Zv2R96uELzE1pVSXJnsh1rI6X7MsfbXEtTzt5vTTen9n+ldmpU5ckWRIXCmNx8xoNk84bu/pUeacRj0mpzkRZDkdv9+Sug11S3X3T9lLl+g91W7kuSLI824ce5Yj5fb/hawVb3hz7liJ8ft/w1YKvNn7mehHZBRRRVSQqz4M+/MN8os/WLVZVnwY9+Yb5RY+sWgPUOD9sm1pl91xG9lH5e50kVYNhQwKsLRUgggupBB3/C1qs2EvtW8D23Eb//AF7nQKslVedx5Ax+ytUfajJL3MjYfBLYK8WECKwZQCTBkEhjqTbYjUzKmDu3TNs3VOFuHdIUERyku5le5M6QxyiZ8AyJywX8FaUuYeAEflRGWRkk9QLDr6NaibVw4ytxfJDg2oddFIOiuOYZvBf4DkgaQDlqxwu1saqElJq+6KTZSjJq2VWZgzGZU5pCpAOrQDI5wOc6SyYCk5c66cWAfB52MA9TTrBECTvi7OUKhV82Yu65CPc25OszoDO+N8ROapB6ZYnn0hrynUECdFgSBunMJAJJ60n6EU6j5svuzt1gCSTKvCs4Bidw4vthRPSF3nd1S2gI5a7k05QOpZjOsx0wGHPSbY+DowIOX4iAgkr1mN24x0AVwCdQTI+H8K4DoIjp03c+6uhxFC5qIIJAlSdETSWQ9Bjdz6c0VDvYzQi3rMHjGERzwo6jqOYTz1UX9ti5e4pFiyGlp5yJ1PQM0eUTz1Y4VeMdEGmd0XMdwzMFmOff1Vg6nqJReMT2fh/Q06kXUqbLwDOx3s3XByz25dW8s1HzKNwG+NBuk8/fUTg/iTdxT2LsS1u/btKRAF4A8X5ZBGvORU1mBIUdMkdEa69GsCOusdRTT9TPX6adCd+3FKx27fCxJ1ZgqjpY7hWkXHYlbXE2sQ6MqwpCJlHPEsh016Z7q8725j81xVQ6IZzc2aRr2CtBb4WKxyhGY6BnQSokgZoOvkq8acopNGLrK8ak3HwjQ8Bb2KGIz4tmZnIRS75yoIbQCSFGYJoK3QVxcd1JMFVyEwrKEVpWdFbMza8+48xXCWsaphkdZEMuu4gysg67xXoWExIuIrruZQw59/N5K7U5OV7nnVIqNrHnHCW8BdFhUNqzaEWrRBUGeWzwd+rESJGmh1NVDLzAS3wQPCnmjo7eavRuFeIVgtk66h3EZgAPAETvLa/5Ous9bsovggr2WwPoNXXSuTyud18SjTp9tQQq1ECWJMCeSN/P8Kl8npP7I+9SJHX+yPTXQw6+4V6SPDYrTpPd/WgEdNAuD9LvHorvHdbftf0q6KsUF/vX0V3IfinuNcz/AK09v9KWB1NUkALZ6KUqn+yK5k6m7q6F7akg884bj2rEfL7f8NWDrecNx7ViPl9v+FrB1gluz0I7IKKKKqSFWfBj35hvlFj6xarKs+DHvzDfKLH1i0B6dsG1NqZUe24jef8An3Kshhz8ZP2qrdhYcm1OgBu4iCSB+XuDnqxSyJjOs6QBLEk7hpWuPtRkl7mT8LhYQlmQIxCuZkhdYgRqc0EDcTbFR9uD2m8QyrcFl5GYkcSB0kaswO8+EGB3vrNfKqrMsijIUVZ43NDBx8YZmkHd4AG8moO2QDZvWyxLi1cY3DAUwjMAT8TUkHpMbgCOM9bnWGjRncHfNwQ4lxyQSdLygDkufjDMIJ0Mwd9PMI8G5LAGLkET024Ouaenn1MkEVAwBWHDaDMJbn8EAL05TqDGolY1Mi2VgxlklteQW1JA6dBxwUaH4Q7xwpNwin4/Rp6iKlUklvf+xkhcskkWydUjlht8mfhTqRPWZ1qr23t4WSoyh741ImLaqewSSw7u6X9p7WXDrxhAN5hCDXKw0E9RU7zz7ugDAu5YkkyTqT113lIzQhrqaHg7hFyl5mT4MzlA3T0mrO9iQvPBEEmfB6D26aVktn3biuOKnMxygDXNPNHPVvj8DxeUnUuvLMzy1Az7/g6gjtMaQawT6dyk5NnuUviMKdJU4x1JuINh7zXnKcY7ZzlBCZtJIGsEnU9ZNM4zFhhAbKnPl1c/Yv01WhtB0/3NBbXceip7Ot27nN9a1HGMUh+1bw85WtNkIIzK3tgPMyzpp8XcekVY7C2Lku50vcZayaqma010GQbdwHcBvOrLu11kU+um7Trq72Bjgq3AxKgHNnXU7oK6a5dJ792+u0Ek9TDVlKesVr9DRll1KqsaiDmhOq2DHK6jpPRuLg4TXcMmWyLeU5yFYMzIZBJ1YRJJOU8+vORVB7IbTqWRxbuhTlDghNAQB+keg6RPaDQ2Nr3LrRchuS2sANunlEb91datraHKgm56npvHkkkhGJMliDmY9Jnn3dWgiAIoF49Cfsr9opsL1r3j7BSlAnU+XU/ZWmK0Mknqd489Cdyj7KDdPV5IpBA/vT7aVyY3Ge0R9FWKisx6D3j0VwnpVu/+ldtkdC+XN9hp4XDzcWP8o+lxNSQNox5s37X/AMaf9bNzgj9ZlH0xTTMxiTPRqD9FdysOkd9SQOHDqN9xPJLecCKUBb/SJ7h5yaaDGnFPZ3CrKLF7HnXDeOKxEbvX9v8Ahawdb3hv7liPl9v+FrBVgluzdHZBRRRVSwVZ8GffmG+UWfrFqsqz4M+/MN8osfWLQHp2wgvE6kzxuI3AH8vc66uNl21QtcOuWSqn4ZABbsASTPWI1ql2LpZJ5hdxH19yrWyLz+5MFbKrWZXlWtF4zjATHGE5jropVd5bk95StFI4KN5Nk264RwpINwrlVfAItHlBY5mAnX4MdIkV+OxNniblrjJU2nK3oPFkGQFkAjLmnkzOaTHOF4fZltVGUkkEkXDBY8rO1lYALLmJbKfCzHN4UUXdn2xaOWyptkFlskZiLhUgMx37ho+9hA3THJ5NHWOCfkyWFx6WywZZaQV1ECQAQQWGYMBB7NOqTb2kd/EFj8E8swusLIkmN4bfPnk8HTo/an0H0VcBqijTcoLU69VUhGrLQ8q2rjWvXWuPvJiIiANO/nPWTUSrjhTs02b7R4Dy6HtPKHkJ7iKq7FhnZUQFmYgKo3kmoax0KJ5aovuDyCz7Yyksy8jmgHdowghp10OkDnNSuE2Pu3SnGIqEKYAXKYJA1nU6qeYc9ajA7PbC2UR3LqBq/MhPN+oOY83PWQ25iM964ehig7E5P0gny1VSUo3TLNYyxcdSuzdYo39fP1UojSPJ9lE7z1VAODsH9+SuYu8UtlfzjeZQJ75HcaX0CtGOCiXrFts5t3SkyRKnMSwBA10BiRV403Mh1u3rzoYWlW7hXUGDBHfVntPg/fsTmtlkB90QFrZ8saeUCqsVLVtGVUvKNhszhpuF+3P6aADvUj6D5K12CvpdUOjoVPPI7jpIPUa8z2ZdRitpsOLhLQChKXdT0jktHWObfXo2z9l27CZLRMEljmYEzu3g9AFaKWpmqJInC0ZgQSeghvoFdy6xIHkP2Cmgx6fPXQvWK7aHIeyfpJ3N92jJ+kv+77VpvL+kP78ldC9Y76smiBxF6WXt19FOqq/GQ/tfdpgIervHppYQ/wB61N7kEgoCdXt+SQPMsU4lr9K3+0ftFR8lOInb9H01KvyNDzjh2Pa8Tu//ACFvcZHvWsDW+4de5Yj5fb/hawNedLdnoR2QUUUVUkKs+DPvzDfKLP1i1WVZ8GPfmG+UWPrFoD0zYSniv+riPr7lSkwhClAWCcZxsBij8ZJ1zjlEEQCDO4EQRNR9hKvE6sR7biOafy9zrqcyr0+b+taVBSirmZzcZOwj1ziAwYlXnRrYKLbSNzWQy6NMmGMAyDmzaKGMuglTBYqc9/KrC6COUpt5yVmQNScxGsTNKCp0nu/rTiKnxyP8voNT/HXJPffCKrYWEdA2cBZCQDDHQNPgzG8VajL0/wCwfaRQ6LzOOyGH2VwKPjDuPorrCnCCtcpVqyqScmJx2Cs3kKXAWXmOUKwPSDrBqv2NsSzg3NxM7yMpZ4ZkHSmVRoefn6OcG0Ua+Ev+70UtrY+OvaM33ZqtWnTqRcRTqzg7o7tDaC20B0YsOQoPheX4vSa852thwhDaAMx5I0AMzyR8X6K1m19mlVa7a5bc9oSZHSh5uclfKNdD55ir7OxZjr9HUOivIp9NOlO3j9ntT6mjOjzJ/glvXChidYkaxpUIXm6d27dQ95jvZj5a04mDInW0nmk/307quODmPNq9la4i2oJcMwy7tCJ+Fmgac01A9aJcw+ZFh18IdY8LvGtUsVFKd3p4OvUUHBK+zWh7Dn6h5KhYvZ1i5rcs22PSV5XeNaouBO2Mw9bvEopa2xEkrOqnXmnTq7K1nGaSCsnQ6ARP+XSt6akrnmtOLK/B7Ps2Z4u2izvInMfKTMVJy9VP8cQdCNNByj/4xSDcMxnHbqd+vRNCBsdQ/vupxR2Dtj7aQ3Ww88HzVwIOkef0UIH+L/uPTTi2+zysB5h6aZWPjKPIfu0u08c4/ZB+mpQHA56R5K6qmgXP0v8AbSuNP5xuzX01YgMrdBp5LT9BjrPprjWG3kkfr8n6TPdQgQHwif1dPOfRU3B5vw6HtWInx+3/AAvVWBrf8PB7XiZBH+Pt6HeP8Lz1gKwS3ZvjsgoooqpIVZ8GffmG+UWPrFqsqz4M+/MN8os/WLQHpexPcv8Aq4j6+5U2aibEtzZmR7riJ6vb7lTzajnHn7926tcfajHP3MbpQpa2+tfKYpSEjcQOaQYJ8vRUlThsNziO3T6aMg+N3D0x9tBtnpX9oemuG2R0ftKfoNSBQYdHefRFKDnmju9NJW2f7I9Nd4tomDHOYMVIDOenz1Q8IODK3uXahLvwp8B+swNG6+fnq93b9O2lA1DSejCbWqMXa4EXD4V60vkdv/EVIt8BOdr4I/RSD/uf7K2NrDs0lVZgN8AmO2K5xRmIg9en01XtRL92RRYHgkLUlblwgwCAUI8wNdXgfYETaczuksJ/ZgVfthH6B5GB+g0n1q3V+0s/TUKlFO9iXWqSSi3oiuw2zLVozbtKh3SBr2EnWpXGHpPfUg2nH/2HRza1xjcG8tHbV9jmRy3XRTpdjvnSku07+bqFAIoilyTA39AAH2DWnOLjwiB1RJ827sJFANBaft2CRO4dJ0Hk6fJRxgBlBGnPDHt1Gn960pLbOTvPSTuHaToPLUkCoQdLHq5K951PcKctXmJy2xB6EGvf4XnpAVF3nOegaL5TvPkHlpzNccQqnL0KpC+WN/lmpFhTWQPdG5XOq8pvKdw89LXFR7mMnWDLfteiKi8XrB07al27dsb3k6aAH7BB7xU7A8z4cGbWI+X2/wCGrBVvuHZHF4iN3r+3/C9prA1hluzdHZBRRRVSQqz4M+/MN8osfWLVZVnwY9+Yb5RY+sWgPS9iH2r/AKuI+vuVZQG3QG6Nyns6D5qrdiD2r/q4j6+5U4itcdkZJ+5gRG/Q9HPXaULs6NqOY847OrqrrWucajpHN29FWKCZroY0mugUA6l0j/8Ag9Fd407oX9lfRTQpVAPLiTEQI6NQP9pFL48Ezl88/wDdNRq7NSCSbineI8i/+IU+elBUPQPKyx/3Co01yaEEhbIJgT5IfzCDSGtR8If5gVPnEeemppQuHdJ7OagFcQx3Cf1SG/7SabMjpHmp22mb4Kkc5PJHeIFOW7wXQO3YGIXywJPcKgkYtqx3STXSBztru6e8+iaW1w84Vl6BOWewEGes041gRLKbc7pJPcpBbz+WlwId1iAxA6FXf2ksCaXh7SkE5WIHwiwRfOp16hSUKjwcs/pzr2CCveTXbiOSSeVEag5gOjwZgUJF3GtiMonTnJifMT3Ds564uIfqInQFQVHYGECmVcDmnt3dw9NJJqSpMXGONzkdSQo7105zTTXyec95PnNR6UBUoXHQaWhppRT1tZ3CezWrIg884bn2rEfL7f8AC1gq3vDlSLWIBBB9f29Dv961gqwS3ZvjsgoooqpIVZ8GPfmG+UWPrFqsqz4Mn/GYb5RZ+sWgPTthJ7T/ANXEfX3KsApHTVbs7GcVayNZxWcXb8gYdypDXrjKVYCCIIp1driZ9b4uen1u/wB2u2bskjg6d22yfH6APkI/7SKcTQyLbb+k92oM1WHbGs8RjP8ATvG6N0RXfwzuizjBB/MPuiIOm6p7j+hHbRZ8SGO4rz9XfGn0dlI4pRpDzv5jp1Rv7ar/AMMn8zi90e933d1dO2zz2MVHR62eO4Df110zjyUwlwWHFDofePgc3fvoa0P0/Kn/AMqhttdCDGHxQOmhwznd0EDT+9aabbGgjD4oQIkYe5J1Jk6dceSmceRhLgsCg+MR2r/WiBzMPKCPTUH8Nn81jPmLnorv4bP5nGeXDufpFM1yRhLgnG2PjDz+ig2ute+PpqLY22N7WMV2etGYnvAinF26syuHxSGdD61cz5QOT5BTNcjCXBJ9bNEmAOYk6Hs6fJTmVQNArN0swAHYub6e6q78MIxObD4ofpet7xPn310bZtqdMNi262wznuXd30zjyThLgluHcyeV2EEDu0UUu3hh8JtfirE+ViY7pqA+2sw1t4zsOFuAdw0pj8LD8xij/wDr3PRTOPIwlwXTZhoiovWGUt5ST9EUgWm5wh6yyg98/TVSNrDxfF/6d/RQNrj8xi/9O/oqMo8jCXBamz0EDqzA+cEmurYiCWy679Tr1Eaeeqv8MD8xi/8ATv6K6u24/IYvr/w7we0RrU5x5IwlwXFu6NczZ9OdM3cSwI7RTYVNfCHRuI7iftqtG2UP/D4tesYe4R3Rp/elc/DI3cRiv9Pc9FSpx5GEuC4W0sclc/Vn5X7OUHumkC8Afc08uYkdoLQfKKrfwwg04jGN2YZwPOCaX7I+nD4s9uHuE951Hkopx5GEuCzS6/NlA6kUDvI+2nRfc77rdgY+mKqbm30P5DGz14d2HkMSOym126vi+L/09z0VbOHJGE+DIcOx7XiYn3/b37/etYCt7w1Yth7twpcRXxyFBcQ22IGGykw3NIrBViluzYtgoooqCQooooBWc9J76OMPSe+k0UBb8Gtjvi73Fq4RQj3Ltxiclq1bGa47RzAc3OSBVlsmxs+7iEss+KtozqovlkI1IEtbC8gH9dsvXUr1ML6cbisOzKj4vA4jDWWYwvGvlKKTzBisdpFUR4PYkXWtNYuIyznzqVVAPCZ2OiqN+Y6RQEWxgrzlgiXHKTnCqzZYnflmBoaTYw11xKJcYTEqCwno0ra7RD29l7Mu4JmlcRiRea1M+uc68VmA1zcWBlkTHbWr2hctDEbd4njAnF4MuMOQCL3GW+N4uNAc+aevNQHjaI5bKAxYmAoktPRG+eqnmwV4ObZt3RcAkplbOB0lYmvXto7MN3EXDbUXMTd2TYfC2rpdMSQjoLovlHDNiGtq3KDDMCRumsRwl2vjktYdLtr1rlt3bSAC6l9rRe3cIc3nZ+LDgBd25gNBQGWv4a6gl0uKDoCwIBPlpV3A31Khrd0F9UBVgX/VkcryV6ttLFTwkWxiHPrc3MK2S5rb41cIvFGG0B4xgOvMQd9ZTG4badhGs4oXEtjGJcm6pzXL5JWbDkS0rLEqYgDpEgZC5YuqYKuCBmIIIOXp7OunDgb8xxd2TMDK0mN/NXrHqiLcDbQvYK5cS7bxGXHKG5ZsvaC2mWI9o1cFdeUQZgCHMJcC47YTMS9xsHgUtpLckF7nGXW6eSQAJ11J0UBgPN9lbBN23dNy4bNxMpRbqOtu4JIuA3Ii2VGU679ajcIdnDD3MqXHuLlWbhttbUvAzhM+rKDpmgT0VuLShtnbT46462htNC8SWaONlFnTMxyiToN53VU+qrdLPgGgqDsvCELJIWc+gLEk82pM6a0A1wX2Jg8ViMPhuMxHGXbZa46lRbRxba4VUFSWgKBMjUnoqnxVjDvaU4Y4g3i5DWnh+TlkMhRROoIIjTSrb1IEJ2th4BOl/cJ/4e7TnqQtcXadoLmANrFBgJggYa6QGHOM0aHnigMoMHezqmS5nYAqmVszAiQQIkiNZFXfArYi4naFnCYjjUDuVYKcjqQpOuYGN3Rz1dbIxVy/sraNw3bl3FocMHZmZ7owgY5gpMnJnMsBoIE1pNg3+MxnB9rmuKNq7xxOrm0C4wxfnJKAmTzRQGD2fsi0+BxuIJu8ZhruHVQGGQrddlMjLOYBDrMa7qlbX2ThLAwpPrtzicNbvgK6Sud3TIORyjKb9JmndjWz+Ctr6H3bAjdzi7dn6RVhwi2xcwqbLcWrbL+Dbcl7SljL3wQtwrmQ5WBEHQkHn1Axd/AM128MMLt60jvlcKWPF5jkZsohZUT31Ewti5cbLbV3bflUFm7hrXpPAXCXls7NfLde020C1sWBlCEPaR3xTgGREhUgckNygNKc2rsK82G2iMNbf1wu1ne7bRSLxwpD8SQo5TW85Y6aaA/B0A8yt2LjPxaq5uSRkAJeRvGUayINJvo6MVcMrAwVaQQegg7q9LweHxWITaD3LSXto5cG1yzDJdNkKwdctlkfjBFlnWTzAidBlOHGMxF17JxVlbNxbCoEAuLd4tCwQ3hdZmzEbiTJWD0UBm+MPSe+jOek99JooDpY1yiigCiiigCiiigCiiigO1NxO2cRcQW7l+69sRCNcZkEboUmKhVygJeD2letZuKu3LeaM2R2TNG6cpE1zDbRu2xFu7cQTJCuVE7p0O+otFAPrjLgfjA78ZM58xzz05t89dKv4+69zjHuO1zQ52Yl5G7lEzpUaigJGKxty5BuO7xuzMWjsk07f2tfdlZ711mQQjM7FkHQpJlfJUKigJZ2nezZ+NuZyuUtnbMV35ZmY6qUdr3yQTfuyJAPGNInfBnSYFQqKAmPtW+QVN66QfCBuMQe0TrTeKx1y5HGXHeJjOxaJ3xJ0qPRQD+Fxty3PF3HSd+Visx0wdaWm0rwYuLtwO3hMHYM3aZk1FooCRh8dcR+MS463NeWrFX138oGdaUNo3c5ucbc4w+E+c5z2tMncO6otFATBtW/BHHXYYksM7ak7yddaTito3bgy3LtxxMwzswndME74qLRQEqztG6iG2ly4qFg5RXIUsIhiAYzCBrv0FLtbWvrcN1b11brTmuC4wuNO+WBk7hUKigJGHxtxH4xLjrcknOrFXk7zmBnWkYjEM7FnZmZjLMxLMT0knU01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data:image/jpeg;base64,/9j/4AAQSkZJRgABAQAAAQABAAD/2wCEAAkGBxQTEhUUExQWFhQXFBQXFRUYGB4XFRcYGBcXGBcaFxwYHSggGBolHBgXITEhJSkrLi4uGB8zODMsNygtLisBCgoKDg0OGhAQGywkICQsLCwsLCwsLCwsLCwsLCwsLCwsLCwsLCwsLCwsLCwsLCwsLCwsLCwsLCwsLCwsLCwsLP/AABEIAM8A8wMBIgACEQEDEQH/xAAcAAABBQEBAQAAAAAAAAAAAAAAAgMEBQYBBwj/xABUEAACAQIDAggFDgwEBQQDAAABAhEAAwQSIQUxBhMiQVFhcZEyVIGh0QcUFiMzNEJSdJOxs8HSFRdDU2JykqO00+HwJIKUokRjg7LCc3Xi8jWE8f/EABkBAQADAQEAAAAAAAAAAAAAAAABAgQDBf/EACoRAAIBAwMDAgYDAAAAAAAAAAABAgMREiExUQQTQSIyBTNhcaGxFJHw/9oADAMBAAIRAxEAPwDw2iilIpJAAknQAbyeqgE0VZ+x7F+LX/mn+7R7HsX4rf8Amn+7QFZRVn7HsX4rf+af7tHsexfit/5p/u0BWUVZ+x7F+K3/AJp/u0ex7F+K3/mn+7QFZRVn7H8X4rf+af0Uex7F+K3/AJp/u0BWUVZ+x7F+K3/mn+7R7HsX4rf+af7tAVlFWfsexfit/wCaf7tHsexfit/5p/u0BWUVZ+x7F+K3/mn9FHsexfit/wCaf7tAVlFWfsexfit/5p/RR7HsX4rf+af0UBWUVZ+x7F+K3/mn9FHsexfit/5p/u0BWUVZ+x7F+K3/AJp/RR7HsX4rf+af7tAVlFWfsexfit/5p/u0ex7F+K3/AJp/u0BWUVZ+x7F+K3/mn+7R7HsX4rf+af0UBWUVZ+x7F+K3/mn+7R7HsX4rf+af7tAVlFS8Zsy9aAN21ctg6AujKCerMNaiUAUUUUAVZ8GPfmG+UWPrFqsqz4Me/MN8osfWLQHsnBHgVgcTh+Nv2M9xrmIzNxl1ZjE31GiOAOSq83NV0PU32Z4r++vfzKX6nnvJf/WxX8Rd9NaXNUkGV/FvsyfevN+evfzKWPU22Z4r++vfzK0hblAdKnzEemnQagGU/FvsyR/heY/lr3V/zOulfi12Z4r++vfzK05bUdjfStLBoSZVvU22Zp/hef8APXug/wDM6YpX4tNl+K/vr38ytNcbd+sPppc0BlH9TbZmn+F5wPdr38ylfi02X4r++vfzK1D6x2g10tQGWPqa7L8V/fXv5tc/FrsvxX99e/m1qC9E0BlH9TfZke9ecflr3SJ/KUv8Wuy/Ff317+ZWluNoa61wDeQO3SgMpiPU42YFJGG1An3a9/Mpz8W2y/Ff317+ZWmvCVYdKkealA6DsoQZf8WuzPFf317+ZSbPqb7MI97c5Hu17mJH5ytXNJsrAjrPnJNAZn8WuzPFf317+ZSLXqbbMgzhfhMPdr26TH5ToitaDSLR3/rGgMz+LTZfiv769/MoHqZ7L8V/fXv5laua7NCTJN6mmzIP+F5j+WvfzKUnqabLIB9a83569/NrWUmx4K9g+igMv+LLZfiv769/Nrq+plsvxX99e/m1rAaUtAfPXqg7Ot4dMTZsrktptC2FWS0A4WTqxJOpO8159Xpfqq+FjP8A3C1/CCvNKAKKKKAKs+DHvzDfKLH1i1WVZ8GPfmG+UWPrFoD37gGs4FRJHt2KMjf75u1okUidSZOnVpzVlOBGMYYRQtssFu4qdd59cXSObTfWovXssDKxJ5gJjn1qbFbikWPCaSJ1MDfHcNPPTw3TzVCuAXFh1dQSV3wTKndH215ld2UcOy3MTZ9d2QLc+3MMjPBBJmG3gRqpld061k8TpTjloem4raNm2RnvWk8IHNcVevnPVUduE2DH/E2j2Nm/7Zrz+3j9mjKpwxVMxnnuRzDNnA7hMRrOtNXdtYJi2TBoBHOEbTXXQnJpm8Ezpv0rnmduxbdM9BucLcGI/wAQu/mVz9C11eFmCP8AxC+VXH0rWLxG2LTBBa2UguSZi1I3gchRahzu8IckncedK4m5Bb8F2gtr3UvaOSIBYHjBCNrMjUSBqBFMmT2l/mjbnhPgz/xNoaje2XcZ+FFRtocNcHa/Ki6TuFqLnkzSEB6s01iTs/Eu2b1hh0JkgG2qSuYckIbgk6qNFzmd+4U5ZwWNtvbuWbdqxcdYC2wsqFnNnD58kwZ/UI3gipylwR24Ld/k0b8L7z6WcBeIaYNw8XOnNyCCefQ8x6KQnCXHMGK4JIXwjxoYLrGpDAb9/RzxVbctbQxHLuYm2tqSjajilYbgym3BnSGM+GsHXQXYmLdJfGFVtBcohg5DGQyjMpOngk6yCojfUer6i0F5X5LFttbRKFvW1kINMxbk9oYXYK/peD11y5trHNAfABg3gkPlDfqHMc27mnpEjWq2/wAGrpyBsTccQXsDNBO9mPKchDBmZPhdOlMHgvZCF7l58qqSTyJW4ATkhhPhQJnRgRMnkrTGVPzYurnDvitMThbtrm0IPdnCA+Q1Z7E4U2MS0LdCkkqlphldtJzEkQTAMBTumddFymK4PYVbi2xmkyzDjBuMKqaCGYsGYNoGjn0Bh4UpY2hhyq5bYKyczEEk3VLLnJMTA5oKnfvK81uLUpaI9XBrls/S30moOF2taYE5guscpgPtrh2raUDK6tJPwgI15674szXRZTQrb+r+h+2oI2vZmOMSe3Tv3Uz65GsYm0JM713QOvyUxZF0WJvcoLlJ5y3MKeBqIMdaA92tn/OvppgbYTNlzJv3lxHmqcXwMkWgNdU1W4jaig8lrZHOc46e2jD7Xt7iyg8/KUDzmowfAyRNxmIZFlVzax0x5BvpWBuuwOdMsGB11DxO2LS6BgxPxWG7t3TTFvFZDmOKS4FB5HJBbTpHP6KnCXAyXJ5B6qvhYz/3C1/CCvNK9F9Um/nGKbp2hb/hRXnVULBRRRQBVnwZ9+Yb5RZ+sWqyrPgx78w3yix9YtAex8FsHiGwym2xVDdxMQ5WT64uzAHPp5qsDg8REm7AmCTdMDtk6DrrP8H7jcTG8cbiN7ED3e4ekRUjH4gWrb3XCEKMxhpY9nK1JJFbITaitjLJXkWDIw/LA6xIYny6xp9NVG27QGGPtmYKbAWJXNnNsiZPKAS2mnNk6prvB7alvFDMvIIfKytM6xEZZEEHzGpXCXCqmHcDLAKC3MmCbqNcB0iRly9IaSfCEcq1TKJ16dWqL7oodnWE4oPK6M6uI1ILnQT4RAhoGgA1mYFnxerLxgG5lJkqGBkqY8NwxmNQMzAbtYOx0QKpYtDG4rRvLZ2yqmmgIjM36onflsTaSCvGANb3PrxaD4McgSYlST8U7pAMUn6ETX+ZL7jbGd7H2wQwJ5YcaK1xvggNIgc6rA3il21EjlKWnKwIy27bDdG8AEeXlL4I3Jm3v5YtvoV/KF9xBMaTBHTIG7naYDUFTyRDLIy5IOV3KjUgncP0omAa65M4jwt/FuyyeC2oZ5Gi2wekZgWPxZ1GtBw48HMOXylQa8qNDcJO4+Xc2+kz8LlyvhPIBdTuyCNJ85HPM10oo0hwj6rEcYzb5nmG5unfJFM2LC7mHBIJdSx5LzIW0dymROoOkiTBB0FP3GVmLcYnIZp05LAzlK6guSNZ01lV0JiEVUeEp00e2sZAI0Zj0fZ0la62VTBabi7mYqFy9A18LzzBJAMVV1GWUb7EtQgOY3eS/gZbYNwERBEkLbG+Og9BMBraN3DolzjLoUZSrQsoSwKhkIINxgIkADQEaRrEOJs6kPyD4eozt1gDcOkd3XQ7R2NjcZcmzh7rWU5NpiAiEc7BmIVpOkgnQCqSq8M6KlLyi42HtJsfins2ZtB0LveYTcCoFBhUYKr5m0YHTNzGtZ7B0zKxvvKZQAttETk6jkgfQRVV6nfBLEYO+1zEKqh7LKoDhmnNbJmNANOnmrfOdDHMCQOwVncm2dkrbGXx+wTbRn4wMqqWK5IaBqYOYg6SYiq8KOvzV3ZXCO/fw+CzgRicPj+ObLGtkEIRzLMa9tJtXLTbnJ7Mp+g1ppV5bNmerS8pHcg66dygxOfuB0pEJ8Zv2R96uELzE1pVSXJnsh1rI6X7MsfbXEtTzt5vTTen9n+ldmpU5ckWRIXCmNx8xoNk84bu/pUeacRj0mpzkRZDkdv9+Sug11S3X3T9lLl+g91W7kuSLI824ce5Yj5fb/hawVb3hz7liJ8ft/w1YKvNn7mehHZBRRRVSQqz4M+/MN8os/WLVZVnwY9+Yb5RY+sWgPUOD9sm1pl91xG9lH5e50kVYNhQwKsLRUgggupBB3/C1qs2EvtW8D23Eb//AF7nQKslVedx5Ax+ytUfajJL3MjYfBLYK8WECKwZQCTBkEhjqTbYjUzKmDu3TNs3VOFuHdIUERyku5le5M6QxyiZ8AyJywX8FaUuYeAEflRGWRkk9QLDr6NaibVw4ytxfJDg2oddFIOiuOYZvBf4DkgaQDlqxwu1saqElJq+6KTZSjJq2VWZgzGZU5pCpAOrQDI5wOc6SyYCk5c66cWAfB52MA9TTrBECTvi7OUKhV82Yu65CPc25OszoDO+N8ROapB6ZYnn0hrynUECdFgSBunMJAJJ60n6EU6j5svuzt1gCSTKvCs4Bidw4vthRPSF3nd1S2gI5a7k05QOpZjOsx0wGHPSbY+DowIOX4iAgkr1mN24x0AVwCdQTI+H8K4DoIjp03c+6uhxFC5qIIJAlSdETSWQ9Bjdz6c0VDvYzQi3rMHjGERzwo6jqOYTz1UX9ti5e4pFiyGlp5yJ1PQM0eUTz1Y4VeMdEGmd0XMdwzMFmOff1Vg6nqJReMT2fh/Q06kXUqbLwDOx3s3XByz25dW8s1HzKNwG+NBuk8/fUTg/iTdxT2LsS1u/btKRAF4A8X5ZBGvORU1mBIUdMkdEa69GsCOusdRTT9TPX6adCd+3FKx27fCxJ1ZgqjpY7hWkXHYlbXE2sQ6MqwpCJlHPEsh016Z7q8725j81xVQ6IZzc2aRr2CtBb4WKxyhGY6BnQSokgZoOvkq8acopNGLrK8ak3HwjQ8Bb2KGIz4tmZnIRS75yoIbQCSFGYJoK3QVxcd1JMFVyEwrKEVpWdFbMza8+48xXCWsaphkdZEMuu4gysg67xXoWExIuIrruZQw59/N5K7U5OV7nnVIqNrHnHCW8BdFhUNqzaEWrRBUGeWzwd+rESJGmh1NVDLzAS3wQPCnmjo7eavRuFeIVgtk66h3EZgAPAETvLa/5Ous9bsovggr2WwPoNXXSuTyud18SjTp9tQQq1ECWJMCeSN/P8Kl8npP7I+9SJHX+yPTXQw6+4V6SPDYrTpPd/WgEdNAuD9LvHorvHdbftf0q6KsUF/vX0V3IfinuNcz/AK09v9KWB1NUkALZ6KUqn+yK5k6m7q6F7akg884bj2rEfL7f8NWDrecNx7ViPl9v+FrB1gluz0I7IKKKKqSFWfBj35hvlFj6xarKs+DHvzDfKLH1i0B6dsG1NqZUe24jef8An3Kshhz8ZP2qrdhYcm1OgBu4iCSB+XuDnqxSyJjOs6QBLEk7hpWuPtRkl7mT8LhYQlmQIxCuZkhdYgRqc0EDcTbFR9uD2m8QyrcFl5GYkcSB0kaswO8+EGB3vrNfKqrMsijIUVZ43NDBx8YZmkHd4AG8moO2QDZvWyxLi1cY3DAUwjMAT8TUkHpMbgCOM9bnWGjRncHfNwQ4lxyQSdLygDkufjDMIJ0Mwd9PMI8G5LAGLkET024Ouaenn1MkEVAwBWHDaDMJbn8EAL05TqDGolY1Mi2VgxlklteQW1JA6dBxwUaH4Q7xwpNwin4/Rp6iKlUklvf+xkhcskkWydUjlht8mfhTqRPWZ1qr23t4WSoyh741ImLaqewSSw7u6X9p7WXDrxhAN5hCDXKw0E9RU7zz7ugDAu5YkkyTqT113lIzQhrqaHg7hFyl5mT4MzlA3T0mrO9iQvPBEEmfB6D26aVktn3biuOKnMxygDXNPNHPVvj8DxeUnUuvLMzy1Az7/g6gjtMaQawT6dyk5NnuUviMKdJU4x1JuINh7zXnKcY7ZzlBCZtJIGsEnU9ZNM4zFhhAbKnPl1c/Yv01WhtB0/3NBbXceip7Ot27nN9a1HGMUh+1bw85WtNkIIzK3tgPMyzpp8XcekVY7C2Lku50vcZayaqma010GQbdwHcBvOrLu11kU+um7Trq72Bjgq3AxKgHNnXU7oK6a5dJ792+u0Ek9TDVlKesVr9DRll1KqsaiDmhOq2DHK6jpPRuLg4TXcMmWyLeU5yFYMzIZBJ1YRJJOU8+vORVB7IbTqWRxbuhTlDghNAQB+keg6RPaDQ2Nr3LrRchuS2sANunlEb91datraHKgm56npvHkkkhGJMliDmY9Jnn3dWgiAIoF49Cfsr9opsL1r3j7BSlAnU+XU/ZWmK0Mknqd489Cdyj7KDdPV5IpBA/vT7aVyY3Ge0R9FWKisx6D3j0VwnpVu/+ldtkdC+XN9hp4XDzcWP8o+lxNSQNox5s37X/AMaf9bNzgj9ZlH0xTTMxiTPRqD9FdysOkd9SQOHDqN9xPJLecCKUBb/SJ7h5yaaDGnFPZ3CrKLF7HnXDeOKxEbvX9v8Ahawdb3hv7liPl9v+FrBVgluzdHZBRRRVSwVZ8GffmG+UWfrFqsqz4M+/MN8osfWLQHp2wgvE6kzxuI3AH8vc66uNl21QtcOuWSqn4ZABbsASTPWI1ql2LpZJ5hdxH19yrWyLz+5MFbKrWZXlWtF4zjATHGE5jropVd5bk95StFI4KN5Nk264RwpINwrlVfAItHlBY5mAnX4MdIkV+OxNniblrjJU2nK3oPFkGQFkAjLmnkzOaTHOF4fZltVGUkkEkXDBY8rO1lYALLmJbKfCzHN4UUXdn2xaOWyptkFlskZiLhUgMx37ho+9hA3THJ5NHWOCfkyWFx6WywZZaQV1ECQAQQWGYMBB7NOqTb2kd/EFj8E8swusLIkmN4bfPnk8HTo/an0H0VcBqijTcoLU69VUhGrLQ8q2rjWvXWuPvJiIiANO/nPWTUSrjhTs02b7R4Dy6HtPKHkJ7iKq7FhnZUQFmYgKo3kmoax0KJ5aovuDyCz7Yyksy8jmgHdowghp10OkDnNSuE2Pu3SnGIqEKYAXKYJA1nU6qeYc9ajA7PbC2UR3LqBq/MhPN+oOY83PWQ25iM964ehig7E5P0gny1VSUo3TLNYyxcdSuzdYo39fP1UojSPJ9lE7z1VAODsH9+SuYu8UtlfzjeZQJ75HcaX0CtGOCiXrFts5t3SkyRKnMSwBA10BiRV403Mh1u3rzoYWlW7hXUGDBHfVntPg/fsTmtlkB90QFrZ8saeUCqsVLVtGVUvKNhszhpuF+3P6aADvUj6D5K12CvpdUOjoVPPI7jpIPUa8z2ZdRitpsOLhLQChKXdT0jktHWObfXo2z9l27CZLRMEljmYEzu3g9AFaKWpmqJInC0ZgQSeghvoFdy6xIHkP2Cmgx6fPXQvWK7aHIeyfpJ3N92jJ+kv+77VpvL+kP78ldC9Y76smiBxF6WXt19FOqq/GQ/tfdpgIervHppYQ/wB61N7kEgoCdXt+SQPMsU4lr9K3+0ftFR8lOInb9H01KvyNDzjh2Pa8Tu//ACFvcZHvWsDW+4de5Yj5fb/hawNedLdnoR2QUUUVUkKs+DPvzDfKLP1i1WVZ8GPfmG+UWPrFoD0zYSniv+riPr7lSkwhClAWCcZxsBij8ZJ1zjlEEQCDO4EQRNR9hKvE6sR7biOafy9zrqcyr0+b+taVBSirmZzcZOwj1ziAwYlXnRrYKLbSNzWQy6NMmGMAyDmzaKGMuglTBYqc9/KrC6COUpt5yVmQNScxGsTNKCp0nu/rTiKnxyP8voNT/HXJPffCKrYWEdA2cBZCQDDHQNPgzG8VajL0/wCwfaRQ6LzOOyGH2VwKPjDuPorrCnCCtcpVqyqScmJx2Cs3kKXAWXmOUKwPSDrBqv2NsSzg3NxM7yMpZ4ZkHSmVRoefn6OcG0Ua+Ev+70UtrY+OvaM33ZqtWnTqRcRTqzg7o7tDaC20B0YsOQoPheX4vSa852thwhDaAMx5I0AMzyR8X6K1m19mlVa7a5bc9oSZHSh5uclfKNdD55ir7OxZjr9HUOivIp9NOlO3j9ntT6mjOjzJ/glvXChidYkaxpUIXm6d27dQ95jvZj5a04mDInW0nmk/307quODmPNq9la4i2oJcMwy7tCJ+Fmgac01A9aJcw+ZFh18IdY8LvGtUsVFKd3p4OvUUHBK+zWh7Dn6h5KhYvZ1i5rcs22PSV5XeNaouBO2Mw9bvEopa2xEkrOqnXmnTq7K1nGaSCsnQ6ARP+XSt6akrnmtOLK/B7Ps2Z4u2izvInMfKTMVJy9VP8cQdCNNByj/4xSDcMxnHbqd+vRNCBsdQ/vupxR2Dtj7aQ3Ww88HzVwIOkef0UIH+L/uPTTi2+zysB5h6aZWPjKPIfu0u08c4/ZB+mpQHA56R5K6qmgXP0v8AbSuNP5xuzX01YgMrdBp5LT9BjrPprjWG3kkfr8n6TPdQgQHwif1dPOfRU3B5vw6HtWInx+3/AAvVWBrf8PB7XiZBH+Pt6HeP8Lz1gKwS3ZvjsgoooqpIVZ8GffmG+UWPrFqsqz4M+/MN8os/WLQHpexPcv8Aq4j6+5U2aibEtzZmR7riJ6vb7lTzajnHn7926tcfajHP3MbpQpa2+tfKYpSEjcQOaQYJ8vRUlThsNziO3T6aMg+N3D0x9tBtnpX9oemuG2R0ftKfoNSBQYdHefRFKDnmju9NJW2f7I9Nd4tomDHOYMVIDOenz1Q8IODK3uXahLvwp8B+swNG6+fnq93b9O2lA1DSejCbWqMXa4EXD4V60vkdv/EVIt8BOdr4I/RSD/uf7K2NrDs0lVZgN8AmO2K5xRmIg9en01XtRL92RRYHgkLUlblwgwCAUI8wNdXgfYETaczuksJ/ZgVfthH6B5GB+g0n1q3V+0s/TUKlFO9iXWqSSi3oiuw2zLVozbtKh3SBr2EnWpXGHpPfUg2nH/2HRza1xjcG8tHbV9jmRy3XRTpdjvnSku07+bqFAIoilyTA39AAH2DWnOLjwiB1RJ827sJFANBaft2CRO4dJ0Hk6fJRxgBlBGnPDHt1Gn960pLbOTvPSTuHaToPLUkCoQdLHq5K951PcKctXmJy2xB6EGvf4XnpAVF3nOegaL5TvPkHlpzNccQqnL0KpC+WN/lmpFhTWQPdG5XOq8pvKdw89LXFR7mMnWDLfteiKi8XrB07al27dsb3k6aAH7BB7xU7A8z4cGbWI+X2/wCGrBVvuHZHF4iN3r+3/C9prA1hluzdHZBRRRVSQqz4M+/MN8osfWLVZVnwY9+Yb5RY+sWgPS9iH2r/AKuI+vuVZQG3QG6Nyns6D5qrdiD2r/q4j6+5U4itcdkZJ+5gRG/Q9HPXaULs6NqOY847OrqrrWucajpHN29FWKCZroY0mugUA6l0j/8Ag9Fd407oX9lfRTQpVAPLiTEQI6NQP9pFL48Ezl88/wDdNRq7NSCSbineI8i/+IU+elBUPQPKyx/3Co01yaEEhbIJgT5IfzCDSGtR8If5gVPnEeemppQuHdJ7OagFcQx3Cf1SG/7SabMjpHmp22mb4Kkc5PJHeIFOW7wXQO3YGIXywJPcKgkYtqx3STXSBztru6e8+iaW1w84Vl6BOWewEGes041gRLKbc7pJPcpBbz+WlwId1iAxA6FXf2ksCaXh7SkE5WIHwiwRfOp16hSUKjwcs/pzr2CCveTXbiOSSeVEag5gOjwZgUJF3GtiMonTnJifMT3Ds564uIfqInQFQVHYGECmVcDmnt3dw9NJJqSpMXGONzkdSQo7105zTTXyec95PnNR6UBUoXHQaWhppRT1tZ3CezWrIg884bn2rEfL7f8AC1gq3vDlSLWIBBB9f29Dv961gqwS3ZvjsgoooqpIVZ8GPfmG+UWPrFqsqz4Mn/GYb5RZ+sWgPTthJ7T/ANXEfX3KsApHTVbs7GcVayNZxWcXb8gYdypDXrjKVYCCIIp1driZ9b4uen1u/wB2u2bskjg6d22yfH6APkI/7SKcTQyLbb+k92oM1WHbGs8RjP8ATvG6N0RXfwzuizjBB/MPuiIOm6p7j+hHbRZ8SGO4rz9XfGn0dlI4pRpDzv5jp1Rv7ar/AMMn8zi90e933d1dO2zz2MVHR62eO4Df110zjyUwlwWHFDofePgc3fvoa0P0/Kn/AMqhttdCDGHxQOmhwznd0EDT+9aabbGgjD4oQIkYe5J1Jk6dceSmceRhLgsCg+MR2r/WiBzMPKCPTUH8Nn81jPmLnorv4bP5nGeXDufpFM1yRhLgnG2PjDz+ig2ute+PpqLY22N7WMV2etGYnvAinF26syuHxSGdD61cz5QOT5BTNcjCXBJ9bNEmAOYk6Hs6fJTmVQNArN0swAHYub6e6q78MIxObD4ofpet7xPn310bZtqdMNi262wznuXd30zjyThLgluHcyeV2EEDu0UUu3hh8JtfirE+ViY7pqA+2sw1t4zsOFuAdw0pj8LD8xij/wDr3PRTOPIwlwXTZhoiovWGUt5ST9EUgWm5wh6yyg98/TVSNrDxfF/6d/RQNrj8xi/9O/oqMo8jCXBamz0EDqzA+cEmurYiCWy679Tr1Eaeeqv8MD8xi/8ATv6K6u24/IYvr/w7we0RrU5x5IwlwXFu6NczZ9OdM3cSwI7RTYVNfCHRuI7iftqtG2UP/D4tesYe4R3Rp/elc/DI3cRiv9Pc9FSpx5GEuC4W0sclc/Vn5X7OUHumkC8Afc08uYkdoLQfKKrfwwg04jGN2YZwPOCaX7I+nD4s9uHuE951Hkopx5GEuCzS6/NlA6kUDvI+2nRfc77rdgY+mKqbm30P5DGz14d2HkMSOym126vi+L/09z0VbOHJGE+DIcOx7XiYn3/b37/etYCt7w1Yth7twpcRXxyFBcQ22IGGykw3NIrBViluzYtgoooqCQooooBWc9J76OMPSe+k0UBb8Gtjvi73Fq4RQj3Ltxiclq1bGa47RzAc3OSBVlsmxs+7iEss+KtozqovlkI1IEtbC8gH9dsvXUr1ML6cbisOzKj4vA4jDWWYwvGvlKKTzBisdpFUR4PYkXWtNYuIyznzqVVAPCZ2OiqN+Y6RQEWxgrzlgiXHKTnCqzZYnflmBoaTYw11xKJcYTEqCwno0ra7RD29l7Mu4JmlcRiRea1M+uc68VmA1zcWBlkTHbWr2hctDEbd4njAnF4MuMOQCL3GW+N4uNAc+aevNQHjaI5bKAxYmAoktPRG+eqnmwV4ObZt3RcAkplbOB0lYmvXto7MN3EXDbUXMTd2TYfC2rpdMSQjoLovlHDNiGtq3KDDMCRumsRwl2vjktYdLtr1rlt3bSAC6l9rRe3cIc3nZ+LDgBd25gNBQGWv4a6gl0uKDoCwIBPlpV3A31Khrd0F9UBVgX/VkcryV6ttLFTwkWxiHPrc3MK2S5rb41cIvFGG0B4xgOvMQd9ZTG4badhGs4oXEtjGJcm6pzXL5JWbDkS0rLEqYgDpEgZC5YuqYKuCBmIIIOXp7OunDgb8xxd2TMDK0mN/NXrHqiLcDbQvYK5cS7bxGXHKG5ZsvaC2mWI9o1cFdeUQZgCHMJcC47YTMS9xsHgUtpLckF7nGXW6eSQAJ11J0UBgPN9lbBN23dNy4bNxMpRbqOtu4JIuA3Ii2VGU679ajcIdnDD3MqXHuLlWbhttbUvAzhM+rKDpmgT0VuLShtnbT46462htNC8SWaONlFnTMxyiToN53VU+qrdLPgGgqDsvCELJIWc+gLEk82pM6a0A1wX2Jg8ViMPhuMxHGXbZa46lRbRxba4VUFSWgKBMjUnoqnxVjDvaU4Y4g3i5DWnh+TlkMhRROoIIjTSrb1IEJ2th4BOl/cJ/4e7TnqQtcXadoLmANrFBgJggYa6QGHOM0aHnigMoMHezqmS5nYAqmVszAiQQIkiNZFXfArYi4naFnCYjjUDuVYKcjqQpOuYGN3Rz1dbIxVy/sraNw3bl3FocMHZmZ7owgY5gpMnJnMsBoIE1pNg3+MxnB9rmuKNq7xxOrm0C4wxfnJKAmTzRQGD2fsi0+BxuIJu8ZhruHVQGGQrddlMjLOYBDrMa7qlbX2ThLAwpPrtzicNbvgK6Sud3TIORyjKb9JmndjWz+Ctr6H3bAjdzi7dn6RVhwi2xcwqbLcWrbL+Dbcl7SljL3wQtwrmQ5WBEHQkHn1Axd/AM128MMLt60jvlcKWPF5jkZsohZUT31Ewti5cbLbV3bflUFm7hrXpPAXCXls7NfLde020C1sWBlCEPaR3xTgGREhUgckNygNKc2rsK82G2iMNbf1wu1ne7bRSLxwpD8SQo5TW85Y6aaA/B0A8yt2LjPxaq5uSRkAJeRvGUayINJvo6MVcMrAwVaQQegg7q9LweHxWITaD3LSXto5cG1yzDJdNkKwdctlkfjBFlnWTzAidBlOHGMxF17JxVlbNxbCoEAuLd4tCwQ3hdZmzEbiTJWD0UBm+MPSe+jOek99JooDpY1yiigCiiigCiiigCiiigO1NxO2cRcQW7l+69sRCNcZkEboUmKhVygJeD2letZuKu3LeaM2R2TNG6cpE1zDbRu2xFu7cQTJCuVE7p0O+otFAPrjLgfjA78ZM58xzz05t89dKv4+69zjHuO1zQ52Yl5G7lEzpUaigJGKxty5BuO7xuzMWjsk07f2tfdlZ711mQQjM7FkHQpJlfJUKigJZ2nezZ+NuZyuUtnbMV35ZmY6qUdr3yQTfuyJAPGNInfBnSYFQqKAmPtW+QVN66QfCBuMQe0TrTeKx1y5HGXHeJjOxaJ3xJ0qPRQD+Fxty3PF3HSd+Visx0wdaWm0rwYuLtwO3hMHYM3aZk1FooCRh8dcR+MS463NeWrFX138oGdaUNo3c5ucbc4w+E+c5z2tMncO6otFATBtW/BHHXYYksM7ak7yddaTito3bgy3LtxxMwzswndME74qLRQEqztG6iG2ly4qFg5RXIUsIhiAYzCBrv0FLtbWvrcN1b11brTmuC4wuNO+WBk7hUKigJGHxtxH4xLjrcknOrFXk7zmBnWkYjEM7FnZmZjLMxLMT0knU01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data:image/jpeg;base64,/9j/4AAQSkZJRgABAQAAAQABAAD/2wCEAAkGBxQTEhUUExQWFhQXFBQXFRUYGB4XFRcYGBcXGBcaFxwYHSggGBolHBgXITEhJSkrLi4uGB8zODMsNygtLisBCgoKDg0OGhAQGywkICQsLCwsLCwsLCwsLCwsLCwsLCwsLCwsLCwsLCwsLCwsLCwsLCwsLCwsLCwsLCwsLCwsLP/AABEIAM8A8wMBIgACEQEDEQH/xAAcAAABBQEBAQAAAAAAAAAAAAAAAgMEBQYBBwj/xABUEAACAQIDAggFDgwEBQQDAAABAhEAAwQSIQUxBhMiQVFhcZEyVIGh0QcUFiMzNEJSdJOxs8HSFRdDU2JykqO00+HwJIKUokRjg7LCc3Xi8jWE8f/EABkBAQADAQEAAAAAAAAAAAAAAAABAgQDBf/EACoRAAIBAwMDAgYDAAAAAAAAAAABAgMREiExUQQTQSIyBTNhcaGxFJHw/9oADAMBAAIRAxEAPwDw2iilIpJAAknQAbyeqgE0VZ+x7F+LX/mn+7R7HsX4rf8Amn+7QFZRVn7HsX4rf+af7tHsexfit/5p/u0BWUVZ+x7F+K3/AJp/u0ex7F+K3/mn+7QFZRVn7H8X4rf+af0Uex7F+K3/AJp/u0BWUVZ+x7F+K3/mn+7R7HsX4rf+af7tAVlFWfsexfit/wCaf7tHsexfit/5p/u0BWUVZ+x7F+K3/mn9FHsexfit/wCaf7tAVlFWfsexfit/5p/RR7HsX4rf+af0UBWUVZ+x7F+K3/mn9FHsexfit/5p/u0BWUVZ+x7F+K3/AJp/RR7HsX4rf+af7tAVlFWfsexfit/5p/u0ex7F+K3/AJp/u0BWUVZ+x7F+K3/mn+7R7HsX4rf+af0UBWUVZ+x7F+K3/mn+7R7HsX4rf+af7tAVlFS8Zsy9aAN21ctg6AujKCerMNaiUAUUUUAVZ8GPfmG+UWPrFqsqz4Me/MN8osfWLQHsnBHgVgcTh+Nv2M9xrmIzNxl1ZjE31GiOAOSq83NV0PU32Z4r++vfzKX6nnvJf/WxX8Rd9NaXNUkGV/FvsyfevN+evfzKWPU22Z4r++vfzK0hblAdKnzEemnQagGU/FvsyR/heY/lr3V/zOulfi12Z4r++vfzK05bUdjfStLBoSZVvU22Zp/hef8APXug/wDM6YpX4tNl+K/vr38ytNcbd+sPppc0BlH9TbZmn+F5wPdr38ylfi02X4r++vfzK1D6x2g10tQGWPqa7L8V/fXv5tc/FrsvxX99e/m1qC9E0BlH9TfZke9ecflr3SJ/KUv8Wuy/Ff317+ZWluNoa61wDeQO3SgMpiPU42YFJGG1An3a9/Mpz8W2y/Ff317+ZWmvCVYdKkealA6DsoQZf8WuzPFf317+ZSbPqb7MI97c5Hu17mJH5ytXNJsrAjrPnJNAZn8WuzPFf317+ZSLXqbbMgzhfhMPdr26TH5ToitaDSLR3/rGgMz+LTZfiv769/MoHqZ7L8V/fXv5laua7NCTJN6mmzIP+F5j+WvfzKUnqabLIB9a83569/NrWUmx4K9g+igMv+LLZfiv769/Nrq+plsvxX99e/m1rAaUtAfPXqg7Ot4dMTZsrktptC2FWS0A4WTqxJOpO8159Xpfqq+FjP8A3C1/CCvNKAKKKKAKs+DHvzDfKLH1i1WVZ8GPfmG+UWPrFoD37gGs4FRJHt2KMjf75u1okUidSZOnVpzVlOBGMYYRQtssFu4qdd59cXSObTfWovXssDKxJ5gJjn1qbFbikWPCaSJ1MDfHcNPPTw3TzVCuAXFh1dQSV3wTKndH215ld2UcOy3MTZ9d2QLc+3MMjPBBJmG3gRqpld061k8TpTjloem4raNm2RnvWk8IHNcVevnPVUduE2DH/E2j2Nm/7Zrz+3j9mjKpwxVMxnnuRzDNnA7hMRrOtNXdtYJi2TBoBHOEbTXXQnJpm8Ezpv0rnmduxbdM9BucLcGI/wAQu/mVz9C11eFmCP8AxC+VXH0rWLxG2LTBBa2UguSZi1I3gchRahzu8IckncedK4m5Bb8F2gtr3UvaOSIBYHjBCNrMjUSBqBFMmT2l/mjbnhPgz/xNoaje2XcZ+FFRtocNcHa/Ki6TuFqLnkzSEB6s01iTs/Eu2b1hh0JkgG2qSuYckIbgk6qNFzmd+4U5ZwWNtvbuWbdqxcdYC2wsqFnNnD58kwZ/UI3gipylwR24Ld/k0b8L7z6WcBeIaYNw8XOnNyCCefQ8x6KQnCXHMGK4JIXwjxoYLrGpDAb9/RzxVbctbQxHLuYm2tqSjajilYbgym3BnSGM+GsHXQXYmLdJfGFVtBcohg5DGQyjMpOngk6yCojfUer6i0F5X5LFttbRKFvW1kINMxbk9oYXYK/peD11y5trHNAfABg3gkPlDfqHMc27mnpEjWq2/wAGrpyBsTccQXsDNBO9mPKchDBmZPhdOlMHgvZCF7l58qqSTyJW4ATkhhPhQJnRgRMnkrTGVPzYurnDvitMThbtrm0IPdnCA+Q1Z7E4U2MS0LdCkkqlphldtJzEkQTAMBTumddFymK4PYVbi2xmkyzDjBuMKqaCGYsGYNoGjn0Bh4UpY2hhyq5bYKyczEEk3VLLnJMTA5oKnfvK81uLUpaI9XBrls/S30moOF2taYE5guscpgPtrh2raUDK6tJPwgI15674szXRZTQrb+r+h+2oI2vZmOMSe3Tv3Uz65GsYm0JM713QOvyUxZF0WJvcoLlJ5y3MKeBqIMdaA92tn/OvppgbYTNlzJv3lxHmqcXwMkWgNdU1W4jaig8lrZHOc46e2jD7Xt7iyg8/KUDzmowfAyRNxmIZFlVzax0x5BvpWBuuwOdMsGB11DxO2LS6BgxPxWG7t3TTFvFZDmOKS4FB5HJBbTpHP6KnCXAyXJ5B6qvhYz/3C1/CCvNK9F9Um/nGKbp2hb/hRXnVULBRRRQBVnwZ9+Yb5RZ+sWqyrPgx78w3yix9YtAex8FsHiGwym2xVDdxMQ5WT64uzAHPp5qsDg8REm7AmCTdMDtk6DrrP8H7jcTG8cbiN7ED3e4ekRUjH4gWrb3XCEKMxhpY9nK1JJFbITaitjLJXkWDIw/LA6xIYny6xp9NVG27QGGPtmYKbAWJXNnNsiZPKAS2mnNk6prvB7alvFDMvIIfKytM6xEZZEEHzGpXCXCqmHcDLAKC3MmCbqNcB0iRly9IaSfCEcq1TKJ16dWqL7oodnWE4oPK6M6uI1ILnQT4RAhoGgA1mYFnxerLxgG5lJkqGBkqY8NwxmNQMzAbtYOx0QKpYtDG4rRvLZ2yqmmgIjM36onflsTaSCvGANb3PrxaD4McgSYlST8U7pAMUn6ETX+ZL7jbGd7H2wQwJ5YcaK1xvggNIgc6rA3il21EjlKWnKwIy27bDdG8AEeXlL4I3Jm3v5YtvoV/KF9xBMaTBHTIG7naYDUFTyRDLIy5IOV3KjUgncP0omAa65M4jwt/FuyyeC2oZ5Gi2wekZgWPxZ1GtBw48HMOXylQa8qNDcJO4+Xc2+kz8LlyvhPIBdTuyCNJ85HPM10oo0hwj6rEcYzb5nmG5unfJFM2LC7mHBIJdSx5LzIW0dymROoOkiTBB0FP3GVmLcYnIZp05LAzlK6guSNZ01lV0JiEVUeEp00e2sZAI0Zj0fZ0la62VTBabi7mYqFy9A18LzzBJAMVV1GWUb7EtQgOY3eS/gZbYNwERBEkLbG+Og9BMBraN3DolzjLoUZSrQsoSwKhkIINxgIkADQEaRrEOJs6kPyD4eozt1gDcOkd3XQ7R2NjcZcmzh7rWU5NpiAiEc7BmIVpOkgnQCqSq8M6KlLyi42HtJsfins2ZtB0LveYTcCoFBhUYKr5m0YHTNzGtZ7B0zKxvvKZQAttETk6jkgfQRVV6nfBLEYO+1zEKqh7LKoDhmnNbJmNANOnmrfOdDHMCQOwVncm2dkrbGXx+wTbRn4wMqqWK5IaBqYOYg6SYiq8KOvzV3ZXCO/fw+CzgRicPj+ObLGtkEIRzLMa9tJtXLTbnJ7Mp+g1ppV5bNmerS8pHcg66dygxOfuB0pEJ8Zv2R96uELzE1pVSXJnsh1rI6X7MsfbXEtTzt5vTTen9n+ldmpU5ckWRIXCmNx8xoNk84bu/pUeacRj0mpzkRZDkdv9+Sug11S3X3T9lLl+g91W7kuSLI824ce5Yj5fb/hawVb3hz7liJ8ft/w1YKvNn7mehHZBRRRVSQqz4M+/MN8os/WLVZVnwY9+Yb5RY+sWgPUOD9sm1pl91xG9lH5e50kVYNhQwKsLRUgggupBB3/C1qs2EvtW8D23Eb//AF7nQKslVedx5Ax+ytUfajJL3MjYfBLYK8WECKwZQCTBkEhjqTbYjUzKmDu3TNs3VOFuHdIUERyku5le5M6QxyiZ8AyJywX8FaUuYeAEflRGWRkk9QLDr6NaibVw4ytxfJDg2oddFIOiuOYZvBf4DkgaQDlqxwu1saqElJq+6KTZSjJq2VWZgzGZU5pCpAOrQDI5wOc6SyYCk5c66cWAfB52MA9TTrBECTvi7OUKhV82Yu65CPc25OszoDO+N8ROapB6ZYnn0hrynUECdFgSBunMJAJJ60n6EU6j5svuzt1gCSTKvCs4Bidw4vthRPSF3nd1S2gI5a7k05QOpZjOsx0wGHPSbY+DowIOX4iAgkr1mN24x0AVwCdQTI+H8K4DoIjp03c+6uhxFC5qIIJAlSdETSWQ9Bjdz6c0VDvYzQi3rMHjGERzwo6jqOYTz1UX9ti5e4pFiyGlp5yJ1PQM0eUTz1Y4VeMdEGmd0XMdwzMFmOff1Vg6nqJReMT2fh/Q06kXUqbLwDOx3s3XByz25dW8s1HzKNwG+NBuk8/fUTg/iTdxT2LsS1u/btKRAF4A8X5ZBGvORU1mBIUdMkdEa69GsCOusdRTT9TPX6adCd+3FKx27fCxJ1ZgqjpY7hWkXHYlbXE2sQ6MqwpCJlHPEsh016Z7q8725j81xVQ6IZzc2aRr2CtBb4WKxyhGY6BnQSokgZoOvkq8acopNGLrK8ak3HwjQ8Bb2KGIz4tmZnIRS75yoIbQCSFGYJoK3QVxcd1JMFVyEwrKEVpWdFbMza8+48xXCWsaphkdZEMuu4gysg67xXoWExIuIrruZQw59/N5K7U5OV7nnVIqNrHnHCW8BdFhUNqzaEWrRBUGeWzwd+rESJGmh1NVDLzAS3wQPCnmjo7eavRuFeIVgtk66h3EZgAPAETvLa/5Ous9bsovggr2WwPoNXXSuTyud18SjTp9tQQq1ECWJMCeSN/P8Kl8npP7I+9SJHX+yPTXQw6+4V6SPDYrTpPd/WgEdNAuD9LvHorvHdbftf0q6KsUF/vX0V3IfinuNcz/AK09v9KWB1NUkALZ6KUqn+yK5k6m7q6F7akg884bj2rEfL7f8NWDrecNx7ViPl9v+FrB1gluz0I7IKKKKqSFWfBj35hvlFj6xarKs+DHvzDfKLH1i0B6dsG1NqZUe24jef8An3Kshhz8ZP2qrdhYcm1OgBu4iCSB+XuDnqxSyJjOs6QBLEk7hpWuPtRkl7mT8LhYQlmQIxCuZkhdYgRqc0EDcTbFR9uD2m8QyrcFl5GYkcSB0kaswO8+EGB3vrNfKqrMsijIUVZ43NDBx8YZmkHd4AG8moO2QDZvWyxLi1cY3DAUwjMAT8TUkHpMbgCOM9bnWGjRncHfNwQ4lxyQSdLygDkufjDMIJ0Mwd9PMI8G5LAGLkET024Ouaenn1MkEVAwBWHDaDMJbn8EAL05TqDGolY1Mi2VgxlklteQW1JA6dBxwUaH4Q7xwpNwin4/Rp6iKlUklvf+xkhcskkWydUjlht8mfhTqRPWZ1qr23t4WSoyh741ImLaqewSSw7u6X9p7WXDrxhAN5hCDXKw0E9RU7zz7ugDAu5YkkyTqT113lIzQhrqaHg7hFyl5mT4MzlA3T0mrO9iQvPBEEmfB6D26aVktn3biuOKnMxygDXNPNHPVvj8DxeUnUuvLMzy1Az7/g6gjtMaQawT6dyk5NnuUviMKdJU4x1JuINh7zXnKcY7ZzlBCZtJIGsEnU9ZNM4zFhhAbKnPl1c/Yv01WhtB0/3NBbXceip7Ot27nN9a1HGMUh+1bw85WtNkIIzK3tgPMyzpp8XcekVY7C2Lku50vcZayaqma010GQbdwHcBvOrLu11kU+um7Trq72Bjgq3AxKgHNnXU7oK6a5dJ792+u0Ek9TDVlKesVr9DRll1KqsaiDmhOq2DHK6jpPRuLg4TXcMmWyLeU5yFYMzIZBJ1YRJJOU8+vORVB7IbTqWRxbuhTlDghNAQB+keg6RPaDQ2Nr3LrRchuS2sANunlEb91datraHKgm56npvHkkkhGJMliDmY9Jnn3dWgiAIoF49Cfsr9opsL1r3j7BSlAnU+XU/ZWmK0Mknqd489Cdyj7KDdPV5IpBA/vT7aVyY3Ge0R9FWKisx6D3j0VwnpVu/+ldtkdC+XN9hp4XDzcWP8o+lxNSQNox5s37X/AMaf9bNzgj9ZlH0xTTMxiTPRqD9FdysOkd9SQOHDqN9xPJLecCKUBb/SJ7h5yaaDGnFPZ3CrKLF7HnXDeOKxEbvX9v8Ahawdb3hv7liPl9v+FrBVgluzdHZBRRRVSwVZ8GffmG+UWfrFqsqz4M+/MN8osfWLQHp2wgvE6kzxuI3AH8vc66uNl21QtcOuWSqn4ZABbsASTPWI1ql2LpZJ5hdxH19yrWyLz+5MFbKrWZXlWtF4zjATHGE5jropVd5bk95StFI4KN5Nk264RwpINwrlVfAItHlBY5mAnX4MdIkV+OxNniblrjJU2nK3oPFkGQFkAjLmnkzOaTHOF4fZltVGUkkEkXDBY8rO1lYALLmJbKfCzHN4UUXdn2xaOWyptkFlskZiLhUgMx37ho+9hA3THJ5NHWOCfkyWFx6WywZZaQV1ECQAQQWGYMBB7NOqTb2kd/EFj8E8swusLIkmN4bfPnk8HTo/an0H0VcBqijTcoLU69VUhGrLQ8q2rjWvXWuPvJiIiANO/nPWTUSrjhTs02b7R4Dy6HtPKHkJ7iKq7FhnZUQFmYgKo3kmoax0KJ5aovuDyCz7Yyksy8jmgHdowghp10OkDnNSuE2Pu3SnGIqEKYAXKYJA1nU6qeYc9ajA7PbC2UR3LqBq/MhPN+oOY83PWQ25iM964ehig7E5P0gny1VSUo3TLNYyxcdSuzdYo39fP1UojSPJ9lE7z1VAODsH9+SuYu8UtlfzjeZQJ75HcaX0CtGOCiXrFts5t3SkyRKnMSwBA10BiRV403Mh1u3rzoYWlW7hXUGDBHfVntPg/fsTmtlkB90QFrZ8saeUCqsVLVtGVUvKNhszhpuF+3P6aADvUj6D5K12CvpdUOjoVPPI7jpIPUa8z2ZdRitpsOLhLQChKXdT0jktHWObfXo2z9l27CZLRMEljmYEzu3g9AFaKWpmqJInC0ZgQSeghvoFdy6xIHkP2Cmgx6fPXQvWK7aHIeyfpJ3N92jJ+kv+77VpvL+kP78ldC9Y76smiBxF6WXt19FOqq/GQ/tfdpgIervHppYQ/wB61N7kEgoCdXt+SQPMsU4lr9K3+0ftFR8lOInb9H01KvyNDzjh2Pa8Tu//ACFvcZHvWsDW+4de5Yj5fb/hawNedLdnoR2QUUUVUkKs+DPvzDfKLP1i1WVZ8GPfmG+UWPrFoD0zYSniv+riPr7lSkwhClAWCcZxsBij8ZJ1zjlEEQCDO4EQRNR9hKvE6sR7biOafy9zrqcyr0+b+taVBSirmZzcZOwj1ziAwYlXnRrYKLbSNzWQy6NMmGMAyDmzaKGMuglTBYqc9/KrC6COUpt5yVmQNScxGsTNKCp0nu/rTiKnxyP8voNT/HXJPffCKrYWEdA2cBZCQDDHQNPgzG8VajL0/wCwfaRQ6LzOOyGH2VwKPjDuPorrCnCCtcpVqyqScmJx2Cs3kKXAWXmOUKwPSDrBqv2NsSzg3NxM7yMpZ4ZkHSmVRoefn6OcG0Ua+Ev+70UtrY+OvaM33ZqtWnTqRcRTqzg7o7tDaC20B0YsOQoPheX4vSa852thwhDaAMx5I0AMzyR8X6K1m19mlVa7a5bc9oSZHSh5uclfKNdD55ir7OxZjr9HUOivIp9NOlO3j9ntT6mjOjzJ/glvXChidYkaxpUIXm6d27dQ95jvZj5a04mDInW0nmk/307quODmPNq9la4i2oJcMwy7tCJ+Fmgac01A9aJcw+ZFh18IdY8LvGtUsVFKd3p4OvUUHBK+zWh7Dn6h5KhYvZ1i5rcs22PSV5XeNaouBO2Mw9bvEopa2xEkrOqnXmnTq7K1nGaSCsnQ6ARP+XSt6akrnmtOLK/B7Ps2Z4u2izvInMfKTMVJy9VP8cQdCNNByj/4xSDcMxnHbqd+vRNCBsdQ/vupxR2Dtj7aQ3Ww88HzVwIOkef0UIH+L/uPTTi2+zysB5h6aZWPjKPIfu0u08c4/ZB+mpQHA56R5K6qmgXP0v8AbSuNP5xuzX01YgMrdBp5LT9BjrPprjWG3kkfr8n6TPdQgQHwif1dPOfRU3B5vw6HtWInx+3/AAvVWBrf8PB7XiZBH+Pt6HeP8Lz1gKwS3ZvjsgoooqpIVZ8GffmG+UWPrFqsqz4M+/MN8os/WLQHpexPcv8Aq4j6+5U2aibEtzZmR7riJ6vb7lTzajnHn7926tcfajHP3MbpQpa2+tfKYpSEjcQOaQYJ8vRUlThsNziO3T6aMg+N3D0x9tBtnpX9oemuG2R0ftKfoNSBQYdHefRFKDnmju9NJW2f7I9Nd4tomDHOYMVIDOenz1Q8IODK3uXahLvwp8B+swNG6+fnq93b9O2lA1DSejCbWqMXa4EXD4V60vkdv/EVIt8BOdr4I/RSD/uf7K2NrDs0lVZgN8AmO2K5xRmIg9en01XtRL92RRYHgkLUlblwgwCAUI8wNdXgfYETaczuksJ/ZgVfthH6B5GB+g0n1q3V+0s/TUKlFO9iXWqSSi3oiuw2zLVozbtKh3SBr2EnWpXGHpPfUg2nH/2HRza1xjcG8tHbV9jmRy3XRTpdjvnSku07+bqFAIoilyTA39AAH2DWnOLjwiB1RJ827sJFANBaft2CRO4dJ0Hk6fJRxgBlBGnPDHt1Gn960pLbOTvPSTuHaToPLUkCoQdLHq5K951PcKctXmJy2xB6EGvf4XnpAVF3nOegaL5TvPkHlpzNccQqnL0KpC+WN/lmpFhTWQPdG5XOq8pvKdw89LXFR7mMnWDLfteiKi8XrB07al27dsb3k6aAH7BB7xU7A8z4cGbWI+X2/wCGrBVvuHZHF4iN3r+3/C9prA1hluzdHZBRRRVSQqz4M+/MN8osfWLVZVnwY9+Yb5RY+sWgPS9iH2r/AKuI+vuVZQG3QG6Nyns6D5qrdiD2r/q4j6+5U4itcdkZJ+5gRG/Q9HPXaULs6NqOY847OrqrrWucajpHN29FWKCZroY0mugUA6l0j/8Ag9Fd407oX9lfRTQpVAPLiTEQI6NQP9pFL48Ezl88/wDdNRq7NSCSbineI8i/+IU+elBUPQPKyx/3Co01yaEEhbIJgT5IfzCDSGtR8If5gVPnEeemppQuHdJ7OagFcQx3Cf1SG/7SabMjpHmp22mb4Kkc5PJHeIFOW7wXQO3YGIXywJPcKgkYtqx3STXSBztru6e8+iaW1w84Vl6BOWewEGes041gRLKbc7pJPcpBbz+WlwId1iAxA6FXf2ksCaXh7SkE5WIHwiwRfOp16hSUKjwcs/pzr2CCveTXbiOSSeVEag5gOjwZgUJF3GtiMonTnJifMT3Ds564uIfqInQFQVHYGECmVcDmnt3dw9NJJqSpMXGONzkdSQo7105zTTXyec95PnNR6UBUoXHQaWhppRT1tZ3CezWrIg884bn2rEfL7f8AC1gq3vDlSLWIBBB9f29Dv961gqwS3ZvjsgoooqpIVZ8GPfmG+UWPrFqsqz4Mn/GYb5RZ+sWgPTthJ7T/ANXEfX3KsApHTVbs7GcVayNZxWcXb8gYdypDXrjKVYCCIIp1driZ9b4uen1u/wB2u2bskjg6d22yfH6APkI/7SKcTQyLbb+k92oM1WHbGs8RjP8ATvG6N0RXfwzuizjBB/MPuiIOm6p7j+hHbRZ8SGO4rz9XfGn0dlI4pRpDzv5jp1Rv7ar/AMMn8zi90e933d1dO2zz2MVHR62eO4Df110zjyUwlwWHFDofePgc3fvoa0P0/Kn/AMqhttdCDGHxQOmhwznd0EDT+9aabbGgjD4oQIkYe5J1Jk6dceSmceRhLgsCg+MR2r/WiBzMPKCPTUH8Nn81jPmLnorv4bP5nGeXDufpFM1yRhLgnG2PjDz+ig2ute+PpqLY22N7WMV2etGYnvAinF26syuHxSGdD61cz5QOT5BTNcjCXBJ9bNEmAOYk6Hs6fJTmVQNArN0swAHYub6e6q78MIxObD4ofpet7xPn310bZtqdMNi262wznuXd30zjyThLgluHcyeV2EEDu0UUu3hh8JtfirE+ViY7pqA+2sw1t4zsOFuAdw0pj8LD8xij/wDr3PRTOPIwlwXTZhoiovWGUt5ST9EUgWm5wh6yyg98/TVSNrDxfF/6d/RQNrj8xi/9O/oqMo8jCXBamz0EDqzA+cEmurYiCWy679Tr1Eaeeqv8MD8xi/8ATv6K6u24/IYvr/w7we0RrU5x5IwlwXFu6NczZ9OdM3cSwI7RTYVNfCHRuI7iftqtG2UP/D4tesYe4R3Rp/elc/DI3cRiv9Pc9FSpx5GEuC4W0sclc/Vn5X7OUHumkC8Afc08uYkdoLQfKKrfwwg04jGN2YZwPOCaX7I+nD4s9uHuE951Hkopx5GEuCzS6/NlA6kUDvI+2nRfc77rdgY+mKqbm30P5DGz14d2HkMSOym126vi+L/09z0VbOHJGE+DIcOx7XiYn3/b37/etYCt7w1Yth7twpcRXxyFBcQ22IGGykw3NIrBViluzYtgoooqCQooooBWc9J76OMPSe+k0UBb8Gtjvi73Fq4RQj3Ltxiclq1bGa47RzAc3OSBVlsmxs+7iEss+KtozqovlkI1IEtbC8gH9dsvXUr1ML6cbisOzKj4vA4jDWWYwvGvlKKTzBisdpFUR4PYkXWtNYuIyznzqVVAPCZ2OiqN+Y6RQEWxgrzlgiXHKTnCqzZYnflmBoaTYw11xKJcYTEqCwno0ra7RD29l7Mu4JmlcRiRea1M+uc68VmA1zcWBlkTHbWr2hctDEbd4njAnF4MuMOQCL3GW+N4uNAc+aevNQHjaI5bKAxYmAoktPRG+eqnmwV4ObZt3RcAkplbOB0lYmvXto7MN3EXDbUXMTd2TYfC2rpdMSQjoLovlHDNiGtq3KDDMCRumsRwl2vjktYdLtr1rlt3bSAC6l9rRe3cIc3nZ+LDgBd25gNBQGWv4a6gl0uKDoCwIBPlpV3A31Khrd0F9UBVgX/VkcryV6ttLFTwkWxiHPrc3MK2S5rb41cIvFGG0B4xgOvMQd9ZTG4badhGs4oXEtjGJcm6pzXL5JWbDkS0rLEqYgDpEgZC5YuqYKuCBmIIIOXp7OunDgb8xxd2TMDK0mN/NXrHqiLcDbQvYK5cS7bxGXHKG5ZsvaC2mWI9o1cFdeUQZgCHMJcC47YTMS9xsHgUtpLckF7nGXW6eSQAJ11J0UBgPN9lbBN23dNy4bNxMpRbqOtu4JIuA3Ii2VGU679ajcIdnDD3MqXHuLlWbhttbUvAzhM+rKDpmgT0VuLShtnbT46462htNC8SWaONlFnTMxyiToN53VU+qrdLPgGgqDsvCELJIWc+gLEk82pM6a0A1wX2Jg8ViMPhuMxHGXbZa46lRbRxba4VUFSWgKBMjUnoqnxVjDvaU4Y4g3i5DWnh+TlkMhRROoIIjTSrb1IEJ2th4BOl/cJ/4e7TnqQtcXadoLmANrFBgJggYa6QGHOM0aHnigMoMHezqmS5nYAqmVszAiQQIkiNZFXfArYi4naFnCYjjUDuVYKcjqQpOuYGN3Rz1dbIxVy/sraNw3bl3FocMHZmZ7owgY5gpMnJnMsBoIE1pNg3+MxnB9rmuKNq7xxOrm0C4wxfnJKAmTzRQGD2fsi0+BxuIJu8ZhruHVQGGQrddlMjLOYBDrMa7qlbX2ThLAwpPrtzicNbvgK6Sud3TIORyjKb9JmndjWz+Ctr6H3bAjdzi7dn6RVhwi2xcwqbLcWrbL+Dbcl7SljL3wQtwrmQ5WBEHQkHn1Axd/AM128MMLt60jvlcKWPF5jkZsohZUT31Ewti5cbLbV3bflUFm7hrXpPAXCXls7NfLde020C1sWBlCEPaR3xTgGREhUgckNygNKc2rsK82G2iMNbf1wu1ne7bRSLxwpD8SQo5TW85Y6aaA/B0A8yt2LjPxaq5uSRkAJeRvGUayINJvo6MVcMrAwVaQQegg7q9LweHxWITaD3LSXto5cG1yzDJdNkKwdctlkfjBFlnWTzAidBlOHGMxF17JxVlbNxbCoEAuLd4tCwQ3hdZmzEbiTJWD0UBm+MPSe+jOek99JooDpY1yiigCiiigCiiigCiiigO1NxO2cRcQW7l+69sRCNcZkEboUmKhVygJeD2letZuKu3LeaM2R2TNG6cpE1zDbRu2xFu7cQTJCuVE7p0O+otFAPrjLgfjA78ZM58xzz05t89dKv4+69zjHuO1zQ52Yl5G7lEzpUaigJGKxty5BuO7xuzMWjsk07f2tfdlZ711mQQjM7FkHQpJlfJUKigJZ2nezZ+NuZyuUtnbMV35ZmY6qUdr3yQTfuyJAPGNInfBnSYFQqKAmPtW+QVN66QfCBuMQe0TrTeKx1y5HGXHeJjOxaJ3xJ0qPRQD+Fxty3PF3HSd+Visx0wdaWm0rwYuLtwO3hMHYM3aZk1FooCRh8dcR+MS463NeWrFX138oGdaUNo3c5ucbc4w+E+c5z2tMncO6otFATBtW/BHHXYYksM7ak7yddaTito3bgy3LtxxMwzswndME74qLRQEqztG6iG2ly4qFg5RXIUsIhiAYzCBrv0FLtbWvrcN1b11brTmuC4wuNO+WBk7hUKigJGHxtxH4xLjrcknOrFXk7zmBnWkYjEM7FnZmZjLMxLMT0knU01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http://pedsovet.su/_ld/405/86171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1705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Үйге: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714488"/>
            <a:ext cx="5091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№8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есеп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140 бет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img2.cliparto.com/pic/xl/213035/3805067-olympic-r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1000108"/>
            <a:ext cx="247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Бағалау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ocuments\мат фон\66579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ердце 4"/>
          <p:cNvSpPr/>
          <p:nvPr/>
        </p:nvSpPr>
        <p:spPr>
          <a:xfrm>
            <a:off x="1643042" y="785794"/>
            <a:ext cx="5857916" cy="5500688"/>
          </a:xfrm>
          <a:prstGeom prst="heart">
            <a:avLst/>
          </a:prstGeom>
          <a:solidFill>
            <a:srgbClr val="FFFF00"/>
          </a:solidFill>
          <a:ln w="57150">
            <a:solidFill>
              <a:srgbClr val="C0000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Олимпиадаға</a:t>
            </a:r>
          </a:p>
          <a:p>
            <a:pPr algn="ctr"/>
            <a:r>
              <a:rPr lang="kk-KZ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46 күн қалды!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Users\Admin\Documents\мат фон\0c9b53939a2c72b083593c481882b2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3000372"/>
            <a:ext cx="2603072" cy="3357586"/>
          </a:xfrm>
          <a:prstGeom prst="rect">
            <a:avLst/>
          </a:prstGeom>
          <a:noFill/>
        </p:spPr>
      </p:pic>
      <p:pic>
        <p:nvPicPr>
          <p:cNvPr id="6147" name="Picture 3" descr="C:\Users\Admin\Documents\мат фон\1adadda61cf299424d79232f6648eaf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0"/>
            <a:ext cx="1917700" cy="2603500"/>
          </a:xfrm>
          <a:prstGeom prst="rect">
            <a:avLst/>
          </a:prstGeom>
          <a:noFill/>
        </p:spPr>
      </p:pic>
      <p:pic>
        <p:nvPicPr>
          <p:cNvPr id="6148" name="Picture 4" descr="C:\Users\Admin\Documents\мат фон\3f560f4e0c92be10d22992f728b55f6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643314"/>
            <a:ext cx="1447800" cy="2381250"/>
          </a:xfrm>
          <a:prstGeom prst="rect">
            <a:avLst/>
          </a:prstGeom>
          <a:noFill/>
        </p:spPr>
      </p:pic>
      <p:pic>
        <p:nvPicPr>
          <p:cNvPr id="6152" name="Picture 8" descr="C:\Users\Admin\Documents\мат фон\bf62cf5e1cbd28d6d6e9fe4b25824cb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2714620"/>
            <a:ext cx="1905000" cy="2260600"/>
          </a:xfrm>
          <a:prstGeom prst="rect">
            <a:avLst/>
          </a:prstGeom>
          <a:noFill/>
        </p:spPr>
      </p:pic>
      <p:pic>
        <p:nvPicPr>
          <p:cNvPr id="6153" name="Picture 9" descr="C:\Users\Admin\Documents\мат фон\c55e94de6d4d00a5f02d46c3b79946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28992" y="0"/>
            <a:ext cx="2602710" cy="1857364"/>
          </a:xfrm>
          <a:prstGeom prst="rect">
            <a:avLst/>
          </a:prstGeom>
          <a:noFill/>
        </p:spPr>
      </p:pic>
      <p:pic>
        <p:nvPicPr>
          <p:cNvPr id="6154" name="Picture 10" descr="C:\Users\Admin\Documents\мат фон\c21be2e3771c35e671fea9a32c72750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752975"/>
            <a:ext cx="1905000" cy="2105025"/>
          </a:xfrm>
          <a:prstGeom prst="rect">
            <a:avLst/>
          </a:prstGeom>
          <a:noFill/>
        </p:spPr>
      </p:pic>
      <p:pic>
        <p:nvPicPr>
          <p:cNvPr id="6158" name="Picture 14" descr="http://go4.imgsmail.ru/imgpreview?key=http%3A//www.russian-samovar.ru/published/publicdata/WWWRUSSIANSAMOVASITE/attachments/SC/products_pictures/aadkIMG_0689_L_enl.jpg&amp;mb=imgdb_preview_13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3" y="0"/>
            <a:ext cx="2357454" cy="268927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19652464">
            <a:off x="1217353" y="1423599"/>
            <a:ext cx="30973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Сочи 2014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cuments\мат фон\1284295596_1284098631_talisman_2014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448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құрамасының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347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3-В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сынып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 rot="20221179">
            <a:off x="5543962" y="3801765"/>
            <a:ext cx="3561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бапкерлері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http://s18.rimg.info/6ac9b561cabb5a8761477547043f79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3000372"/>
            <a:ext cx="3286166" cy="183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ocuments\мат фон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razigrushki.ru/wp-content/uploads/2012/02/4093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3032360" cy="40243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2071678"/>
            <a:ext cx="51293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Математикалық</a:t>
            </a:r>
            <a:endParaRPr lang="ru-RU" sz="54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тренажер</a:t>
            </a:r>
            <a:endParaRPr lang="ru-RU" sz="54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ocuments\мат фон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>
          <a:xfrm>
            <a:off x="500034" y="571480"/>
            <a:ext cx="4071966" cy="3357586"/>
            <a:chOff x="500034" y="571480"/>
            <a:chExt cx="4071966" cy="3357586"/>
          </a:xfrm>
        </p:grpSpPr>
        <p:pic>
          <p:nvPicPr>
            <p:cNvPr id="1028" name="Picture 4" descr="http://www.abc-color.com/image/coloring/flowers/004/sotsvetie/sotsvetie-picture-col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571480"/>
              <a:ext cx="2547674" cy="1757337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2000232" y="1571612"/>
              <a:ext cx="2571768" cy="235745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110763" y="180075"/>
            <a:ext cx="2547674" cy="3748991"/>
            <a:chOff x="2110763" y="180075"/>
            <a:chExt cx="2547674" cy="3748991"/>
          </a:xfrm>
        </p:grpSpPr>
        <p:pic>
          <p:nvPicPr>
            <p:cNvPr id="12" name="Picture 4" descr="http://www.abc-color.com/image/coloring/flowers/004/sotsvetie/sotsvetie-picture-col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362997">
              <a:off x="2110763" y="180075"/>
              <a:ext cx="2547674" cy="1757337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2675119" y="2103623"/>
              <a:ext cx="2632814" cy="101807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2786050" y="1500174"/>
            <a:ext cx="2547674" cy="2357454"/>
            <a:chOff x="2786050" y="1500174"/>
            <a:chExt cx="2547674" cy="2357454"/>
          </a:xfrm>
        </p:grpSpPr>
        <p:pic>
          <p:nvPicPr>
            <p:cNvPr id="15" name="Picture 4" descr="http://www.abc-color.com/image/coloring/flowers/004/sotsvetie/sotsvetie-picture-col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1500174"/>
              <a:ext cx="2547674" cy="1757337"/>
            </a:xfrm>
            <a:prstGeom prst="rect">
              <a:avLst/>
            </a:prstGeom>
            <a:noFill/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rot="16200000" flipH="1">
              <a:off x="3571868" y="3000372"/>
              <a:ext cx="1357322" cy="3571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785786" y="2357430"/>
            <a:ext cx="3786214" cy="1757337"/>
            <a:chOff x="785786" y="2357430"/>
            <a:chExt cx="3786214" cy="1757337"/>
          </a:xfrm>
        </p:grpSpPr>
        <p:pic>
          <p:nvPicPr>
            <p:cNvPr id="18" name="Picture 4" descr="http://www.abc-color.com/image/coloring/flowers/004/sotsvetie/sotsvetie-picture-col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2357430"/>
              <a:ext cx="2547674" cy="1757337"/>
            </a:xfrm>
            <a:prstGeom prst="rect">
              <a:avLst/>
            </a:prstGeom>
            <a:noFill/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2214546" y="3214686"/>
              <a:ext cx="2357454" cy="7143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3929058" y="285728"/>
            <a:ext cx="2547674" cy="3571900"/>
            <a:chOff x="3929058" y="285728"/>
            <a:chExt cx="2547674" cy="3571900"/>
          </a:xfrm>
        </p:grpSpPr>
        <p:pic>
          <p:nvPicPr>
            <p:cNvPr id="21" name="Picture 4" descr="http://www.abc-color.com/image/coloring/flowers/004/sotsvetie/sotsvetie-picture-col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285728"/>
              <a:ext cx="2547674" cy="1757337"/>
            </a:xfrm>
            <a:prstGeom prst="rect">
              <a:avLst/>
            </a:prstGeom>
            <a:noFill/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3536149" y="2250273"/>
              <a:ext cx="2571768" cy="64294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4643438" y="1857364"/>
            <a:ext cx="2547674" cy="2000264"/>
            <a:chOff x="4643438" y="1857364"/>
            <a:chExt cx="2547674" cy="2000264"/>
          </a:xfrm>
        </p:grpSpPr>
        <p:pic>
          <p:nvPicPr>
            <p:cNvPr id="24" name="Picture 4" descr="http://www.abc-color.com/image/coloring/flowers/004/sotsvetie/sotsvetie-picture-col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1857364"/>
              <a:ext cx="2547674" cy="1757337"/>
            </a:xfrm>
            <a:prstGeom prst="rect">
              <a:avLst/>
            </a:prstGeom>
            <a:noFill/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 rot="10800000" flipV="1">
              <a:off x="4643438" y="2857496"/>
              <a:ext cx="1143008" cy="100013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572000" y="428604"/>
            <a:ext cx="3619244" cy="3500462"/>
            <a:chOff x="4572000" y="428604"/>
            <a:chExt cx="3619244" cy="3500462"/>
          </a:xfrm>
        </p:grpSpPr>
        <p:pic>
          <p:nvPicPr>
            <p:cNvPr id="27" name="Picture 4" descr="http://www.abc-color.com/image/coloring/flowers/004/sotsvetie/sotsvetie-picture-col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428604"/>
              <a:ext cx="2547674" cy="1757337"/>
            </a:xfrm>
            <a:prstGeom prst="rect">
              <a:avLst/>
            </a:prstGeom>
            <a:noFill/>
          </p:spPr>
        </p:pic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4429124" y="1571612"/>
              <a:ext cx="2500330" cy="22145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 rot="20910481">
            <a:off x="4643438" y="2714620"/>
            <a:ext cx="3571900" cy="1841029"/>
            <a:chOff x="4643438" y="3143248"/>
            <a:chExt cx="3333492" cy="1412401"/>
          </a:xfrm>
        </p:grpSpPr>
        <p:pic>
          <p:nvPicPr>
            <p:cNvPr id="30" name="Picture 4" descr="http://www.abc-color.com/image/coloring/flowers/004/sotsvetie/sotsvetie-picture-col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3143248"/>
              <a:ext cx="2047608" cy="1412401"/>
            </a:xfrm>
            <a:prstGeom prst="rect">
              <a:avLst/>
            </a:prstGeom>
            <a:noFill/>
          </p:spPr>
        </p:pic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4643438" y="3857628"/>
              <a:ext cx="214314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1500166" y="55721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http://img2.wildberries.ru/big/new/280000/282168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357562"/>
            <a:ext cx="1857388" cy="2476517"/>
          </a:xfrm>
          <a:prstGeom prst="rect">
            <a:avLst/>
          </a:prstGeom>
          <a:noFill/>
        </p:spPr>
      </p:pic>
      <p:sp>
        <p:nvSpPr>
          <p:cNvPr id="57" name="Овал 56"/>
          <p:cNvSpPr/>
          <p:nvPr/>
        </p:nvSpPr>
        <p:spPr>
          <a:xfrm>
            <a:off x="4071934" y="4357694"/>
            <a:ext cx="928694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64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85984" y="55721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72132" y="55721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86314" y="55721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29058" y="55721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43240" y="55721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43768" y="5577504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357950" y="55721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786578" y="4214818"/>
            <a:ext cx="2015295" cy="144655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*8= 64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8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*9=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Admin\Documents\мат фон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7" name="Picture 7" descr="http://go3.imgsmail.ru/imgpreview?key=http%3A//puzkarapuz.ru/uploads/iColoring/colorings/saved/large/Sep-2012/coloring_xk1e2.png&amp;mb=imgdb_preview_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86578" y="1714488"/>
            <a:ext cx="1857356" cy="17859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571480"/>
            <a:ext cx="723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8-ге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көбейту және бөлу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928934"/>
            <a:ext cx="2400017" cy="76944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9 *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=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72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2928934"/>
            <a:ext cx="1890261" cy="144655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64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:8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8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72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:8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928926" y="1571612"/>
            <a:ext cx="3071834" cy="1214446"/>
          </a:xfrm>
          <a:prstGeom prst="cloudCallout">
            <a:avLst>
              <a:gd name="adj1" fmla="val 78904"/>
              <a:gd name="adj2" fmla="val 3993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)</a:t>
            </a:r>
            <a:r>
              <a:rPr lang="kk-KZ" sz="2800" b="1" dirty="0" smtClean="0">
                <a:solidFill>
                  <a:srgbClr val="FF0000"/>
                </a:solidFill>
              </a:rPr>
              <a:t>Е Р Е Ж Е   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929066"/>
            <a:ext cx="2400017" cy="76944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* 9 = 72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635</Words>
  <Application>Microsoft Office PowerPoint</Application>
  <PresentationFormat>Экран (4:3)</PresentationFormat>
  <Paragraphs>229</Paragraphs>
  <Slides>54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63</cp:revision>
  <dcterms:created xsi:type="dcterms:W3CDTF">2014-02-08T16:45:43Z</dcterms:created>
  <dcterms:modified xsi:type="dcterms:W3CDTF">2014-02-10T18:25:32Z</dcterms:modified>
</cp:coreProperties>
</file>