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5" r:id="rId2"/>
    <p:sldId id="256" r:id="rId3"/>
    <p:sldId id="285" r:id="rId4"/>
    <p:sldId id="286" r:id="rId5"/>
    <p:sldId id="287" r:id="rId6"/>
    <p:sldId id="288" r:id="rId7"/>
    <p:sldId id="289" r:id="rId8"/>
    <p:sldId id="264" r:id="rId9"/>
    <p:sldId id="291" r:id="rId10"/>
    <p:sldId id="292" r:id="rId11"/>
    <p:sldId id="293" r:id="rId12"/>
    <p:sldId id="294" r:id="rId13"/>
    <p:sldId id="295" r:id="rId14"/>
    <p:sldId id="296" r:id="rId15"/>
    <p:sldId id="282" r:id="rId16"/>
    <p:sldId id="283" r:id="rId17"/>
    <p:sldId id="284" r:id="rId18"/>
    <p:sldId id="260" r:id="rId19"/>
    <p:sldId id="261" r:id="rId20"/>
    <p:sldId id="259" r:id="rId21"/>
    <p:sldId id="316" r:id="rId22"/>
    <p:sldId id="279" r:id="rId23"/>
    <p:sldId id="317" r:id="rId24"/>
    <p:sldId id="306" r:id="rId25"/>
    <p:sldId id="313" r:id="rId26"/>
    <p:sldId id="305" r:id="rId27"/>
    <p:sldId id="278" r:id="rId28"/>
    <p:sldId id="274" r:id="rId29"/>
    <p:sldId id="262" r:id="rId30"/>
    <p:sldId id="267" r:id="rId31"/>
    <p:sldId id="303" r:id="rId32"/>
    <p:sldId id="319" r:id="rId33"/>
    <p:sldId id="320" r:id="rId34"/>
    <p:sldId id="257" r:id="rId35"/>
    <p:sldId id="298" r:id="rId36"/>
    <p:sldId id="299" r:id="rId37"/>
    <p:sldId id="275" r:id="rId38"/>
    <p:sldId id="312" r:id="rId39"/>
    <p:sldId id="314" r:id="rId40"/>
    <p:sldId id="27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E725D9"/>
    <a:srgbClr val="99FFCC"/>
    <a:srgbClr val="CC66FF"/>
    <a:srgbClr val="6600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305D6-8496-49E0-AC59-78D82588BD0B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C5282-22AD-4FA8-A6A4-C3DCB8A47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2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97C8F8-96A2-41E3-8490-8510A7574F28}" type="slidenum">
              <a:rPr lang="ru-RU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/>
              <a:t>30</a:t>
            </a:fld>
            <a:endParaRPr lang="ru-RU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1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1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72E002-1FE0-46D6-A042-04030A27A1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8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9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1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8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F6AE-342B-43C3-B368-EB75E22CB700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7EAB-CBA7-48DC-9465-AC7D22682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7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/&#1092;&#1080;&#1079;&#1080;&#1082;&#1072;/&#1053;&#1086;&#1074;&#1072;&#1103;%20&#1087;&#1072;&#1087;&#1082;&#1072;%20(2)/&#1074;&#1080;&#1088;&#1090;&#1091;&#1072;&#1083;&#1100;&#1085;&#1099;&#1077;%20&#1089;&#1090;&#1077;&#1085;&#1076;&#1099;%20&#1087;&#1086;%20&#1092;&#1080;&#1079;&#1080;&#1082;&#1077;/20_udel_sopr/20_&#1059;&#1076;&#1077;&#1083;&#1100;&#1085;&#1086;&#1077;%20&#1089;&#1086;&#1087;&#1088;/Udelnoe.exe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ll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045\Desktop\физ\Новая папка (2)\1264692534_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" y="31440"/>
            <a:ext cx="9102080" cy="68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916832"/>
            <a:ext cx="8623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 ұраны:</a:t>
            </a:r>
          </a:p>
          <a:p>
            <a:r>
              <a:rPr lang="kk-KZ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«Барлық теоремалар мен </a:t>
            </a:r>
          </a:p>
          <a:p>
            <a:r>
              <a:rPr lang="kk-KZ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ережелерді білу жеткіліксіз,</a:t>
            </a:r>
          </a:p>
          <a:p>
            <a:r>
              <a:rPr lang="kk-KZ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оларды меңгере білу керек» .           </a:t>
            </a:r>
          </a:p>
          <a:p>
            <a:pPr algn="r"/>
            <a:r>
              <a:rPr lang="kk-KZ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П.Л. Чебышев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6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CCFF66"/>
          </a:solidFill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2411413" y="188913"/>
            <a:ext cx="4176712" cy="935037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4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737" y="836712"/>
            <a:ext cx="8518525" cy="13685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kk-KZ" sz="3200" i="1" dirty="0" smtClean="0">
                <a:solidFill>
                  <a:schemeClr val="tx1"/>
                </a:solidFill>
                <a:latin typeface="Times New Roman" pitchFamily="18" charset="0"/>
              </a:rPr>
              <a:t>Шартты </a:t>
            </a:r>
            <a:r>
              <a:rPr lang="kk-KZ" sz="3200" i="1" dirty="0">
                <a:solidFill>
                  <a:schemeClr val="tx1"/>
                </a:solidFill>
                <a:latin typeface="Times New Roman" pitchFamily="18" charset="0"/>
              </a:rPr>
              <a:t>белгілер бойынша схемадан құралдарды атау</a:t>
            </a:r>
            <a:r>
              <a:rPr lang="kk-KZ" sz="4000" dirty="0"/>
              <a:t> </a:t>
            </a:r>
            <a:endParaRPr lang="ru-RU" sz="4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04864"/>
            <a:ext cx="3600401" cy="37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204864"/>
            <a:ext cx="3783418" cy="37582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0854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66FF"/>
                </a:solidFill>
              </a:rPr>
              <a:t>Кубик ла</a:t>
            </a:r>
            <a:r>
              <a:rPr lang="kk-KZ" b="1" i="1" smtClean="0">
                <a:solidFill>
                  <a:srgbClr val="6666FF"/>
                </a:solidFill>
              </a:rPr>
              <a:t>қтыру</a:t>
            </a:r>
            <a:br>
              <a:rPr lang="kk-KZ" b="1" i="1" smtClean="0">
                <a:solidFill>
                  <a:srgbClr val="6666FF"/>
                </a:solidFill>
              </a:rPr>
            </a:br>
            <a:r>
              <a:rPr lang="kk-KZ" b="1" i="1" smtClean="0">
                <a:solidFill>
                  <a:srgbClr val="6666FF"/>
                </a:solidFill>
              </a:rPr>
              <a:t> сұрақ-жауап</a:t>
            </a:r>
            <a:endParaRPr lang="ru-RU" b="1" i="1" smtClean="0">
              <a:solidFill>
                <a:srgbClr val="6666FF"/>
              </a:solidFill>
            </a:endParaRPr>
          </a:p>
        </p:txBody>
      </p:sp>
      <p:pic>
        <p:nvPicPr>
          <p:cNvPr id="44035" name="Picture 3" descr="Ку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45370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peace_dove_olive_branch_hg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peace_dove_olive_branch_hg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7" descr="roza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7" descr="roza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 descr="roza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1992362"/>
            <a:ext cx="19442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281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CCFF66"/>
          </a:solidFill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2124075" y="188913"/>
            <a:ext cx="4752975" cy="10795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4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68413"/>
            <a:ext cx="8229600" cy="1738163"/>
          </a:xfrm>
          <a:solidFill>
            <a:srgbClr val="66FF66"/>
          </a:solidFill>
        </p:spPr>
        <p:txBody>
          <a:bodyPr>
            <a:normAutofit fontScale="90000"/>
          </a:bodyPr>
          <a:lstStyle/>
          <a:p>
            <a:r>
              <a:rPr lang="kk-KZ" sz="2800" i="1" u="sng" dirty="0">
                <a:solidFill>
                  <a:schemeClr val="tx1"/>
                </a:solidFill>
                <a:latin typeface="Times New Roman" pitchFamily="18" charset="0"/>
              </a:rPr>
              <a:t>Есеп:</a:t>
            </a:r>
            <a:r>
              <a:rPr lang="kk-KZ" sz="2800" i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kk-KZ" sz="2800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kk-KZ" sz="2800" i="1" dirty="0">
                <a:solidFill>
                  <a:schemeClr val="tx1"/>
                </a:solidFill>
                <a:latin typeface="Times New Roman" pitchFamily="18" charset="0"/>
              </a:rPr>
              <a:t>Кедергілері 10 Ом және 15 Ом  өткізгіштер паралель жалғанған.  Егер электр кернеуі  60 В болатын  болса, жалпы ток күші неге тең</a:t>
            </a:r>
            <a:r>
              <a:rPr lang="kk-KZ" sz="3200" dirty="0"/>
              <a:t> </a:t>
            </a:r>
            <a:endParaRPr lang="ru-RU" sz="3200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5940152" y="6087533"/>
            <a:ext cx="3053763" cy="650875"/>
          </a:xfrm>
          <a:prstGeom prst="rect">
            <a:avLst/>
          </a:prstGeom>
          <a:solidFill>
            <a:srgbClr val="66FF66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b="1" u="sng" dirty="0" smtClean="0">
                <a:latin typeface="Times New Roman" pitchFamily="18" charset="0"/>
              </a:rPr>
              <a:t>Жауабы: 10 А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877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66FF"/>
                </a:solidFill>
              </a:rPr>
              <a:t>Кубик ла</a:t>
            </a:r>
            <a:r>
              <a:rPr lang="kk-KZ" b="1" i="1" smtClean="0">
                <a:solidFill>
                  <a:srgbClr val="6666FF"/>
                </a:solidFill>
              </a:rPr>
              <a:t>қтыру</a:t>
            </a:r>
            <a:br>
              <a:rPr lang="kk-KZ" b="1" i="1" smtClean="0">
                <a:solidFill>
                  <a:srgbClr val="6666FF"/>
                </a:solidFill>
              </a:rPr>
            </a:br>
            <a:r>
              <a:rPr lang="kk-KZ" b="1" i="1" smtClean="0">
                <a:solidFill>
                  <a:srgbClr val="6666FF"/>
                </a:solidFill>
              </a:rPr>
              <a:t> сұрақ-жауап</a:t>
            </a:r>
            <a:endParaRPr lang="ru-RU" b="1" i="1" smtClean="0">
              <a:solidFill>
                <a:srgbClr val="6666FF"/>
              </a:solidFill>
            </a:endParaRPr>
          </a:p>
        </p:txBody>
      </p:sp>
      <p:pic>
        <p:nvPicPr>
          <p:cNvPr id="45059" name="Picture 3" descr="Ку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45370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4416" y="2221889"/>
            <a:ext cx="8640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774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CCFF66"/>
          </a:solidFill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2411413" y="188913"/>
            <a:ext cx="4105275" cy="863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4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418753" y="908720"/>
            <a:ext cx="8473727" cy="1368152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>Суреттегі кескінді салыстыр!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1" descr="D:\WINDOWS\Users\Aida\Рабочий стол\МОИ проекты на разработке\источники тока Новая папка\napryag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82" y="2492896"/>
            <a:ext cx="399191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WINDOWS\Users\Aida\Рабочий стол\МОИ проекты на разработке\источники тока Новая папка\napryag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5616" y="2492896"/>
            <a:ext cx="402084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1441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kk-KZ" sz="4000" smtClean="0"/>
              <a:t>Физикалық тәжірибе</a:t>
            </a:r>
            <a:br>
              <a:rPr lang="kk-KZ" sz="4000" smtClean="0"/>
            </a:br>
            <a:r>
              <a:rPr lang="kk-KZ" sz="4000" smtClean="0"/>
              <a:t>1 топ</a:t>
            </a:r>
            <a:endParaRPr lang="ru-RU" sz="4000" smtClean="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10942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41438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kk-KZ" sz="4000" dirty="0" smtClean="0"/>
              <a:t>Физикалық тәжірибе</a:t>
            </a:r>
            <a:br>
              <a:rPr lang="kk-KZ" sz="4000" dirty="0" smtClean="0"/>
            </a:br>
            <a:r>
              <a:rPr lang="kk-KZ" sz="4000" dirty="0" smtClean="0"/>
              <a:t>2 топ</a:t>
            </a:r>
            <a:endParaRPr lang="ru-RU" sz="4000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4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sz="4000" smtClean="0"/>
              <a:t>Топтастыру стратегиясы</a:t>
            </a:r>
            <a:endParaRPr lang="ru-RU" sz="4000" smtClean="0"/>
          </a:p>
        </p:txBody>
      </p:sp>
      <p:sp>
        <p:nvSpPr>
          <p:cNvPr id="18435" name="Oval 4"/>
          <p:cNvSpPr>
            <a:spLocks noChangeArrowheads="1"/>
          </p:cNvSpPr>
          <p:nvPr/>
        </p:nvSpPr>
        <p:spPr bwMode="auto">
          <a:xfrm>
            <a:off x="539750" y="2492375"/>
            <a:ext cx="5184775" cy="2736850"/>
          </a:xfrm>
          <a:prstGeom prst="ellips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132138" y="2492375"/>
            <a:ext cx="5688012" cy="2808288"/>
          </a:xfrm>
          <a:prstGeom prst="ellips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583316" y="2912547"/>
            <a:ext cx="1548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Тізбектей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973523" y="2833158"/>
            <a:ext cx="1721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Параллель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483768" y="5876924"/>
            <a:ext cx="4719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Венн </a:t>
            </a: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диаграммасы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63575" y="1063625"/>
            <a:ext cx="798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>
                <a:latin typeface="Verdana" pitchFamily="34" charset="0"/>
              </a:rPr>
              <a:t>Ом заңы- электр тоғының негізгі заңдарының бірі</a:t>
            </a:r>
            <a:endParaRPr lang="ru-RU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5\Desktop\документы\физика\12\гульзат\фон\black1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586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64" y="-9622"/>
            <a:ext cx="4644865" cy="35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02" y="22116"/>
            <a:ext cx="452166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wer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98" y="3573016"/>
            <a:ext cx="4563616" cy="32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hotovoltaic_Power_Products__CE__TUV__IEC61215_Certified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35" y="3595132"/>
            <a:ext cx="4644865" cy="32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03712" y="748256"/>
            <a:ext cx="8136904" cy="100811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Елімізде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жылы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өтейін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жатыр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712" y="2204864"/>
            <a:ext cx="8136904" cy="100811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Осы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көрменің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тақырыбы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қалай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аталады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4171" y="3429000"/>
            <a:ext cx="8115365" cy="100811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уат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деген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сөзді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бұрын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естулерің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барма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548" y="4793787"/>
            <a:ext cx="8136904" cy="100811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Қуат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неге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байланысты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427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5 0.00255 L 0.99532 -0.007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3.14378E-7 L 0.99532 3.14378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92 0.00024 L 0.98177 0.010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00046 L 0.96858 0.0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045\Desktop\Новая папка\fon-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305" y="198884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FF0000"/>
                </a:solidFill>
              </a:rPr>
              <a:t>Сабақтың тақырыбы: </a:t>
            </a:r>
            <a:r>
              <a:rPr lang="kk-KZ" sz="5400" b="1" dirty="0" smtClean="0">
                <a:solidFill>
                  <a:srgbClr val="FFFF00"/>
                </a:solidFill>
              </a:rPr>
              <a:t>Токтың жұмысы мен қуаты.</a:t>
            </a:r>
          </a:p>
          <a:p>
            <a:pPr algn="ctr"/>
            <a:r>
              <a:rPr lang="kk-KZ" sz="5400" b="1" dirty="0" smtClean="0">
                <a:solidFill>
                  <a:srgbClr val="FFFF00"/>
                </a:solidFill>
              </a:rPr>
              <a:t>Джоуль-Ленц заңы.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5\Desktop\документы\физика\12\гульзат\фон\black1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2228671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Кубизм </a:t>
            </a:r>
            <a:r>
              <a:rPr lang="kk-KZ" sz="7200" b="1" i="1" dirty="0" smtClean="0">
                <a:solidFill>
                  <a:srgbClr val="FF0000"/>
                </a:solidFill>
              </a:rPr>
              <a:t>әдісі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251520" y="476672"/>
            <a:ext cx="3744416" cy="1368152"/>
          </a:xfrm>
          <a:prstGeom prst="rightArrow">
            <a:avLst>
              <a:gd name="adj1" fmla="val 50000"/>
              <a:gd name="adj2" fmla="val 32331"/>
            </a:avLst>
          </a:prstGeom>
          <a:gradFill>
            <a:gsLst>
              <a:gs pos="61250">
                <a:srgbClr val="FFFF00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 тогының жұмысы - 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уб 3"/>
          <p:cNvSpPr/>
          <p:nvPr/>
        </p:nvSpPr>
        <p:spPr>
          <a:xfrm>
            <a:off x="4211960" y="368660"/>
            <a:ext cx="4752528" cy="1584176"/>
          </a:xfrm>
          <a:prstGeom prst="cube">
            <a:avLst>
              <a:gd name="adj" fmla="val 11067"/>
            </a:avLst>
          </a:prstGeom>
          <a:gradFill>
            <a:gsLst>
              <a:gs pos="0">
                <a:srgbClr val="CC66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ізбек бөлігіндегі кернеуді сол бөлік бойымен өткен электр зарядына көбейткенге тең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827584" y="2420888"/>
            <a:ext cx="2304256" cy="1142741"/>
          </a:xfrm>
          <a:prstGeom prst="bevel">
            <a:avLst/>
          </a:prstGeom>
          <a:gradFill flip="none" rotWithShape="1"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U q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4860032" y="2420888"/>
            <a:ext cx="2304256" cy="1152128"/>
          </a:xfrm>
          <a:prstGeom prst="bevel">
            <a:avLst/>
          </a:prstGeom>
          <a:gradFill flip="none" rotWithShape="1"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= I t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251520" y="4761148"/>
            <a:ext cx="2520280" cy="1296144"/>
          </a:xfrm>
          <a:prstGeom prst="bevel">
            <a:avLst/>
          </a:prstGeom>
          <a:gradFill flip="none" rotWithShape="1"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I U t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>
            <a:off x="3275856" y="4077072"/>
            <a:ext cx="5688632" cy="2664296"/>
          </a:xfrm>
          <a:prstGeom prst="cube">
            <a:avLst>
              <a:gd name="adj" fmla="val 11039"/>
            </a:avLst>
          </a:prstGeom>
          <a:gradFill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Тізбек бөлігіндегі электр тогының жұмысы осы бөліктің ұштарындағы кернеуді ток күшіне және сол жұмысты орындауға кеткен уақытқа көбейткендегі көбейтіндісіне тең.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0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3419872" y="2151499"/>
            <a:ext cx="2592288" cy="1296144"/>
          </a:xfrm>
          <a:prstGeom prst="bevel">
            <a:avLst/>
          </a:prstGeom>
          <a:gradFill flip="none" rotWithShape="1"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I U t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>
            <a:off x="210315" y="3479797"/>
            <a:ext cx="2376264" cy="1114841"/>
          </a:xfrm>
          <a:prstGeom prst="cube">
            <a:avLst>
              <a:gd name="adj" fmla="val 13687"/>
            </a:avLst>
          </a:prstGeom>
          <a:gradFill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 тогының жұмысы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>
            <a:off x="5997882" y="404664"/>
            <a:ext cx="2376264" cy="1114841"/>
          </a:xfrm>
          <a:prstGeom prst="cube">
            <a:avLst>
              <a:gd name="adj" fmla="val 13687"/>
            </a:avLst>
          </a:prstGeom>
          <a:gradFill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кернеу</a:t>
            </a: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Куб 8"/>
          <p:cNvSpPr/>
          <p:nvPr/>
        </p:nvSpPr>
        <p:spPr>
          <a:xfrm>
            <a:off x="760202" y="428198"/>
            <a:ext cx="2376264" cy="1114841"/>
          </a:xfrm>
          <a:prstGeom prst="cube">
            <a:avLst>
              <a:gd name="adj" fmla="val 13687"/>
            </a:avLst>
          </a:prstGeom>
          <a:gradFill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 күші 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>
            <a:off x="6660232" y="3573016"/>
            <a:ext cx="2376264" cy="1114841"/>
          </a:xfrm>
          <a:prstGeom prst="cube">
            <a:avLst>
              <a:gd name="adj" fmla="val 13687"/>
            </a:avLst>
          </a:prstGeom>
          <a:gradFill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уақыт</a:t>
            </a:r>
            <a:r>
              <a:rPr lang="kk-K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951038" y="5013176"/>
            <a:ext cx="3520008" cy="1296144"/>
          </a:xfrm>
          <a:prstGeom prst="bevel">
            <a:avLst/>
          </a:prstGeom>
          <a:gradFill flip="none" rotWithShape="1"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1Дж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1А*1В*1с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7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87 -0.09901 L 0.11892 0.037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54 0.22831 L 0.07431 0.072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7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13 0.24404 L -0.07309 0.055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-0.10225 L -0.12986 0.023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0" name="Picture 4" descr=" (300x225, 14Kb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0a058728737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0388" y="822325"/>
            <a:ext cx="4286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5759450" cy="388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SI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жүйесінде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ж</a:t>
            </a:r>
            <a:r>
              <a:rPr lang="ru-RU" sz="360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ұмыс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 </a:t>
            </a:r>
            <a:r>
              <a:rPr lang="ru-RU" sz="360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Джоульмен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(Дж) </a:t>
            </a:r>
            <a:endParaRPr lang="en-US" sz="3600" b="1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  <a:p>
            <a:pPr algn="ctr"/>
            <a:r>
              <a:rPr lang="ru-RU" sz="360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өлшенеді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.</a:t>
            </a:r>
          </a:p>
          <a:p>
            <a:pPr algn="ctr"/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Дж</a:t>
            </a:r>
            <a:r>
              <a:rPr lang="en-US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=1A*1B*1c</a:t>
            </a:r>
            <a:endParaRPr lang="ru-RU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8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07504" y="188640"/>
            <a:ext cx="3744416" cy="1440160"/>
          </a:xfrm>
          <a:prstGeom prst="rightArrow">
            <a:avLst/>
          </a:prstGeom>
          <a:gradFill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 тогының қуаты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>
            <a:off x="4355976" y="379087"/>
            <a:ext cx="4248472" cy="1224136"/>
          </a:xfrm>
          <a:prstGeom prst="cube">
            <a:avLst>
              <a:gd name="adj" fmla="val 12980"/>
            </a:avLst>
          </a:prstGeom>
          <a:gradFill>
            <a:gsLst>
              <a:gs pos="61250">
                <a:srgbClr val="66FF66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 тогының бірлік ішінде  істелінетін жұмысы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943708" y="1844824"/>
            <a:ext cx="4248472" cy="1008112"/>
          </a:xfrm>
          <a:prstGeom prst="flowChartMultidocument">
            <a:avLst/>
          </a:prstGeom>
          <a:gradFill>
            <a:gsLst>
              <a:gs pos="61250">
                <a:srgbClr val="E725D9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A/t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827584" y="5157192"/>
            <a:ext cx="4248472" cy="1008112"/>
          </a:xfrm>
          <a:prstGeom prst="flowChartMultidocument">
            <a:avLst/>
          </a:prstGeom>
          <a:gradFill>
            <a:gsLst>
              <a:gs pos="61250">
                <a:srgbClr val="E725D9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I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Куб 8"/>
          <p:cNvSpPr/>
          <p:nvPr/>
        </p:nvSpPr>
        <p:spPr>
          <a:xfrm>
            <a:off x="4330748" y="3140968"/>
            <a:ext cx="4680520" cy="1800200"/>
          </a:xfrm>
          <a:prstGeom prst="cube">
            <a:avLst>
              <a:gd name="adj" fmla="val 12980"/>
            </a:avLst>
          </a:prstGeom>
          <a:gradFill>
            <a:gsLst>
              <a:gs pos="61250">
                <a:srgbClr val="66FF66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өткізгіштегі ток күшін және кернеуді өлшеп, олардың көбейтіндісін табу керек.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15766" y="3165171"/>
            <a:ext cx="3952177" cy="1440160"/>
          </a:xfrm>
          <a:prstGeom prst="rightArrow">
            <a:avLst/>
          </a:prstGeom>
          <a:gradFill>
            <a:gsLst>
              <a:gs pos="61250">
                <a:srgbClr val="CC66FF"/>
              </a:gs>
              <a:gs pos="0">
                <a:srgbClr val="FFFF00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Токтың қуатын табу үшін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0" name="Picture 4" descr=" (300x225, 14Kb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0a058728737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0388" y="822325"/>
            <a:ext cx="4286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5759450" cy="388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Ток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қуатын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өлшеуге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арналған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құрал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ваттметр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деп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аталады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. </a:t>
            </a:r>
          </a:p>
          <a:p>
            <a:pPr algn="ctr"/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SI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жүйесінде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қуат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бірлігіне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1ватт </a:t>
            </a:r>
            <a:r>
              <a:rPr lang="ru-RU" sz="360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алынады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.</a:t>
            </a:r>
          </a:p>
          <a:p>
            <a:pPr algn="ctr"/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Вт</a:t>
            </a:r>
            <a:r>
              <a:rPr lang="en-US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=</a:t>
            </a:r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1А*1 В.</a:t>
            </a:r>
          </a:p>
          <a:p>
            <a:pPr algn="ctr"/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Вт</a:t>
            </a:r>
            <a:r>
              <a:rPr lang="en-US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=1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Дж/с</a:t>
            </a:r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.</a:t>
            </a:r>
          </a:p>
          <a:p>
            <a:pPr algn="ctr"/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Дж</a:t>
            </a:r>
            <a:r>
              <a:rPr lang="en-US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=1 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Вт</a:t>
            </a:r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*с</a:t>
            </a:r>
            <a:endParaRPr lang="ru-RU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914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0" name="Picture 4" descr=" (300x225, 14Kb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0a058728737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0388" y="822325"/>
            <a:ext cx="4286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5759450" cy="388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28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Қуаттың өлшем бірліктері:</a:t>
            </a:r>
            <a:endParaRPr lang="kk-KZ" sz="3600" b="1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  <a:p>
            <a:pPr algn="ctr"/>
            <a:r>
              <a:rPr lang="kk-KZ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гВ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т=</a:t>
            </a:r>
            <a:r>
              <a:rPr lang="kk-KZ" sz="3600" b="1" dirty="0" smtClean="0">
                <a:solidFill>
                  <a:srgbClr val="FF0000"/>
                </a:solidFill>
              </a:rPr>
              <a:t>10</a:t>
            </a:r>
            <a:r>
              <a:rPr lang="kk-KZ" sz="3600" b="1" baseline="30000" dirty="0" smtClean="0">
                <a:solidFill>
                  <a:srgbClr val="FF0000"/>
                </a:solidFill>
              </a:rPr>
              <a:t>2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Вт </a:t>
            </a:r>
            <a:endParaRPr lang="ru-RU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кВт =</a:t>
            </a:r>
            <a:r>
              <a:rPr lang="kk-KZ" sz="3600" b="1" dirty="0" smtClean="0">
                <a:solidFill>
                  <a:srgbClr val="FF0000"/>
                </a:solidFill>
              </a:rPr>
              <a:t>10</a:t>
            </a:r>
            <a:r>
              <a:rPr lang="kk-KZ" sz="3600" b="1" baseline="30000" dirty="0" smtClean="0">
                <a:solidFill>
                  <a:srgbClr val="FF0000"/>
                </a:solidFill>
              </a:rPr>
              <a:t>3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Вт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1МВт=</a:t>
            </a:r>
            <a:r>
              <a:rPr lang="kk-KZ" sz="3600" b="1" dirty="0" smtClean="0">
                <a:solidFill>
                  <a:srgbClr val="FF0000"/>
                </a:solidFill>
              </a:rPr>
              <a:t>10</a:t>
            </a:r>
            <a:r>
              <a:rPr lang="kk-KZ" sz="3600" b="1" baseline="30000" dirty="0" smtClean="0">
                <a:solidFill>
                  <a:srgbClr val="FF0000"/>
                </a:solidFill>
              </a:rPr>
              <a:t>6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Вт</a:t>
            </a:r>
          </a:p>
        </p:txBody>
      </p:sp>
    </p:spTree>
    <p:extLst>
      <p:ext uri="{BB962C8B-B14F-4D97-AF65-F5344CB8AC3E}">
        <p14:creationId xmlns:p14="http://schemas.microsoft.com/office/powerpoint/2010/main" val="25187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045\Desktop\физ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5" y="908720"/>
            <a:ext cx="4104456" cy="45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26" y="722362"/>
            <a:ext cx="3878897" cy="460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6" name="Picture 4" descr=" (300x225, 14Kb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" name="Picture 5" descr="0a058728737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9761">
            <a:off x="4443413" y="822325"/>
            <a:ext cx="4286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1619250" y="1557338"/>
            <a:ext cx="5832475" cy="374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Токтың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жұмысын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өлшеуге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арналған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құрал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электр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санауыш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деп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аталады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. Электр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санауышта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ток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жұмысының</a:t>
            </a:r>
            <a:endParaRPr lang="ru-RU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кВт 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Andalus"/>
              </a:rPr>
              <a:t>• </a:t>
            </a:r>
            <a:r>
              <a:rPr lang="ru-RU" sz="360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сағ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бірлігі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қолданылады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.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1 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кВт 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Andalus"/>
              </a:rPr>
              <a:t>• </a:t>
            </a:r>
            <a:r>
              <a:rPr lang="ru-RU" sz="360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сағ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= 3,6*10  </a:t>
            </a:r>
            <a:r>
              <a:rPr lang="ru-RU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Дж.</a:t>
            </a: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5724525" y="4652963"/>
            <a:ext cx="1428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991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0"/>
            <a:ext cx="7775575" cy="6858000"/>
          </a:xfr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marL="0" indent="0" algn="ctr">
              <a:buFontTx/>
              <a:buNone/>
            </a:pPr>
            <a:endParaRPr lang="kk-KZ" sz="10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0" indent="0" algn="ctr">
              <a:buFontTx/>
              <a:buNone/>
            </a:pPr>
            <a:endParaRPr lang="kk-KZ" sz="3600" dirty="0"/>
          </a:p>
          <a:p>
            <a:pPr marL="0" indent="0" algn="ctr">
              <a:buFontTx/>
              <a:buNone/>
            </a:pPr>
            <a:endParaRPr lang="kk-KZ" sz="4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algn="ctr">
              <a:buFontTx/>
              <a:buNone/>
            </a:pPr>
            <a:endParaRPr lang="kk-KZ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 algn="ctr">
              <a:buFontTx/>
              <a:buNone/>
            </a:pPr>
            <a:endParaRPr lang="kk-KZ" sz="2800" dirty="0">
              <a:solidFill>
                <a:srgbClr val="FF3300"/>
              </a:solidFill>
            </a:endParaRPr>
          </a:p>
          <a:p>
            <a:pPr marL="0" indent="0" algn="ctr">
              <a:buFontTx/>
              <a:buNone/>
            </a:pPr>
            <a:endParaRPr lang="kk-KZ" sz="2800" dirty="0">
              <a:solidFill>
                <a:srgbClr val="FF3300"/>
              </a:solidFill>
            </a:endParaRPr>
          </a:p>
          <a:p>
            <a:pPr marL="0" indent="0" algn="ctr">
              <a:buFontTx/>
              <a:buNone/>
            </a:pPr>
            <a:endParaRPr lang="kk-KZ" sz="2800" dirty="0">
              <a:solidFill>
                <a:srgbClr val="FF3300"/>
              </a:solidFill>
            </a:endParaRPr>
          </a:p>
        </p:txBody>
      </p:sp>
      <p:grpSp>
        <p:nvGrpSpPr>
          <p:cNvPr id="30723" name="Group 27"/>
          <p:cNvGrpSpPr>
            <a:grpSpLocks/>
          </p:cNvGrpSpPr>
          <p:nvPr/>
        </p:nvGrpSpPr>
        <p:grpSpPr bwMode="auto">
          <a:xfrm>
            <a:off x="8459788" y="0"/>
            <a:ext cx="669925" cy="6858000"/>
            <a:chOff x="444" y="1161"/>
            <a:chExt cx="265" cy="3445"/>
          </a:xfrm>
        </p:grpSpPr>
        <p:sp>
          <p:nvSpPr>
            <p:cNvPr id="30724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5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6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7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8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9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0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1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2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3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4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5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6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7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8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9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0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1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2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3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4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5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6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7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grpSp>
        <p:nvGrpSpPr>
          <p:cNvPr id="30748" name="Group 27"/>
          <p:cNvGrpSpPr>
            <a:grpSpLocks/>
          </p:cNvGrpSpPr>
          <p:nvPr/>
        </p:nvGrpSpPr>
        <p:grpSpPr bwMode="auto">
          <a:xfrm>
            <a:off x="0" y="0"/>
            <a:ext cx="684213" cy="6858000"/>
            <a:chOff x="444" y="1161"/>
            <a:chExt cx="265" cy="3445"/>
          </a:xfrm>
        </p:grpSpPr>
        <p:sp>
          <p:nvSpPr>
            <p:cNvPr id="30749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0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1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2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3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4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5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6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7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8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9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0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1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2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3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4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5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6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7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8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9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0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1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2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pic>
        <p:nvPicPr>
          <p:cNvPr id="30774" name="Picture 57" descr="24a6bea112e4db984ff2a9d9243ea2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5" y="43037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55"/>
          <p:cNvSpPr>
            <a:spLocks noChangeArrowheads="1" noChangeShapeType="1" noTextEdit="1"/>
          </p:cNvSpPr>
          <p:nvPr/>
        </p:nvSpPr>
        <p:spPr bwMode="auto">
          <a:xfrm>
            <a:off x="827584" y="337425"/>
            <a:ext cx="7345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Кейбір</a:t>
            </a:r>
            <a:r>
              <a:rPr lang="ru-RU" sz="2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электр</a:t>
            </a:r>
            <a:r>
              <a:rPr lang="ru-RU" sz="2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аспаптарының</a:t>
            </a:r>
            <a:r>
              <a:rPr lang="ru-RU" sz="2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0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қуаты</a:t>
            </a:r>
            <a:r>
              <a:rPr lang="ru-RU" sz="20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, кВт</a:t>
            </a:r>
          </a:p>
        </p:txBody>
      </p:sp>
      <p:graphicFrame>
        <p:nvGraphicFramePr>
          <p:cNvPr id="56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29359"/>
              </p:ext>
            </p:extLst>
          </p:nvPr>
        </p:nvGraphicFramePr>
        <p:xfrm>
          <a:off x="796164" y="2076311"/>
          <a:ext cx="4567924" cy="2066292"/>
        </p:xfrm>
        <a:graphic>
          <a:graphicData uri="http://schemas.openxmlformats.org/drawingml/2006/table">
            <a:tbl>
              <a:tblPr/>
              <a:tblGrid>
                <a:gridCol w="3728587"/>
                <a:gridCol w="8393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Шаңсорғыш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0,65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Электр үтігі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Кір жуатын машина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Теледидар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Тоңазытқыш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" name="Picture 5" descr="пылес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21970"/>
            <a:ext cx="1475358" cy="16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холодиль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"/>
          <a:stretch>
            <a:fillRect/>
          </a:stretch>
        </p:blipFill>
        <p:spPr bwMode="auto">
          <a:xfrm>
            <a:off x="6246970" y="1534839"/>
            <a:ext cx="2057400" cy="51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тел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01779"/>
            <a:ext cx="2448272" cy="18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 descr="вентилят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301779"/>
            <a:ext cx="1476001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60251"/>
      </p:ext>
    </p:extLst>
  </p:cSld>
  <p:clrMapOvr>
    <a:masterClrMapping/>
  </p:clrMapOvr>
  <p:transition spd="slow" advClick="0" advTm="43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ямоугольная рам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677"/>
            <a:ext cx="9505056" cy="68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538775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Өткізгіштердің қызуы </a:t>
            </a:r>
          </a:p>
          <a:p>
            <a:pPr algn="ctr"/>
            <a:r>
              <a:rPr lang="kk-K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 тоқ күшіне ғана байланысты ма?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376808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Мынадай тәжірибе жасайық: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3" action="ppaction://hlinkfile"/>
          </p:cNvPr>
          <p:cNvSpPr/>
          <p:nvPr/>
        </p:nvSpPr>
        <p:spPr>
          <a:xfrm>
            <a:off x="5580112" y="4581128"/>
            <a:ext cx="122413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66FF"/>
                </a:solidFill>
              </a:rPr>
              <a:t>Кубик ла</a:t>
            </a:r>
            <a:r>
              <a:rPr lang="kk-KZ" b="1" i="1" smtClean="0">
                <a:solidFill>
                  <a:srgbClr val="6666FF"/>
                </a:solidFill>
              </a:rPr>
              <a:t>қтыру </a:t>
            </a:r>
            <a:br>
              <a:rPr lang="kk-KZ" b="1" i="1" smtClean="0">
                <a:solidFill>
                  <a:srgbClr val="6666FF"/>
                </a:solidFill>
              </a:rPr>
            </a:br>
            <a:r>
              <a:rPr lang="kk-KZ" b="1" i="1" smtClean="0">
                <a:solidFill>
                  <a:srgbClr val="6666FF"/>
                </a:solidFill>
              </a:rPr>
              <a:t>сұрақ- жауап</a:t>
            </a:r>
            <a:endParaRPr lang="ru-RU" b="1" i="1" smtClean="0">
              <a:solidFill>
                <a:srgbClr val="6666FF"/>
              </a:solidFill>
            </a:endParaRPr>
          </a:p>
        </p:txBody>
      </p:sp>
      <p:pic>
        <p:nvPicPr>
          <p:cNvPr id="33795" name="Picture 3" descr="Ку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5370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6" descr="BD2132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7" descr="roza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roza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7" descr="roza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001475"/>
            <a:ext cx="2016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3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28625" y="2857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k-KZ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Джоуль- Ленц заңы.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80590" y="5373216"/>
            <a:ext cx="3461097" cy="1140954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800" b="1" dirty="0">
                <a:solidFill>
                  <a:srgbClr val="0000FF"/>
                </a:solidFill>
                <a:latin typeface="Calibri" pitchFamily="34" charset="0"/>
                <a:hlinkClick r:id="rId3"/>
              </a:rPr>
              <a:t> </a:t>
            </a:r>
            <a:r>
              <a:rPr lang="kk-KZ" sz="2000" b="1" dirty="0">
                <a:solidFill>
                  <a:srgbClr val="000000"/>
                </a:solidFill>
                <a:latin typeface="Calibri" pitchFamily="34" charset="0"/>
              </a:rPr>
              <a:t>Ағылшын физигі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Джеймс Джоуль</a:t>
            </a:r>
          </a:p>
          <a:p>
            <a:pPr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(1818-1889) 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 rot="10800000" flipV="1">
            <a:off x="5261364" y="5373216"/>
            <a:ext cx="3357562" cy="1017844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162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Ресей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физигі</a:t>
            </a:r>
            <a:endParaRPr lang="ru-RU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Эмилий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Христианович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</a:rPr>
              <a:t>Ленц</a:t>
            </a:r>
            <a:endParaRPr lang="ru-RU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(1804-1865)</a:t>
            </a:r>
          </a:p>
        </p:txBody>
      </p:sp>
      <p:pic>
        <p:nvPicPr>
          <p:cNvPr id="10" name="Picture 6" descr="http://www.mokymopriemones.lt/img/p/119-787-thickbo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854" y="1268760"/>
            <a:ext cx="3864571" cy="3888432"/>
          </a:xfrm>
          <a:prstGeom prst="rect">
            <a:avLst/>
          </a:prstGeom>
          <a:noFill/>
        </p:spPr>
      </p:pic>
      <p:pic>
        <p:nvPicPr>
          <p:cNvPr id="12" name="Picture 5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27" y="1268760"/>
            <a:ext cx="348087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79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9288" y="116632"/>
            <a:ext cx="66246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sz="2800" dirty="0" smtClean="0">
                <a:solidFill>
                  <a:srgbClr val="FF0000"/>
                </a:solidFill>
              </a:rPr>
              <a:t>Өткізгіш бойымен жүрген кездегі өткізгіштен бөлінетін жылу мөлшері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1268413"/>
            <a:ext cx="37449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rgbClr val="FFFF66"/>
                </a:solidFill>
              </a:rPr>
              <a:t> </a:t>
            </a:r>
            <a:endParaRPr lang="ru-RU" sz="2800" dirty="0">
              <a:solidFill>
                <a:srgbClr val="FFFF66"/>
              </a:solidFill>
            </a:endParaRPr>
          </a:p>
        </p:txBody>
      </p:sp>
      <p:grpSp>
        <p:nvGrpSpPr>
          <p:cNvPr id="8275" name="Group 83"/>
          <p:cNvGrpSpPr>
            <a:grpSpLocks/>
          </p:cNvGrpSpPr>
          <p:nvPr/>
        </p:nvGrpSpPr>
        <p:grpSpPr bwMode="auto">
          <a:xfrm>
            <a:off x="755650" y="1881188"/>
            <a:ext cx="2952750" cy="1979612"/>
            <a:chOff x="476" y="1185"/>
            <a:chExt cx="1860" cy="1247"/>
          </a:xfrm>
        </p:grpSpPr>
        <p:grpSp>
          <p:nvGrpSpPr>
            <p:cNvPr id="7183" name="Group 68"/>
            <p:cNvGrpSpPr>
              <a:grpSpLocks/>
            </p:cNvGrpSpPr>
            <p:nvPr/>
          </p:nvGrpSpPr>
          <p:grpSpPr bwMode="auto">
            <a:xfrm>
              <a:off x="476" y="1570"/>
              <a:ext cx="1860" cy="544"/>
              <a:chOff x="476" y="1570"/>
              <a:chExt cx="1860" cy="544"/>
            </a:xfrm>
          </p:grpSpPr>
          <p:grpSp>
            <p:nvGrpSpPr>
              <p:cNvPr id="7186" name="Group 13"/>
              <p:cNvGrpSpPr>
                <a:grpSpLocks/>
              </p:cNvGrpSpPr>
              <p:nvPr/>
            </p:nvGrpSpPr>
            <p:grpSpPr bwMode="auto">
              <a:xfrm>
                <a:off x="476" y="1570"/>
                <a:ext cx="1860" cy="544"/>
                <a:chOff x="521" y="890"/>
                <a:chExt cx="1860" cy="544"/>
              </a:xfrm>
            </p:grpSpPr>
            <p:sp>
              <p:nvSpPr>
                <p:cNvPr id="7241" name="Oval 7"/>
                <p:cNvSpPr>
                  <a:spLocks noChangeArrowheads="1"/>
                </p:cNvSpPr>
                <p:nvPr/>
              </p:nvSpPr>
              <p:spPr bwMode="auto">
                <a:xfrm>
                  <a:off x="521" y="890"/>
                  <a:ext cx="227" cy="5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2" name="Line 9"/>
                <p:cNvSpPr>
                  <a:spLocks noChangeShapeType="1"/>
                </p:cNvSpPr>
                <p:nvPr/>
              </p:nvSpPr>
              <p:spPr bwMode="auto">
                <a:xfrm>
                  <a:off x="612" y="890"/>
                  <a:ext cx="167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57" y="1389"/>
                  <a:ext cx="163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44" name="Oval 11"/>
                <p:cNvSpPr>
                  <a:spLocks noChangeArrowheads="1"/>
                </p:cNvSpPr>
                <p:nvPr/>
              </p:nvSpPr>
              <p:spPr bwMode="auto">
                <a:xfrm>
                  <a:off x="2200" y="890"/>
                  <a:ext cx="181" cy="49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87" name="Group 16"/>
              <p:cNvGrpSpPr>
                <a:grpSpLocks/>
              </p:cNvGrpSpPr>
              <p:nvPr/>
            </p:nvGrpSpPr>
            <p:grpSpPr bwMode="auto">
              <a:xfrm>
                <a:off x="884" y="1752"/>
                <a:ext cx="136" cy="45"/>
                <a:chOff x="839" y="1752"/>
                <a:chExt cx="499" cy="181"/>
              </a:xfrm>
            </p:grpSpPr>
            <p:sp>
              <p:nvSpPr>
                <p:cNvPr id="7239" name="Oval 14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0" name="Line 15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88" name="Group 17"/>
              <p:cNvGrpSpPr>
                <a:grpSpLocks/>
              </p:cNvGrpSpPr>
              <p:nvPr/>
            </p:nvGrpSpPr>
            <p:grpSpPr bwMode="auto">
              <a:xfrm>
                <a:off x="1020" y="1888"/>
                <a:ext cx="136" cy="45"/>
                <a:chOff x="839" y="1752"/>
                <a:chExt cx="499" cy="181"/>
              </a:xfrm>
            </p:grpSpPr>
            <p:sp>
              <p:nvSpPr>
                <p:cNvPr id="7237" name="Oval 18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8" name="Line 19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89" name="Group 20"/>
              <p:cNvGrpSpPr>
                <a:grpSpLocks/>
              </p:cNvGrpSpPr>
              <p:nvPr/>
            </p:nvGrpSpPr>
            <p:grpSpPr bwMode="auto">
              <a:xfrm>
                <a:off x="1202" y="1842"/>
                <a:ext cx="136" cy="45"/>
                <a:chOff x="839" y="1752"/>
                <a:chExt cx="499" cy="181"/>
              </a:xfrm>
            </p:grpSpPr>
            <p:sp>
              <p:nvSpPr>
                <p:cNvPr id="7235" name="Oval 21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6" name="Line 22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0" name="Group 23"/>
              <p:cNvGrpSpPr>
                <a:grpSpLocks/>
              </p:cNvGrpSpPr>
              <p:nvPr/>
            </p:nvGrpSpPr>
            <p:grpSpPr bwMode="auto">
              <a:xfrm>
                <a:off x="1293" y="1752"/>
                <a:ext cx="136" cy="45"/>
                <a:chOff x="839" y="1752"/>
                <a:chExt cx="499" cy="181"/>
              </a:xfrm>
            </p:grpSpPr>
            <p:sp>
              <p:nvSpPr>
                <p:cNvPr id="7233" name="Oval 24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4" name="Line 25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1" name="Group 26"/>
              <p:cNvGrpSpPr>
                <a:grpSpLocks/>
              </p:cNvGrpSpPr>
              <p:nvPr/>
            </p:nvGrpSpPr>
            <p:grpSpPr bwMode="auto">
              <a:xfrm>
                <a:off x="793" y="2024"/>
                <a:ext cx="136" cy="45"/>
                <a:chOff x="839" y="1752"/>
                <a:chExt cx="499" cy="181"/>
              </a:xfrm>
            </p:grpSpPr>
            <p:sp>
              <p:nvSpPr>
                <p:cNvPr id="7231" name="Oval 27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2" name="Line 28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2" name="Group 29"/>
              <p:cNvGrpSpPr>
                <a:grpSpLocks/>
              </p:cNvGrpSpPr>
              <p:nvPr/>
            </p:nvGrpSpPr>
            <p:grpSpPr bwMode="auto">
              <a:xfrm>
                <a:off x="1338" y="1979"/>
                <a:ext cx="136" cy="45"/>
                <a:chOff x="839" y="1752"/>
                <a:chExt cx="499" cy="181"/>
              </a:xfrm>
            </p:grpSpPr>
            <p:sp>
              <p:nvSpPr>
                <p:cNvPr id="7229" name="Oval 30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0" name="Line 31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3" name="Group 32"/>
              <p:cNvGrpSpPr>
                <a:grpSpLocks/>
              </p:cNvGrpSpPr>
              <p:nvPr/>
            </p:nvGrpSpPr>
            <p:grpSpPr bwMode="auto">
              <a:xfrm>
                <a:off x="1429" y="1706"/>
                <a:ext cx="136" cy="45"/>
                <a:chOff x="839" y="1752"/>
                <a:chExt cx="499" cy="181"/>
              </a:xfrm>
            </p:grpSpPr>
            <p:sp>
              <p:nvSpPr>
                <p:cNvPr id="7227" name="Oval 33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8" name="Line 34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4" name="Group 35"/>
              <p:cNvGrpSpPr>
                <a:grpSpLocks/>
              </p:cNvGrpSpPr>
              <p:nvPr/>
            </p:nvGrpSpPr>
            <p:grpSpPr bwMode="auto">
              <a:xfrm>
                <a:off x="1156" y="1661"/>
                <a:ext cx="136" cy="45"/>
                <a:chOff x="839" y="1752"/>
                <a:chExt cx="499" cy="181"/>
              </a:xfrm>
            </p:grpSpPr>
            <p:sp>
              <p:nvSpPr>
                <p:cNvPr id="7225" name="Oval 36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6" name="Line 37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5" name="Group 38"/>
              <p:cNvGrpSpPr>
                <a:grpSpLocks/>
              </p:cNvGrpSpPr>
              <p:nvPr/>
            </p:nvGrpSpPr>
            <p:grpSpPr bwMode="auto">
              <a:xfrm>
                <a:off x="1156" y="2024"/>
                <a:ext cx="136" cy="45"/>
                <a:chOff x="839" y="1752"/>
                <a:chExt cx="499" cy="181"/>
              </a:xfrm>
            </p:grpSpPr>
            <p:sp>
              <p:nvSpPr>
                <p:cNvPr id="7223" name="Oval 39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4" name="Line 40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6" name="Group 41"/>
              <p:cNvGrpSpPr>
                <a:grpSpLocks/>
              </p:cNvGrpSpPr>
              <p:nvPr/>
            </p:nvGrpSpPr>
            <p:grpSpPr bwMode="auto">
              <a:xfrm>
                <a:off x="1429" y="1843"/>
                <a:ext cx="136" cy="45"/>
                <a:chOff x="839" y="1752"/>
                <a:chExt cx="499" cy="181"/>
              </a:xfrm>
            </p:grpSpPr>
            <p:sp>
              <p:nvSpPr>
                <p:cNvPr id="7221" name="Oval 42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2" name="Line 43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7" name="Group 44"/>
              <p:cNvGrpSpPr>
                <a:grpSpLocks/>
              </p:cNvGrpSpPr>
              <p:nvPr/>
            </p:nvGrpSpPr>
            <p:grpSpPr bwMode="auto">
              <a:xfrm>
                <a:off x="1610" y="1934"/>
                <a:ext cx="136" cy="45"/>
                <a:chOff x="839" y="1752"/>
                <a:chExt cx="499" cy="181"/>
              </a:xfrm>
            </p:grpSpPr>
            <p:sp>
              <p:nvSpPr>
                <p:cNvPr id="7219" name="Oval 45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0" name="Line 46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8" name="Group 47"/>
              <p:cNvGrpSpPr>
                <a:grpSpLocks/>
              </p:cNvGrpSpPr>
              <p:nvPr/>
            </p:nvGrpSpPr>
            <p:grpSpPr bwMode="auto">
              <a:xfrm>
                <a:off x="1655" y="1752"/>
                <a:ext cx="136" cy="45"/>
                <a:chOff x="839" y="1752"/>
                <a:chExt cx="499" cy="181"/>
              </a:xfrm>
            </p:grpSpPr>
            <p:sp>
              <p:nvSpPr>
                <p:cNvPr id="7217" name="Oval 48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8" name="Line 49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9" name="Group 50"/>
              <p:cNvGrpSpPr>
                <a:grpSpLocks/>
              </p:cNvGrpSpPr>
              <p:nvPr/>
            </p:nvGrpSpPr>
            <p:grpSpPr bwMode="auto">
              <a:xfrm>
                <a:off x="1791" y="1888"/>
                <a:ext cx="136" cy="45"/>
                <a:chOff x="839" y="1752"/>
                <a:chExt cx="499" cy="181"/>
              </a:xfrm>
            </p:grpSpPr>
            <p:sp>
              <p:nvSpPr>
                <p:cNvPr id="7215" name="Oval 51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6" name="Line 52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0" name="Group 53"/>
              <p:cNvGrpSpPr>
                <a:grpSpLocks/>
              </p:cNvGrpSpPr>
              <p:nvPr/>
            </p:nvGrpSpPr>
            <p:grpSpPr bwMode="auto">
              <a:xfrm>
                <a:off x="1519" y="1616"/>
                <a:ext cx="136" cy="45"/>
                <a:chOff x="839" y="1752"/>
                <a:chExt cx="499" cy="181"/>
              </a:xfrm>
            </p:grpSpPr>
            <p:sp>
              <p:nvSpPr>
                <p:cNvPr id="7213" name="Oval 54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4" name="Line 55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1" name="Group 56"/>
              <p:cNvGrpSpPr>
                <a:grpSpLocks/>
              </p:cNvGrpSpPr>
              <p:nvPr/>
            </p:nvGrpSpPr>
            <p:grpSpPr bwMode="auto">
              <a:xfrm>
                <a:off x="793" y="1661"/>
                <a:ext cx="136" cy="45"/>
                <a:chOff x="839" y="1752"/>
                <a:chExt cx="499" cy="181"/>
              </a:xfrm>
            </p:grpSpPr>
            <p:sp>
              <p:nvSpPr>
                <p:cNvPr id="7211" name="Oval 57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2" name="Line 58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2" name="Group 59"/>
              <p:cNvGrpSpPr>
                <a:grpSpLocks/>
              </p:cNvGrpSpPr>
              <p:nvPr/>
            </p:nvGrpSpPr>
            <p:grpSpPr bwMode="auto">
              <a:xfrm>
                <a:off x="839" y="1888"/>
                <a:ext cx="136" cy="45"/>
                <a:chOff x="839" y="1752"/>
                <a:chExt cx="499" cy="181"/>
              </a:xfrm>
            </p:grpSpPr>
            <p:sp>
              <p:nvSpPr>
                <p:cNvPr id="7209" name="Oval 60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0" name="Line 61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3" name="Group 62"/>
              <p:cNvGrpSpPr>
                <a:grpSpLocks/>
              </p:cNvGrpSpPr>
              <p:nvPr/>
            </p:nvGrpSpPr>
            <p:grpSpPr bwMode="auto">
              <a:xfrm>
                <a:off x="1927" y="1797"/>
                <a:ext cx="136" cy="45"/>
                <a:chOff x="839" y="1752"/>
                <a:chExt cx="499" cy="181"/>
              </a:xfrm>
            </p:grpSpPr>
            <p:sp>
              <p:nvSpPr>
                <p:cNvPr id="7207" name="Oval 63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8" name="Line 64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4" name="Group 65"/>
              <p:cNvGrpSpPr>
                <a:grpSpLocks/>
              </p:cNvGrpSpPr>
              <p:nvPr/>
            </p:nvGrpSpPr>
            <p:grpSpPr bwMode="auto">
              <a:xfrm>
                <a:off x="1837" y="1661"/>
                <a:ext cx="136" cy="45"/>
                <a:chOff x="839" y="1752"/>
                <a:chExt cx="499" cy="181"/>
              </a:xfrm>
            </p:grpSpPr>
            <p:sp>
              <p:nvSpPr>
                <p:cNvPr id="7205" name="Oval 66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22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6" name="Line 67"/>
                <p:cNvSpPr>
                  <a:spLocks noChangeShapeType="1"/>
                </p:cNvSpPr>
                <p:nvPr/>
              </p:nvSpPr>
              <p:spPr bwMode="auto">
                <a:xfrm>
                  <a:off x="1066" y="1842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184" name="AutoShape 70"/>
            <p:cNvSpPr>
              <a:spLocks noChangeArrowheads="1"/>
            </p:cNvSpPr>
            <p:nvPr/>
          </p:nvSpPr>
          <p:spPr bwMode="auto">
            <a:xfrm rot="-5400000">
              <a:off x="1202" y="1117"/>
              <a:ext cx="272" cy="408"/>
            </a:xfrm>
            <a:custGeom>
              <a:avLst/>
              <a:gdLst>
                <a:gd name="T0" fmla="*/ 204 w 21600"/>
                <a:gd name="T1" fmla="*/ 0 h 21600"/>
                <a:gd name="T2" fmla="*/ 0 w 21600"/>
                <a:gd name="T3" fmla="*/ 204 h 21600"/>
                <a:gd name="T4" fmla="*/ 204 w 21600"/>
                <a:gd name="T5" fmla="*/ 408 h 21600"/>
                <a:gd name="T6" fmla="*/ 272 w 21600"/>
                <a:gd name="T7" fmla="*/ 20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1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Q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185" name="AutoShape 71"/>
            <p:cNvSpPr>
              <a:spLocks noChangeArrowheads="1"/>
            </p:cNvSpPr>
            <p:nvPr/>
          </p:nvSpPr>
          <p:spPr bwMode="auto">
            <a:xfrm rot="5400000">
              <a:off x="1224" y="2092"/>
              <a:ext cx="272" cy="408"/>
            </a:xfrm>
            <a:custGeom>
              <a:avLst/>
              <a:gdLst>
                <a:gd name="T0" fmla="*/ 204 w 21600"/>
                <a:gd name="T1" fmla="*/ 0 h 21600"/>
                <a:gd name="T2" fmla="*/ 0 w 21600"/>
                <a:gd name="T3" fmla="*/ 204 h 21600"/>
                <a:gd name="T4" fmla="*/ 204 w 21600"/>
                <a:gd name="T5" fmla="*/ 408 h 21600"/>
                <a:gd name="T6" fmla="*/ 272 w 21600"/>
                <a:gd name="T7" fmla="*/ 20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1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Q</a:t>
              </a:r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2627313" y="908050"/>
            <a:ext cx="2449512" cy="57626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Q - </a:t>
            </a:r>
            <a:r>
              <a:rPr lang="ru-RU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265" name="Rectangle 73"/>
          <p:cNvSpPr>
            <a:spLocks noChangeArrowheads="1"/>
          </p:cNvSpPr>
          <p:nvPr/>
        </p:nvSpPr>
        <p:spPr bwMode="auto">
          <a:xfrm>
            <a:off x="4140200" y="2565400"/>
            <a:ext cx="1511300" cy="57626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ru-RU" sz="2400" dirty="0">
                <a:solidFill>
                  <a:srgbClr val="FF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266" name="Rectangle 74"/>
          <p:cNvSpPr>
            <a:spLocks noChangeArrowheads="1"/>
          </p:cNvSpPr>
          <p:nvPr/>
        </p:nvSpPr>
        <p:spPr bwMode="auto">
          <a:xfrm>
            <a:off x="5724525" y="2565400"/>
            <a:ext cx="1511300" cy="57626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ru-RU" sz="2400">
                <a:solidFill>
                  <a:srgbClr val="FF0000"/>
                </a:solidFill>
              </a:rPr>
              <a:t> = </a:t>
            </a:r>
            <a:r>
              <a:rPr lang="en-US" sz="2400">
                <a:solidFill>
                  <a:srgbClr val="FF0000"/>
                </a:solidFill>
              </a:rPr>
              <a:t>IUt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8267" name="Rectangle 75"/>
          <p:cNvSpPr>
            <a:spLocks noChangeArrowheads="1"/>
          </p:cNvSpPr>
          <p:nvPr/>
        </p:nvSpPr>
        <p:spPr bwMode="auto">
          <a:xfrm>
            <a:off x="7308850" y="2565400"/>
            <a:ext cx="1511300" cy="57626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U</a:t>
            </a:r>
            <a:r>
              <a:rPr lang="ru-RU" sz="2400">
                <a:solidFill>
                  <a:srgbClr val="FF0000"/>
                </a:solidFill>
              </a:rPr>
              <a:t> = </a:t>
            </a:r>
            <a:r>
              <a:rPr lang="en-US" sz="2400">
                <a:solidFill>
                  <a:srgbClr val="FF0000"/>
                </a:solidFill>
              </a:rPr>
              <a:t>IR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auto">
          <a:xfrm rot="5400000">
            <a:off x="4642644" y="3140869"/>
            <a:ext cx="576263" cy="574675"/>
          </a:xfrm>
          <a:prstGeom prst="notchedRightArrow">
            <a:avLst>
              <a:gd name="adj1" fmla="val 50000"/>
              <a:gd name="adj2" fmla="val 25069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69" name="AutoShape 77"/>
          <p:cNvSpPr>
            <a:spLocks noChangeArrowheads="1"/>
          </p:cNvSpPr>
          <p:nvPr/>
        </p:nvSpPr>
        <p:spPr bwMode="auto">
          <a:xfrm rot="5400000">
            <a:off x="6301582" y="3142456"/>
            <a:ext cx="576262" cy="574675"/>
          </a:xfrm>
          <a:prstGeom prst="notchedRightArrow">
            <a:avLst>
              <a:gd name="adj1" fmla="val 50000"/>
              <a:gd name="adj2" fmla="val 25069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auto">
          <a:xfrm rot="5400000">
            <a:off x="7812882" y="3142456"/>
            <a:ext cx="576262" cy="574675"/>
          </a:xfrm>
          <a:prstGeom prst="notchedRightArrow">
            <a:avLst>
              <a:gd name="adj1" fmla="val 50000"/>
              <a:gd name="adj2" fmla="val 25069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74" name="Rectangle 82"/>
          <p:cNvSpPr>
            <a:spLocks noChangeArrowheads="1"/>
          </p:cNvSpPr>
          <p:nvPr/>
        </p:nvSpPr>
        <p:spPr bwMode="auto">
          <a:xfrm>
            <a:off x="229288" y="4221088"/>
            <a:ext cx="3887787" cy="232808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Тогы бар өткізгіштің бөлініп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шығатын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жылуының мөлшерін ток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күшінің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квадраты, өткізгіштің кедергісіне </a:t>
            </a:r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өткізгіш бойымен ток жүретін </a:t>
            </a:r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уақыттың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көбейтіндісіне тең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kk-K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86571"/>
              </p:ext>
            </p:extLst>
          </p:nvPr>
        </p:nvGraphicFramePr>
        <p:xfrm>
          <a:off x="4859867" y="4221088"/>
          <a:ext cx="335756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Формула" r:id="rId5" imgW="596900" imgH="228600" progId="Equation.3">
                  <p:embed/>
                </p:oleObj>
              </mc:Choice>
              <mc:Fallback>
                <p:oleObj name="Формула" r:id="rId5" imgW="596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867" y="4221088"/>
                        <a:ext cx="3357562" cy="13144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6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264" grpId="0" animBg="1"/>
      <p:bldP spid="8265" grpId="0" animBg="1"/>
      <p:bldP spid="8266" grpId="0" animBg="1"/>
      <p:bldP spid="8267" grpId="0" animBg="1"/>
      <p:bldP spid="8268" grpId="0" animBg="1"/>
      <p:bldP spid="8269" grpId="0" animBg="1"/>
      <p:bldP spid="8270" grpId="0" animBg="1"/>
      <p:bldP spid="82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250">
              <a:srgbClr val="00FFFF"/>
            </a:gs>
            <a:gs pos="0">
              <a:srgbClr val="FFFF00"/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295400" y="1052736"/>
            <a:ext cx="58674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0600" b="0" i="1" smtClean="0">
                <a:solidFill>
                  <a:schemeClr val="bg1"/>
                </a:solidFill>
              </a:rPr>
              <a:t>Сергіту сәті</a:t>
            </a:r>
            <a:endParaRPr lang="ru-RU" sz="10600" b="0" i="1" dirty="0">
              <a:solidFill>
                <a:schemeClr val="bg1"/>
              </a:solidFill>
            </a:endParaRPr>
          </a:p>
        </p:txBody>
      </p:sp>
      <p:pic>
        <p:nvPicPr>
          <p:cNvPr id="116741" name="Picture 9" descr="C41-33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250">
              <a:srgbClr val="00FFFF"/>
            </a:gs>
            <a:gs pos="0">
              <a:srgbClr val="FFFF00"/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9" descr="C41-33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Пайдаланады мені жұрт,</a:t>
            </a:r>
          </a:p>
          <a:p>
            <a:r>
              <a:rPr lang="kk-KZ" sz="2400" dirty="0" smtClean="0"/>
              <a:t>Отын және жарыққа,</a:t>
            </a:r>
          </a:p>
          <a:p>
            <a:r>
              <a:rPr lang="kk-KZ" sz="2400" dirty="0" smtClean="0"/>
              <a:t>Қызмет етем әрқашан, </a:t>
            </a:r>
          </a:p>
          <a:p>
            <a:r>
              <a:rPr lang="kk-KZ" sz="2400" dirty="0" smtClean="0"/>
              <a:t>Түсіне білген халыққа.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45767" y="62068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Бойындағы зарядты,</a:t>
            </a:r>
          </a:p>
          <a:p>
            <a:r>
              <a:rPr lang="kk-KZ" sz="2400" dirty="0" smtClean="0"/>
              <a:t>Ұзақ уақыт сақтайды.</a:t>
            </a:r>
          </a:p>
          <a:p>
            <a:r>
              <a:rPr lang="kk-KZ" sz="2400" dirty="0" smtClean="0"/>
              <a:t>Реленің күшімен,</a:t>
            </a:r>
          </a:p>
          <a:p>
            <a:r>
              <a:rPr lang="kk-KZ" sz="2400" dirty="0" smtClean="0"/>
              <a:t>Бүлдірместен баптайды</a:t>
            </a:r>
            <a:endParaRPr lang="ru-RU" sz="2400" dirty="0"/>
          </a:p>
        </p:txBody>
      </p:sp>
      <p:pic>
        <p:nvPicPr>
          <p:cNvPr id="7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8" y="2564904"/>
            <a:ext cx="1419944" cy="10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59397" y="1534983"/>
            <a:ext cx="1881190" cy="174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78904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Ток бар жерде біреу бар, </a:t>
            </a:r>
          </a:p>
          <a:p>
            <a:r>
              <a:rPr lang="kk-KZ" sz="2400" dirty="0" smtClean="0"/>
              <a:t>Өлшемі вольт, киловольт, </a:t>
            </a:r>
          </a:p>
          <a:p>
            <a:r>
              <a:rPr lang="kk-KZ" sz="2400" dirty="0" smtClean="0"/>
              <a:t>Бұл қай шама болады?</a:t>
            </a:r>
          </a:p>
          <a:p>
            <a:r>
              <a:rPr lang="kk-KZ" sz="2400" dirty="0" smtClean="0"/>
              <a:t>Білсең айта ғой.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1226" y="5553835"/>
            <a:ext cx="2313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ернеу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700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45\Desktop\документы\физика\12\гульзат\фон\green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32792"/>
            <a:ext cx="9128224" cy="68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288" y="1052736"/>
            <a:ext cx="894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err="1"/>
              <a:t>Жұптық</a:t>
            </a:r>
            <a:r>
              <a:rPr lang="ru-RU" sz="3200" b="1" dirty="0"/>
              <a:t> </a:t>
            </a:r>
            <a:r>
              <a:rPr lang="ru-RU" sz="3200" b="1" dirty="0" err="1" smtClean="0"/>
              <a:t>жұмыс</a:t>
            </a:r>
            <a:r>
              <a:rPr lang="kk-KZ" sz="3200" b="1" dirty="0"/>
              <a:t>:</a:t>
            </a:r>
            <a:r>
              <a:rPr lang="ru-RU" sz="3200" b="1" dirty="0"/>
              <a:t> </a:t>
            </a:r>
            <a:r>
              <a:rPr lang="ru-RU" sz="3200" dirty="0">
                <a:solidFill>
                  <a:srgbClr val="660033"/>
                </a:solidFill>
              </a:rPr>
              <a:t> «</a:t>
            </a:r>
            <a:r>
              <a:rPr lang="ru-RU" sz="3200" dirty="0" err="1">
                <a:solidFill>
                  <a:srgbClr val="660033"/>
                </a:solidFill>
              </a:rPr>
              <a:t>Есептер</a:t>
            </a:r>
            <a:r>
              <a:rPr lang="ru-RU" sz="3200" dirty="0">
                <a:solidFill>
                  <a:srgbClr val="660033"/>
                </a:solidFill>
              </a:rPr>
              <a:t> </a:t>
            </a:r>
            <a:r>
              <a:rPr lang="ru-RU" sz="3200" dirty="0" err="1">
                <a:solidFill>
                  <a:srgbClr val="660033"/>
                </a:solidFill>
              </a:rPr>
              <a:t>шығару</a:t>
            </a:r>
            <a:r>
              <a:rPr lang="ru-RU" sz="3200" dirty="0" smtClean="0">
                <a:solidFill>
                  <a:srgbClr val="660033"/>
                </a:solidFill>
              </a:rPr>
              <a:t>». </a:t>
            </a:r>
            <a:r>
              <a:rPr lang="ru-RU" sz="3200" dirty="0"/>
              <a:t> </a:t>
            </a:r>
          </a:p>
          <a:p>
            <a:pPr lvl="0" fontAlgn="base"/>
            <a:r>
              <a:rPr lang="ru-RU" sz="3200" dirty="0"/>
              <a:t>       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Егер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шаңсорғыш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кернеуі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220 В, ток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күші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0,5 А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қалалық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желіге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қосылса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онда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оның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электрқозғалтқышының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тогы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мин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ішінде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қанша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жұмыс</a:t>
            </a:r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жасайды</a:t>
            </a:r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Троллейбустың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электрқозғалтқышы</a:t>
            </a:r>
            <a:r>
              <a:rPr lang="ru-RU" sz="3200" b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ток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күшін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тұтынады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 В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кернеумен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жұмыс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істейді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Оның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қуаты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қандай</a:t>
            </a:r>
            <a:r>
              <a:rPr lang="ru-RU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7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hem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230547"/>
            <a:ext cx="3894805" cy="32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55244" y="2230547"/>
            <a:ext cx="4461480" cy="3248886"/>
            <a:chOff x="3957" y="11004"/>
            <a:chExt cx="2456" cy="1939"/>
          </a:xfrm>
        </p:grpSpPr>
        <p:cxnSp>
          <p:nvCxnSpPr>
            <p:cNvPr id="7173" name="AutoShape 192"/>
            <p:cNvCxnSpPr>
              <a:cxnSpLocks noChangeShapeType="1"/>
            </p:cNvCxnSpPr>
            <p:nvPr/>
          </p:nvCxnSpPr>
          <p:spPr bwMode="auto">
            <a:xfrm>
              <a:off x="5065" y="11004"/>
              <a:ext cx="0" cy="3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" name="Group 193"/>
            <p:cNvGrpSpPr>
              <a:grpSpLocks/>
            </p:cNvGrpSpPr>
            <p:nvPr/>
          </p:nvGrpSpPr>
          <p:grpSpPr bwMode="auto">
            <a:xfrm>
              <a:off x="3957" y="11004"/>
              <a:ext cx="2456" cy="1939"/>
              <a:chOff x="2181" y="9970"/>
              <a:chExt cx="2456" cy="1939"/>
            </a:xfrm>
          </p:grpSpPr>
          <p:cxnSp>
            <p:nvCxnSpPr>
              <p:cNvPr id="7175" name="AutoShape 194"/>
              <p:cNvCxnSpPr>
                <a:cxnSpLocks noChangeShapeType="1"/>
              </p:cNvCxnSpPr>
              <p:nvPr/>
            </p:nvCxnSpPr>
            <p:spPr bwMode="auto">
              <a:xfrm>
                <a:off x="4620" y="10191"/>
                <a:ext cx="0" cy="10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4" name="Group 195"/>
              <p:cNvGrpSpPr>
                <a:grpSpLocks/>
              </p:cNvGrpSpPr>
              <p:nvPr/>
            </p:nvGrpSpPr>
            <p:grpSpPr bwMode="auto">
              <a:xfrm>
                <a:off x="2181" y="9970"/>
                <a:ext cx="2456" cy="1939"/>
                <a:chOff x="2164" y="9981"/>
                <a:chExt cx="2456" cy="1939"/>
              </a:xfrm>
            </p:grpSpPr>
            <p:grpSp>
              <p:nvGrpSpPr>
                <p:cNvPr id="5" name="Group 196"/>
                <p:cNvGrpSpPr>
                  <a:grpSpLocks/>
                </p:cNvGrpSpPr>
                <p:nvPr/>
              </p:nvGrpSpPr>
              <p:grpSpPr bwMode="auto">
                <a:xfrm>
                  <a:off x="2164" y="10077"/>
                  <a:ext cx="2456" cy="1843"/>
                  <a:chOff x="2164" y="10077"/>
                  <a:chExt cx="2456" cy="1843"/>
                </a:xfrm>
              </p:grpSpPr>
              <p:grpSp>
                <p:nvGrpSpPr>
                  <p:cNvPr id="6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272" y="10077"/>
                    <a:ext cx="1348" cy="1659"/>
                    <a:chOff x="3272" y="10077"/>
                    <a:chExt cx="1348" cy="1659"/>
                  </a:xfrm>
                </p:grpSpPr>
                <p:cxnSp>
                  <p:nvCxnSpPr>
                    <p:cNvPr id="7195" name="AutoShape 198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3314" y="11720"/>
                      <a:ext cx="149" cy="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96" name="AutoShape 199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272" y="10191"/>
                      <a:ext cx="566" cy="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97" name="AutoShape 20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064" y="10193"/>
                      <a:ext cx="556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98" name="AutoShape 201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3940" y="10077"/>
                      <a:ext cx="124" cy="11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99" name="AutoShape 20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42" y="11257"/>
                      <a:ext cx="1278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200" name="AutoShape 20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463" y="11246"/>
                      <a:ext cx="13" cy="4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7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2164" y="10191"/>
                    <a:ext cx="748" cy="1538"/>
                    <a:chOff x="2164" y="10198"/>
                    <a:chExt cx="748" cy="1538"/>
                  </a:xfrm>
                </p:grpSpPr>
                <p:cxnSp>
                  <p:nvCxnSpPr>
                    <p:cNvPr id="7189" name="AutoShape 20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352" y="10198"/>
                      <a:ext cx="50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7190" name="Oval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4" y="10516"/>
                      <a:ext cx="402" cy="37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Calibri" pitchFamily="34" charset="0"/>
                        </a:rPr>
                        <a:t>A</a:t>
                      </a:r>
                      <a:endParaRPr lang="kk-KZ" sz="2400"/>
                    </a:p>
                  </p:txBody>
                </p:sp>
                <p:cxnSp>
                  <p:nvCxnSpPr>
                    <p:cNvPr id="7191" name="AutoShape 20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354" y="10895"/>
                      <a:ext cx="0" cy="34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92" name="AutoShape 20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19" y="11244"/>
                      <a:ext cx="13" cy="49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93" name="AutoShape 20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367" y="11257"/>
                      <a:ext cx="50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94" name="AutoShape 2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719" y="11734"/>
                      <a:ext cx="193" cy="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8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894" y="11015"/>
                    <a:ext cx="420" cy="905"/>
                    <a:chOff x="2894" y="11022"/>
                    <a:chExt cx="420" cy="905"/>
                  </a:xfrm>
                </p:grpSpPr>
                <p:sp>
                  <p:nvSpPr>
                    <p:cNvPr id="7185" name="Oval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12" y="11550"/>
                      <a:ext cx="402" cy="37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400" b="1">
                          <a:latin typeface="Calibri" pitchFamily="34" charset="0"/>
                        </a:rPr>
                        <a:t>V</a:t>
                      </a:r>
                      <a:endParaRPr lang="kk-KZ" sz="2400"/>
                    </a:p>
                  </p:txBody>
                </p:sp>
                <p:sp>
                  <p:nvSpPr>
                    <p:cNvPr id="7186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4" y="11022"/>
                      <a:ext cx="402" cy="37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k-KZ" sz="2400"/>
                    </a:p>
                  </p:txBody>
                </p:sp>
                <p:cxnSp>
                  <p:nvCxnSpPr>
                    <p:cNvPr id="7187" name="AutoShape 2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90" y="11074"/>
                      <a:ext cx="174" cy="29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88" name="AutoShape 2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990" y="11022"/>
                      <a:ext cx="188" cy="34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cxnSp>
              <p:nvCxnSpPr>
                <p:cNvPr id="7179" name="AutoShape 216"/>
                <p:cNvCxnSpPr>
                  <a:cxnSpLocks noChangeShapeType="1"/>
                </p:cNvCxnSpPr>
                <p:nvPr/>
              </p:nvCxnSpPr>
              <p:spPr bwMode="auto">
                <a:xfrm>
                  <a:off x="3004" y="9981"/>
                  <a:ext cx="0" cy="39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180" name="AutoShape 217"/>
                <p:cNvCxnSpPr>
                  <a:cxnSpLocks noChangeShapeType="1"/>
                </p:cNvCxnSpPr>
                <p:nvPr/>
              </p:nvCxnSpPr>
              <p:spPr bwMode="auto">
                <a:xfrm>
                  <a:off x="2853" y="10089"/>
                  <a:ext cx="0" cy="2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181" name="AutoShape 218"/>
                <p:cNvCxnSpPr>
                  <a:cxnSpLocks noChangeShapeType="1"/>
                </p:cNvCxnSpPr>
                <p:nvPr/>
              </p:nvCxnSpPr>
              <p:spPr bwMode="auto">
                <a:xfrm>
                  <a:off x="3178" y="10089"/>
                  <a:ext cx="0" cy="2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7177" name="AutoShape 219"/>
              <p:cNvCxnSpPr>
                <a:cxnSpLocks noChangeShapeType="1"/>
              </p:cNvCxnSpPr>
              <p:nvPr/>
            </p:nvCxnSpPr>
            <p:spPr bwMode="auto">
              <a:xfrm>
                <a:off x="2363" y="10205"/>
                <a:ext cx="1" cy="3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7172" name="Rectangle 220"/>
          <p:cNvSpPr>
            <a:spLocks noChangeArrowheads="1"/>
          </p:cNvSpPr>
          <p:nvPr/>
        </p:nvSpPr>
        <p:spPr bwMode="auto">
          <a:xfrm>
            <a:off x="776959" y="377725"/>
            <a:ext cx="7766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«Токтың жұмысы мен қуатын анықтау»</a:t>
            </a:r>
          </a:p>
        </p:txBody>
      </p:sp>
    </p:spTree>
    <p:extLst>
      <p:ext uri="{BB962C8B-B14F-4D97-AF65-F5344CB8AC3E}">
        <p14:creationId xmlns:p14="http://schemas.microsoft.com/office/powerpoint/2010/main" val="10247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lzep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500063"/>
            <a:ext cx="4000500" cy="2967037"/>
          </a:xfrm>
          <a:noFill/>
        </p:spPr>
      </p:pic>
      <p:pic>
        <p:nvPicPr>
          <p:cNvPr id="9219" name="Picture 5" descr="r_r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75"/>
            <a:ext cx="38893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r_u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75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5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0"/>
            <a:ext cx="7775575" cy="6858000"/>
          </a:xfr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fontAlgn="base"/>
            <a:r>
              <a:rPr lang="ru-RU" sz="3600" b="1" dirty="0"/>
              <a:t>1-тапсырма. </a:t>
            </a:r>
            <a:r>
              <a:rPr lang="ru-RU" sz="3600" b="1" dirty="0" err="1"/>
              <a:t>Сәйкестендіріңіз</a:t>
            </a:r>
            <a:r>
              <a:rPr lang="ru-RU" sz="3600" b="1" dirty="0"/>
              <a:t>.</a:t>
            </a:r>
          </a:p>
        </p:txBody>
      </p:sp>
      <p:grpSp>
        <p:nvGrpSpPr>
          <p:cNvPr id="30723" name="Group 27"/>
          <p:cNvGrpSpPr>
            <a:grpSpLocks/>
          </p:cNvGrpSpPr>
          <p:nvPr/>
        </p:nvGrpSpPr>
        <p:grpSpPr bwMode="auto">
          <a:xfrm>
            <a:off x="8459788" y="0"/>
            <a:ext cx="669925" cy="6858000"/>
            <a:chOff x="444" y="1161"/>
            <a:chExt cx="265" cy="3445"/>
          </a:xfrm>
        </p:grpSpPr>
        <p:sp>
          <p:nvSpPr>
            <p:cNvPr id="30724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5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6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7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8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9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0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1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2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3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4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5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6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7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8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9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0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1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2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3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4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5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6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7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grpSp>
        <p:nvGrpSpPr>
          <p:cNvPr id="30748" name="Group 27"/>
          <p:cNvGrpSpPr>
            <a:grpSpLocks/>
          </p:cNvGrpSpPr>
          <p:nvPr/>
        </p:nvGrpSpPr>
        <p:grpSpPr bwMode="auto">
          <a:xfrm>
            <a:off x="0" y="0"/>
            <a:ext cx="684213" cy="6858000"/>
            <a:chOff x="444" y="1161"/>
            <a:chExt cx="265" cy="3445"/>
          </a:xfrm>
        </p:grpSpPr>
        <p:sp>
          <p:nvSpPr>
            <p:cNvPr id="30749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0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1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2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3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4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5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6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7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8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9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0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1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2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3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4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5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6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7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8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9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0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1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2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pic>
        <p:nvPicPr>
          <p:cNvPr id="30774" name="Picture 57" descr="24a6bea112e4db984ff2a9d9243ea2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5" y="43037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52589"/>
              </p:ext>
            </p:extLst>
          </p:nvPr>
        </p:nvGraphicFramePr>
        <p:xfrm>
          <a:off x="899592" y="1998741"/>
          <a:ext cx="7411043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2933"/>
                <a:gridCol w="1260800"/>
                <a:gridCol w="1527310"/>
              </a:tblGrid>
              <a:tr h="41593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Анықтамасы</a:t>
                      </a:r>
                      <a:endParaRPr lang="ru-RU" sz="16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Формуласы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Өлшем бірлігі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  <a:tr h="857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тогының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жұмысы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ток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күші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кернеу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және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жұмысты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істеуге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кеткен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уақыттың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көбейтіндісіне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тең</a:t>
                      </a:r>
                      <a:endParaRPr lang="ru-RU" sz="16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P=I·U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  <a:tr h="857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Токтың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қуатын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табу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үшін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өткізгіштегі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ток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күшін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және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кернеуді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өлшеп,олардың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көбейтіндісін</a:t>
                      </a: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табу </a:t>
                      </a:r>
                      <a:r>
                        <a:rPr lang="ru-RU" sz="2000" b="1" dirty="0" err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керек</a:t>
                      </a:r>
                      <a:endParaRPr lang="ru-RU" sz="16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Q=I</a:t>
                      </a:r>
                      <a:r>
                        <a:rPr lang="ru-RU" sz="2000" b="1" baseline="3000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2 </a:t>
                      </a: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·R·t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Дж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  <a:tr h="1299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Өткізгіште бөлінетін жылу мөлшері ток күшінің квадратына, өткізгіш кедергісіне және токтың жүру уақытына тура пропорционал болады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A=I·U·t</a:t>
                      </a:r>
                      <a:endParaRPr lang="ru-RU" sz="1600" b="1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6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4293029"/>
      </p:ext>
    </p:extLst>
  </p:cSld>
  <p:clrMapOvr>
    <a:masterClrMapping/>
  </p:clrMapOvr>
  <p:transition spd="slow" advClick="0" advTm="4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0"/>
            <a:ext cx="7775575" cy="6858000"/>
          </a:xfr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2 -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кестені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толтырыңыз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723" name="Group 27"/>
          <p:cNvGrpSpPr>
            <a:grpSpLocks/>
          </p:cNvGrpSpPr>
          <p:nvPr/>
        </p:nvGrpSpPr>
        <p:grpSpPr bwMode="auto">
          <a:xfrm>
            <a:off x="8459788" y="0"/>
            <a:ext cx="669925" cy="6858000"/>
            <a:chOff x="444" y="1161"/>
            <a:chExt cx="265" cy="3445"/>
          </a:xfrm>
        </p:grpSpPr>
        <p:sp>
          <p:nvSpPr>
            <p:cNvPr id="30724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5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6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7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8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9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0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1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2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3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4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5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6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7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8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9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0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1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2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3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4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5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6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7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grpSp>
        <p:nvGrpSpPr>
          <p:cNvPr id="30748" name="Group 27"/>
          <p:cNvGrpSpPr>
            <a:grpSpLocks/>
          </p:cNvGrpSpPr>
          <p:nvPr/>
        </p:nvGrpSpPr>
        <p:grpSpPr bwMode="auto">
          <a:xfrm>
            <a:off x="0" y="0"/>
            <a:ext cx="684213" cy="6858000"/>
            <a:chOff x="444" y="1161"/>
            <a:chExt cx="265" cy="3445"/>
          </a:xfrm>
        </p:grpSpPr>
        <p:sp>
          <p:nvSpPr>
            <p:cNvPr id="30749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0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1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2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3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4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5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6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7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8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9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0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1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2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3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4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5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6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7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8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9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0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1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2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pic>
        <p:nvPicPr>
          <p:cNvPr id="30774" name="Picture 57" descr="24a6bea112e4db984ff2a9d9243ea2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5" y="43037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13837"/>
              </p:ext>
            </p:extLst>
          </p:nvPr>
        </p:nvGraphicFramePr>
        <p:xfrm>
          <a:off x="893244" y="1881793"/>
          <a:ext cx="7560840" cy="4658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/>
                <a:gridCol w="1368152"/>
                <a:gridCol w="1728192"/>
              </a:tblGrid>
              <a:tr h="37149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Анықтамасы</a:t>
                      </a:r>
                      <a:endParaRPr lang="ru-RU" sz="1600" dirty="0">
                        <a:solidFill>
                          <a:srgbClr val="66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solidFill>
                            <a:srgbClr val="660033"/>
                          </a:solidFill>
                          <a:effectLst/>
                        </a:rPr>
                        <a:t>Формуласы</a:t>
                      </a:r>
                      <a:endParaRPr lang="ru-RU" sz="1600">
                        <a:solidFill>
                          <a:srgbClr val="66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Өлшем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endParaRPr lang="ru-RU" sz="2000" dirty="0" smtClean="0">
                        <a:solidFill>
                          <a:srgbClr val="660033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 err="1" smtClean="0">
                          <a:solidFill>
                            <a:srgbClr val="660033"/>
                          </a:solidFill>
                          <a:effectLst/>
                        </a:rPr>
                        <a:t>бірлігі</a:t>
                      </a:r>
                      <a:endParaRPr lang="ru-RU" sz="1600" dirty="0">
                        <a:solidFill>
                          <a:srgbClr val="66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  <a:tr h="76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Электр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тогының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жұмысы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– ток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күші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кернеу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және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жұмысты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істеуге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кеткен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уақыттың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 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көбейтіндісіне</a:t>
                      </a:r>
                      <a:r>
                        <a:rPr lang="ru-RU" sz="2000" dirty="0">
                          <a:solidFill>
                            <a:srgbClr val="660033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660033"/>
                          </a:solidFill>
                          <a:effectLst/>
                        </a:rPr>
                        <a:t>тең</a:t>
                      </a:r>
                      <a:endParaRPr lang="ru-RU" sz="1600" dirty="0">
                        <a:solidFill>
                          <a:srgbClr val="66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rgbClr val="660033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rgbClr val="660033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  <a:tr h="76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0033"/>
                          </a:solidFill>
                          <a:effectLst/>
                        </a:rPr>
                        <a:t>Токтың қуатын табу үшін өткізгіштегі ток күшін және кернеуді өлшеп,олардың көбейтіндісін табу керек</a:t>
                      </a:r>
                      <a:endParaRPr lang="ru-RU" sz="1600">
                        <a:solidFill>
                          <a:srgbClr val="66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rgbClr val="660033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rgbClr val="660033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  <a:tr h="1160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660033"/>
                          </a:solidFill>
                          <a:effectLst/>
                        </a:rPr>
                        <a:t>Өткізгіште бөлінетін жылу мөлшері ток күшінің квадратына, өткізгіш кедергісіне және токтың жүру уақытына тура пропорционал болады</a:t>
                      </a:r>
                      <a:endParaRPr lang="ru-RU" sz="1600">
                        <a:solidFill>
                          <a:srgbClr val="6600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rgbClr val="660033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rgbClr val="660033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85738959"/>
      </p:ext>
    </p:extLst>
  </p:cSld>
  <p:clrMapOvr>
    <a:masterClrMapping/>
  </p:clrMapOvr>
  <p:transition spd="slow" advClick="0" advTm="4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4701" y="-53974"/>
            <a:ext cx="7775575" cy="6857004"/>
          </a:xfr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kk-KZ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ағын презентация құру. 5 минут.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723" name="Group 27"/>
          <p:cNvGrpSpPr>
            <a:grpSpLocks/>
          </p:cNvGrpSpPr>
          <p:nvPr/>
        </p:nvGrpSpPr>
        <p:grpSpPr bwMode="auto">
          <a:xfrm>
            <a:off x="8459788" y="0"/>
            <a:ext cx="669925" cy="6858000"/>
            <a:chOff x="444" y="1161"/>
            <a:chExt cx="265" cy="3445"/>
          </a:xfrm>
        </p:grpSpPr>
        <p:sp>
          <p:nvSpPr>
            <p:cNvPr id="30724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5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6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7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8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29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0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1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2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3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4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5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6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7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8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39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0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1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2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3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4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5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6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47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grpSp>
        <p:nvGrpSpPr>
          <p:cNvPr id="30748" name="Group 27"/>
          <p:cNvGrpSpPr>
            <a:grpSpLocks/>
          </p:cNvGrpSpPr>
          <p:nvPr/>
        </p:nvGrpSpPr>
        <p:grpSpPr bwMode="auto">
          <a:xfrm>
            <a:off x="0" y="0"/>
            <a:ext cx="684213" cy="6858000"/>
            <a:chOff x="444" y="1161"/>
            <a:chExt cx="265" cy="3445"/>
          </a:xfrm>
        </p:grpSpPr>
        <p:sp>
          <p:nvSpPr>
            <p:cNvPr id="30749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93 w 316"/>
                <a:gd name="T1" fmla="*/ 0 h 264"/>
                <a:gd name="T2" fmla="*/ 48 w 316"/>
                <a:gd name="T3" fmla="*/ 1 h 264"/>
                <a:gd name="T4" fmla="*/ 38 w 316"/>
                <a:gd name="T5" fmla="*/ 8 h 264"/>
                <a:gd name="T6" fmla="*/ 22 w 316"/>
                <a:gd name="T7" fmla="*/ 15 h 264"/>
                <a:gd name="T8" fmla="*/ 15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2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1 w 316"/>
                <a:gd name="T27" fmla="*/ 26 h 264"/>
                <a:gd name="T28" fmla="*/ 42 w 316"/>
                <a:gd name="T29" fmla="*/ 20 h 264"/>
                <a:gd name="T30" fmla="*/ 53 w 316"/>
                <a:gd name="T31" fmla="*/ 14 h 264"/>
                <a:gd name="T32" fmla="*/ 65 w 316"/>
                <a:gd name="T33" fmla="*/ 11 h 264"/>
                <a:gd name="T34" fmla="*/ 77 w 316"/>
                <a:gd name="T35" fmla="*/ 11 h 264"/>
                <a:gd name="T36" fmla="*/ 85 w 316"/>
                <a:gd name="T37" fmla="*/ 16 h 264"/>
                <a:gd name="T38" fmla="*/ 90 w 316"/>
                <a:gd name="T39" fmla="*/ 24 h 264"/>
                <a:gd name="T40" fmla="*/ 91 w 316"/>
                <a:gd name="T41" fmla="*/ 36 h 264"/>
                <a:gd name="T42" fmla="*/ 83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1 w 316"/>
                <a:gd name="T49" fmla="*/ 43 h 264"/>
                <a:gd name="T50" fmla="*/ 51 w 316"/>
                <a:gd name="T51" fmla="*/ 32 h 264"/>
                <a:gd name="T52" fmla="*/ 51 w 316"/>
                <a:gd name="T53" fmla="*/ 26 h 264"/>
                <a:gd name="T54" fmla="*/ 49 w 316"/>
                <a:gd name="T55" fmla="*/ 24 h 264"/>
                <a:gd name="T56" fmla="*/ 43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6 w 316"/>
                <a:gd name="T71" fmla="*/ 63 h 264"/>
                <a:gd name="T72" fmla="*/ 13 w 316"/>
                <a:gd name="T73" fmla="*/ 61 h 264"/>
                <a:gd name="T74" fmla="*/ 24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3 w 316"/>
                <a:gd name="T81" fmla="*/ 65 h 264"/>
                <a:gd name="T82" fmla="*/ 88 w 316"/>
                <a:gd name="T83" fmla="*/ 62 h 264"/>
                <a:gd name="T84" fmla="*/ 105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0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93 w 316"/>
                <a:gd name="T1" fmla="*/ 66 h 264"/>
                <a:gd name="T2" fmla="*/ 48 w 316"/>
                <a:gd name="T3" fmla="*/ 65 h 264"/>
                <a:gd name="T4" fmla="*/ 38 w 316"/>
                <a:gd name="T5" fmla="*/ 57 h 264"/>
                <a:gd name="T6" fmla="*/ 22 w 316"/>
                <a:gd name="T7" fmla="*/ 51 h 264"/>
                <a:gd name="T8" fmla="*/ 15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2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1 w 316"/>
                <a:gd name="T27" fmla="*/ 39 h 264"/>
                <a:gd name="T28" fmla="*/ 42 w 316"/>
                <a:gd name="T29" fmla="*/ 46 h 264"/>
                <a:gd name="T30" fmla="*/ 53 w 316"/>
                <a:gd name="T31" fmla="*/ 51 h 264"/>
                <a:gd name="T32" fmla="*/ 65 w 316"/>
                <a:gd name="T33" fmla="*/ 54 h 264"/>
                <a:gd name="T34" fmla="*/ 77 w 316"/>
                <a:gd name="T35" fmla="*/ 54 h 264"/>
                <a:gd name="T36" fmla="*/ 85 w 316"/>
                <a:gd name="T37" fmla="*/ 49 h 264"/>
                <a:gd name="T38" fmla="*/ 90 w 316"/>
                <a:gd name="T39" fmla="*/ 42 h 264"/>
                <a:gd name="T40" fmla="*/ 91 w 316"/>
                <a:gd name="T41" fmla="*/ 29 h 264"/>
                <a:gd name="T42" fmla="*/ 83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1 w 316"/>
                <a:gd name="T49" fmla="*/ 22 h 264"/>
                <a:gd name="T50" fmla="*/ 51 w 316"/>
                <a:gd name="T51" fmla="*/ 33 h 264"/>
                <a:gd name="T52" fmla="*/ 51 w 316"/>
                <a:gd name="T53" fmla="*/ 39 h 264"/>
                <a:gd name="T54" fmla="*/ 49 w 316"/>
                <a:gd name="T55" fmla="*/ 41 h 264"/>
                <a:gd name="T56" fmla="*/ 43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6 w 316"/>
                <a:gd name="T75" fmla="*/ 5 h 264"/>
                <a:gd name="T76" fmla="*/ 27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70 w 316"/>
                <a:gd name="T83" fmla="*/ 0 h 264"/>
                <a:gd name="T84" fmla="*/ 97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1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6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2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8 w 588"/>
                <a:gd name="T63" fmla="*/ 63 h 264"/>
                <a:gd name="T64" fmla="*/ 123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6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9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4 w 588"/>
                <a:gd name="T97" fmla="*/ 51 h 264"/>
                <a:gd name="T98" fmla="*/ 17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2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7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2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8 w 588"/>
                <a:gd name="T61" fmla="*/ 2 h 262"/>
                <a:gd name="T62" fmla="*/ 123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6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9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7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9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3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2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3 w 588"/>
                <a:gd name="T49" fmla="*/ 51 h 262"/>
                <a:gd name="T50" fmla="*/ 152 w 588"/>
                <a:gd name="T51" fmla="*/ 62 h 262"/>
                <a:gd name="T52" fmla="*/ 174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0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0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5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4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5 w 588"/>
                <a:gd name="T11" fmla="*/ 3 h 264"/>
                <a:gd name="T12" fmla="*/ 106 w 588"/>
                <a:gd name="T13" fmla="*/ 2 h 264"/>
                <a:gd name="T14" fmla="*/ 103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1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3 w 588"/>
                <a:gd name="T51" fmla="*/ 14 h 264"/>
                <a:gd name="T52" fmla="*/ 152 w 588"/>
                <a:gd name="T53" fmla="*/ 2 h 264"/>
                <a:gd name="T54" fmla="*/ 174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0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3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8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5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92 w 316"/>
                <a:gd name="T1" fmla="*/ 0 h 264"/>
                <a:gd name="T2" fmla="*/ 48 w 316"/>
                <a:gd name="T3" fmla="*/ 1 h 264"/>
                <a:gd name="T4" fmla="*/ 37 w 316"/>
                <a:gd name="T5" fmla="*/ 8 h 264"/>
                <a:gd name="T6" fmla="*/ 22 w 316"/>
                <a:gd name="T7" fmla="*/ 15 h 264"/>
                <a:gd name="T8" fmla="*/ 14 w 316"/>
                <a:gd name="T9" fmla="*/ 15 h 264"/>
                <a:gd name="T10" fmla="*/ 13 w 316"/>
                <a:gd name="T11" fmla="*/ 11 h 264"/>
                <a:gd name="T12" fmla="*/ 15 w 316"/>
                <a:gd name="T13" fmla="*/ 6 h 264"/>
                <a:gd name="T14" fmla="*/ 19 w 316"/>
                <a:gd name="T15" fmla="*/ 3 h 264"/>
                <a:gd name="T16" fmla="*/ 6 w 316"/>
                <a:gd name="T17" fmla="*/ 0 h 264"/>
                <a:gd name="T18" fmla="*/ 0 w 316"/>
                <a:gd name="T19" fmla="*/ 9 h 264"/>
                <a:gd name="T20" fmla="*/ 1 w 316"/>
                <a:gd name="T21" fmla="*/ 20 h 264"/>
                <a:gd name="T22" fmla="*/ 9 w 316"/>
                <a:gd name="T23" fmla="*/ 28 h 264"/>
                <a:gd name="T24" fmla="*/ 17 w 316"/>
                <a:gd name="T25" fmla="*/ 31 h 264"/>
                <a:gd name="T26" fmla="*/ 30 w 316"/>
                <a:gd name="T27" fmla="*/ 26 h 264"/>
                <a:gd name="T28" fmla="*/ 42 w 316"/>
                <a:gd name="T29" fmla="*/ 20 h 264"/>
                <a:gd name="T30" fmla="*/ 52 w 316"/>
                <a:gd name="T31" fmla="*/ 14 h 264"/>
                <a:gd name="T32" fmla="*/ 65 w 316"/>
                <a:gd name="T33" fmla="*/ 11 h 264"/>
                <a:gd name="T34" fmla="*/ 75 w 316"/>
                <a:gd name="T35" fmla="*/ 11 h 264"/>
                <a:gd name="T36" fmla="*/ 84 w 316"/>
                <a:gd name="T37" fmla="*/ 16 h 264"/>
                <a:gd name="T38" fmla="*/ 89 w 316"/>
                <a:gd name="T39" fmla="*/ 24 h 264"/>
                <a:gd name="T40" fmla="*/ 89 w 316"/>
                <a:gd name="T41" fmla="*/ 36 h 264"/>
                <a:gd name="T42" fmla="*/ 82 w 316"/>
                <a:gd name="T43" fmla="*/ 45 h 264"/>
                <a:gd name="T44" fmla="*/ 71 w 316"/>
                <a:gd name="T45" fmla="*/ 49 h 264"/>
                <a:gd name="T46" fmla="*/ 61 w 316"/>
                <a:gd name="T47" fmla="*/ 49 h 264"/>
                <a:gd name="T48" fmla="*/ 50 w 316"/>
                <a:gd name="T49" fmla="*/ 43 h 264"/>
                <a:gd name="T50" fmla="*/ 49 w 316"/>
                <a:gd name="T51" fmla="*/ 32 h 264"/>
                <a:gd name="T52" fmla="*/ 51 w 316"/>
                <a:gd name="T53" fmla="*/ 26 h 264"/>
                <a:gd name="T54" fmla="*/ 48 w 316"/>
                <a:gd name="T55" fmla="*/ 24 h 264"/>
                <a:gd name="T56" fmla="*/ 42 w 316"/>
                <a:gd name="T57" fmla="*/ 26 h 264"/>
                <a:gd name="T58" fmla="*/ 36 w 316"/>
                <a:gd name="T59" fmla="*/ 31 h 264"/>
                <a:gd name="T60" fmla="*/ 30 w 316"/>
                <a:gd name="T61" fmla="*/ 44 h 264"/>
                <a:gd name="T62" fmla="*/ 21 w 316"/>
                <a:gd name="T63" fmla="*/ 45 h 264"/>
                <a:gd name="T64" fmla="*/ 5 w 316"/>
                <a:gd name="T65" fmla="*/ 54 h 264"/>
                <a:gd name="T66" fmla="*/ 1 w 316"/>
                <a:gd name="T67" fmla="*/ 62 h 264"/>
                <a:gd name="T68" fmla="*/ 2 w 316"/>
                <a:gd name="T69" fmla="*/ 64 h 264"/>
                <a:gd name="T70" fmla="*/ 5 w 316"/>
                <a:gd name="T71" fmla="*/ 63 h 264"/>
                <a:gd name="T72" fmla="*/ 12 w 316"/>
                <a:gd name="T73" fmla="*/ 61 h 264"/>
                <a:gd name="T74" fmla="*/ 23 w 316"/>
                <a:gd name="T75" fmla="*/ 59 h 264"/>
                <a:gd name="T76" fmla="*/ 38 w 316"/>
                <a:gd name="T77" fmla="*/ 60 h 264"/>
                <a:gd name="T78" fmla="*/ 53 w 316"/>
                <a:gd name="T79" fmla="*/ 64 h 264"/>
                <a:gd name="T80" fmla="*/ 62 w 316"/>
                <a:gd name="T81" fmla="*/ 65 h 264"/>
                <a:gd name="T82" fmla="*/ 87 w 316"/>
                <a:gd name="T83" fmla="*/ 62 h 264"/>
                <a:gd name="T84" fmla="*/ 104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6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92 w 316"/>
                <a:gd name="T1" fmla="*/ 66 h 264"/>
                <a:gd name="T2" fmla="*/ 48 w 316"/>
                <a:gd name="T3" fmla="*/ 65 h 264"/>
                <a:gd name="T4" fmla="*/ 37 w 316"/>
                <a:gd name="T5" fmla="*/ 57 h 264"/>
                <a:gd name="T6" fmla="*/ 22 w 316"/>
                <a:gd name="T7" fmla="*/ 51 h 264"/>
                <a:gd name="T8" fmla="*/ 14 w 316"/>
                <a:gd name="T9" fmla="*/ 51 h 264"/>
                <a:gd name="T10" fmla="*/ 13 w 316"/>
                <a:gd name="T11" fmla="*/ 55 h 264"/>
                <a:gd name="T12" fmla="*/ 15 w 316"/>
                <a:gd name="T13" fmla="*/ 60 h 264"/>
                <a:gd name="T14" fmla="*/ 19 w 316"/>
                <a:gd name="T15" fmla="*/ 63 h 264"/>
                <a:gd name="T16" fmla="*/ 5 w 316"/>
                <a:gd name="T17" fmla="*/ 66 h 264"/>
                <a:gd name="T18" fmla="*/ 0 w 316"/>
                <a:gd name="T19" fmla="*/ 57 h 264"/>
                <a:gd name="T20" fmla="*/ 1 w 316"/>
                <a:gd name="T21" fmla="*/ 46 h 264"/>
                <a:gd name="T22" fmla="*/ 9 w 316"/>
                <a:gd name="T23" fmla="*/ 37 h 264"/>
                <a:gd name="T24" fmla="*/ 17 w 316"/>
                <a:gd name="T25" fmla="*/ 35 h 264"/>
                <a:gd name="T26" fmla="*/ 30 w 316"/>
                <a:gd name="T27" fmla="*/ 39 h 264"/>
                <a:gd name="T28" fmla="*/ 42 w 316"/>
                <a:gd name="T29" fmla="*/ 46 h 264"/>
                <a:gd name="T30" fmla="*/ 52 w 316"/>
                <a:gd name="T31" fmla="*/ 51 h 264"/>
                <a:gd name="T32" fmla="*/ 65 w 316"/>
                <a:gd name="T33" fmla="*/ 54 h 264"/>
                <a:gd name="T34" fmla="*/ 75 w 316"/>
                <a:gd name="T35" fmla="*/ 54 h 264"/>
                <a:gd name="T36" fmla="*/ 84 w 316"/>
                <a:gd name="T37" fmla="*/ 49 h 264"/>
                <a:gd name="T38" fmla="*/ 89 w 316"/>
                <a:gd name="T39" fmla="*/ 42 h 264"/>
                <a:gd name="T40" fmla="*/ 89 w 316"/>
                <a:gd name="T41" fmla="*/ 29 h 264"/>
                <a:gd name="T42" fmla="*/ 82 w 316"/>
                <a:gd name="T43" fmla="*/ 20 h 264"/>
                <a:gd name="T44" fmla="*/ 71 w 316"/>
                <a:gd name="T45" fmla="*/ 17 h 264"/>
                <a:gd name="T46" fmla="*/ 61 w 316"/>
                <a:gd name="T47" fmla="*/ 17 h 264"/>
                <a:gd name="T48" fmla="*/ 50 w 316"/>
                <a:gd name="T49" fmla="*/ 22 h 264"/>
                <a:gd name="T50" fmla="*/ 49 w 316"/>
                <a:gd name="T51" fmla="*/ 33 h 264"/>
                <a:gd name="T52" fmla="*/ 51 w 316"/>
                <a:gd name="T53" fmla="*/ 39 h 264"/>
                <a:gd name="T54" fmla="*/ 48 w 316"/>
                <a:gd name="T55" fmla="*/ 41 h 264"/>
                <a:gd name="T56" fmla="*/ 42 w 316"/>
                <a:gd name="T57" fmla="*/ 40 h 264"/>
                <a:gd name="T58" fmla="*/ 36 w 316"/>
                <a:gd name="T59" fmla="*/ 34 h 264"/>
                <a:gd name="T60" fmla="*/ 30 w 316"/>
                <a:gd name="T61" fmla="*/ 21 h 264"/>
                <a:gd name="T62" fmla="*/ 21 w 316"/>
                <a:gd name="T63" fmla="*/ 20 h 264"/>
                <a:gd name="T64" fmla="*/ 9 w 316"/>
                <a:gd name="T65" fmla="*/ 15 h 264"/>
                <a:gd name="T66" fmla="*/ 3 w 316"/>
                <a:gd name="T67" fmla="*/ 8 h 264"/>
                <a:gd name="T68" fmla="*/ 1 w 316"/>
                <a:gd name="T69" fmla="*/ 2 h 264"/>
                <a:gd name="T70" fmla="*/ 2 w 316"/>
                <a:gd name="T71" fmla="*/ 1 h 264"/>
                <a:gd name="T72" fmla="*/ 7 w 316"/>
                <a:gd name="T73" fmla="*/ 3 h 264"/>
                <a:gd name="T74" fmla="*/ 15 w 316"/>
                <a:gd name="T75" fmla="*/ 5 h 264"/>
                <a:gd name="T76" fmla="*/ 26 w 316"/>
                <a:gd name="T77" fmla="*/ 6 h 264"/>
                <a:gd name="T78" fmla="*/ 44 w 316"/>
                <a:gd name="T79" fmla="*/ 4 h 264"/>
                <a:gd name="T80" fmla="*/ 56 w 316"/>
                <a:gd name="T81" fmla="*/ 1 h 264"/>
                <a:gd name="T82" fmla="*/ 69 w 316"/>
                <a:gd name="T83" fmla="*/ 0 h 264"/>
                <a:gd name="T84" fmla="*/ 95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7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5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4 w 316"/>
                <a:gd name="T27" fmla="*/ 26 h 264"/>
                <a:gd name="T28" fmla="*/ 62 w 316"/>
                <a:gd name="T29" fmla="*/ 20 h 264"/>
                <a:gd name="T30" fmla="*/ 51 w 316"/>
                <a:gd name="T31" fmla="*/ 14 h 264"/>
                <a:gd name="T32" fmla="*/ 40 w 316"/>
                <a:gd name="T33" fmla="*/ 11 h 264"/>
                <a:gd name="T34" fmla="*/ 28 w 316"/>
                <a:gd name="T35" fmla="*/ 11 h 264"/>
                <a:gd name="T36" fmla="*/ 20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2 w 316"/>
                <a:gd name="T43" fmla="*/ 45 h 264"/>
                <a:gd name="T44" fmla="*/ 32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4 w 316"/>
                <a:gd name="T53" fmla="*/ 26 h 264"/>
                <a:gd name="T54" fmla="*/ 55 w 316"/>
                <a:gd name="T55" fmla="*/ 24 h 264"/>
                <a:gd name="T56" fmla="*/ 62 w 316"/>
                <a:gd name="T57" fmla="*/ 26 h 264"/>
                <a:gd name="T58" fmla="*/ 68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4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2 w 316"/>
                <a:gd name="T81" fmla="*/ 65 h 264"/>
                <a:gd name="T82" fmla="*/ 17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8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5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100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4 w 316"/>
                <a:gd name="T27" fmla="*/ 39 h 264"/>
                <a:gd name="T28" fmla="*/ 62 w 316"/>
                <a:gd name="T29" fmla="*/ 46 h 264"/>
                <a:gd name="T30" fmla="*/ 51 w 316"/>
                <a:gd name="T31" fmla="*/ 51 h 264"/>
                <a:gd name="T32" fmla="*/ 40 w 316"/>
                <a:gd name="T33" fmla="*/ 54 h 264"/>
                <a:gd name="T34" fmla="*/ 28 w 316"/>
                <a:gd name="T35" fmla="*/ 54 h 264"/>
                <a:gd name="T36" fmla="*/ 20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2 w 316"/>
                <a:gd name="T43" fmla="*/ 20 h 264"/>
                <a:gd name="T44" fmla="*/ 32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4 w 316"/>
                <a:gd name="T53" fmla="*/ 39 h 264"/>
                <a:gd name="T54" fmla="*/ 55 w 316"/>
                <a:gd name="T55" fmla="*/ 41 h 264"/>
                <a:gd name="T56" fmla="*/ 62 w 316"/>
                <a:gd name="T57" fmla="*/ 40 h 264"/>
                <a:gd name="T58" fmla="*/ 68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9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59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195 w 588"/>
                <a:gd name="T1" fmla="*/ 0 h 264"/>
                <a:gd name="T2" fmla="*/ 188 w 588"/>
                <a:gd name="T3" fmla="*/ 5 h 264"/>
                <a:gd name="T4" fmla="*/ 175 w 588"/>
                <a:gd name="T5" fmla="*/ 2 h 264"/>
                <a:gd name="T6" fmla="*/ 145 w 588"/>
                <a:gd name="T7" fmla="*/ 1 h 264"/>
                <a:gd name="T8" fmla="*/ 125 w 588"/>
                <a:gd name="T9" fmla="*/ 5 h 264"/>
                <a:gd name="T10" fmla="*/ 102 w 588"/>
                <a:gd name="T11" fmla="*/ 3 h 264"/>
                <a:gd name="T12" fmla="*/ 91 w 588"/>
                <a:gd name="T13" fmla="*/ 2 h 264"/>
                <a:gd name="T14" fmla="*/ 94 w 588"/>
                <a:gd name="T15" fmla="*/ 10 h 264"/>
                <a:gd name="T16" fmla="*/ 102 w 588"/>
                <a:gd name="T17" fmla="*/ 18 h 264"/>
                <a:gd name="T18" fmla="*/ 114 w 588"/>
                <a:gd name="T19" fmla="*/ 21 h 264"/>
                <a:gd name="T20" fmla="*/ 122 w 588"/>
                <a:gd name="T21" fmla="*/ 22 h 264"/>
                <a:gd name="T22" fmla="*/ 125 w 588"/>
                <a:gd name="T23" fmla="*/ 33 h 264"/>
                <a:gd name="T24" fmla="*/ 136 w 588"/>
                <a:gd name="T25" fmla="*/ 40 h 264"/>
                <a:gd name="T26" fmla="*/ 142 w 588"/>
                <a:gd name="T27" fmla="*/ 41 h 264"/>
                <a:gd name="T28" fmla="*/ 143 w 588"/>
                <a:gd name="T29" fmla="*/ 37 h 264"/>
                <a:gd name="T30" fmla="*/ 140 w 588"/>
                <a:gd name="T31" fmla="*/ 28 h 264"/>
                <a:gd name="T32" fmla="*/ 141 w 588"/>
                <a:gd name="T33" fmla="*/ 21 h 264"/>
                <a:gd name="T34" fmla="*/ 149 w 588"/>
                <a:gd name="T35" fmla="*/ 17 h 264"/>
                <a:gd name="T36" fmla="*/ 164 w 588"/>
                <a:gd name="T37" fmla="*/ 17 h 264"/>
                <a:gd name="T38" fmla="*/ 175 w 588"/>
                <a:gd name="T39" fmla="*/ 20 h 264"/>
                <a:gd name="T40" fmla="*/ 183 w 588"/>
                <a:gd name="T41" fmla="*/ 33 h 264"/>
                <a:gd name="T42" fmla="*/ 180 w 588"/>
                <a:gd name="T43" fmla="*/ 44 h 264"/>
                <a:gd name="T44" fmla="*/ 171 w 588"/>
                <a:gd name="T45" fmla="*/ 53 h 264"/>
                <a:gd name="T46" fmla="*/ 159 w 588"/>
                <a:gd name="T47" fmla="*/ 55 h 264"/>
                <a:gd name="T48" fmla="*/ 144 w 588"/>
                <a:gd name="T49" fmla="*/ 52 h 264"/>
                <a:gd name="T50" fmla="*/ 101 w 588"/>
                <a:gd name="T51" fmla="*/ 29 h 264"/>
                <a:gd name="T52" fmla="*/ 55 w 588"/>
                <a:gd name="T53" fmla="*/ 6 h 264"/>
                <a:gd name="T54" fmla="*/ 32 w 588"/>
                <a:gd name="T55" fmla="*/ 1 h 264"/>
                <a:gd name="T56" fmla="*/ 16 w 588"/>
                <a:gd name="T57" fmla="*/ 6 h 264"/>
                <a:gd name="T58" fmla="*/ 5 w 588"/>
                <a:gd name="T59" fmla="*/ 16 h 264"/>
                <a:gd name="T60" fmla="*/ 0 w 588"/>
                <a:gd name="T61" fmla="*/ 47 h 264"/>
                <a:gd name="T62" fmla="*/ 127 w 588"/>
                <a:gd name="T63" fmla="*/ 63 h 264"/>
                <a:gd name="T64" fmla="*/ 122 w 588"/>
                <a:gd name="T65" fmla="*/ 61 h 264"/>
                <a:gd name="T66" fmla="*/ 107 w 588"/>
                <a:gd name="T67" fmla="*/ 60 h 264"/>
                <a:gd name="T68" fmla="*/ 102 w 588"/>
                <a:gd name="T69" fmla="*/ 54 h 264"/>
                <a:gd name="T70" fmla="*/ 95 w 588"/>
                <a:gd name="T71" fmla="*/ 49 h 264"/>
                <a:gd name="T72" fmla="*/ 88 w 588"/>
                <a:gd name="T73" fmla="*/ 47 h 264"/>
                <a:gd name="T74" fmla="*/ 88 w 588"/>
                <a:gd name="T75" fmla="*/ 54 h 264"/>
                <a:gd name="T76" fmla="*/ 87 w 588"/>
                <a:gd name="T77" fmla="*/ 60 h 264"/>
                <a:gd name="T78" fmla="*/ 78 w 588"/>
                <a:gd name="T79" fmla="*/ 61 h 264"/>
                <a:gd name="T80" fmla="*/ 74 w 588"/>
                <a:gd name="T81" fmla="*/ 56 h 264"/>
                <a:gd name="T82" fmla="*/ 75 w 588"/>
                <a:gd name="T83" fmla="*/ 46 h 264"/>
                <a:gd name="T84" fmla="*/ 66 w 588"/>
                <a:gd name="T85" fmla="*/ 34 h 264"/>
                <a:gd name="T86" fmla="*/ 59 w 588"/>
                <a:gd name="T87" fmla="*/ 31 h 264"/>
                <a:gd name="T88" fmla="*/ 55 w 588"/>
                <a:gd name="T89" fmla="*/ 34 h 264"/>
                <a:gd name="T90" fmla="*/ 58 w 588"/>
                <a:gd name="T91" fmla="*/ 45 h 264"/>
                <a:gd name="T92" fmla="*/ 49 w 588"/>
                <a:gd name="T93" fmla="*/ 53 h 264"/>
                <a:gd name="T94" fmla="*/ 36 w 588"/>
                <a:gd name="T95" fmla="*/ 55 h 264"/>
                <a:gd name="T96" fmla="*/ 23 w 588"/>
                <a:gd name="T97" fmla="*/ 51 h 264"/>
                <a:gd name="T98" fmla="*/ 16 w 588"/>
                <a:gd name="T99" fmla="*/ 40 h 264"/>
                <a:gd name="T100" fmla="*/ 18 w 588"/>
                <a:gd name="T101" fmla="*/ 27 h 264"/>
                <a:gd name="T102" fmla="*/ 28 w 588"/>
                <a:gd name="T103" fmla="*/ 18 h 264"/>
                <a:gd name="T104" fmla="*/ 41 w 588"/>
                <a:gd name="T105" fmla="*/ 17 h 264"/>
                <a:gd name="T106" fmla="*/ 73 w 588"/>
                <a:gd name="T107" fmla="*/ 30 h 264"/>
                <a:gd name="T108" fmla="*/ 142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0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195 w 588"/>
                <a:gd name="T1" fmla="*/ 66 h 262"/>
                <a:gd name="T2" fmla="*/ 188 w 588"/>
                <a:gd name="T3" fmla="*/ 61 h 262"/>
                <a:gd name="T4" fmla="*/ 175 w 588"/>
                <a:gd name="T5" fmla="*/ 63 h 262"/>
                <a:gd name="T6" fmla="*/ 145 w 588"/>
                <a:gd name="T7" fmla="*/ 66 h 262"/>
                <a:gd name="T8" fmla="*/ 117 w 588"/>
                <a:gd name="T9" fmla="*/ 60 h 262"/>
                <a:gd name="T10" fmla="*/ 93 w 588"/>
                <a:gd name="T11" fmla="*/ 65 h 262"/>
                <a:gd name="T12" fmla="*/ 91 w 588"/>
                <a:gd name="T13" fmla="*/ 62 h 262"/>
                <a:gd name="T14" fmla="*/ 99 w 588"/>
                <a:gd name="T15" fmla="*/ 50 h 262"/>
                <a:gd name="T16" fmla="*/ 107 w 588"/>
                <a:gd name="T17" fmla="*/ 45 h 262"/>
                <a:gd name="T18" fmla="*/ 120 w 588"/>
                <a:gd name="T19" fmla="*/ 43 h 262"/>
                <a:gd name="T20" fmla="*/ 122 w 588"/>
                <a:gd name="T21" fmla="*/ 40 h 262"/>
                <a:gd name="T22" fmla="*/ 130 w 588"/>
                <a:gd name="T23" fmla="*/ 28 h 262"/>
                <a:gd name="T24" fmla="*/ 140 w 588"/>
                <a:gd name="T25" fmla="*/ 24 h 262"/>
                <a:gd name="T26" fmla="*/ 143 w 588"/>
                <a:gd name="T27" fmla="*/ 26 h 262"/>
                <a:gd name="T28" fmla="*/ 141 w 588"/>
                <a:gd name="T29" fmla="*/ 33 h 262"/>
                <a:gd name="T30" fmla="*/ 140 w 588"/>
                <a:gd name="T31" fmla="*/ 41 h 262"/>
                <a:gd name="T32" fmla="*/ 144 w 588"/>
                <a:gd name="T33" fmla="*/ 46 h 262"/>
                <a:gd name="T34" fmla="*/ 156 w 588"/>
                <a:gd name="T35" fmla="*/ 49 h 262"/>
                <a:gd name="T36" fmla="*/ 170 w 588"/>
                <a:gd name="T37" fmla="*/ 48 h 262"/>
                <a:gd name="T38" fmla="*/ 180 w 588"/>
                <a:gd name="T39" fmla="*/ 39 h 262"/>
                <a:gd name="T40" fmla="*/ 183 w 588"/>
                <a:gd name="T41" fmla="*/ 27 h 262"/>
                <a:gd name="T42" fmla="*/ 175 w 588"/>
                <a:gd name="T43" fmla="*/ 15 h 262"/>
                <a:gd name="T44" fmla="*/ 159 w 588"/>
                <a:gd name="T45" fmla="*/ 10 h 262"/>
                <a:gd name="T46" fmla="*/ 144 w 588"/>
                <a:gd name="T47" fmla="*/ 13 h 262"/>
                <a:gd name="T48" fmla="*/ 101 w 588"/>
                <a:gd name="T49" fmla="*/ 36 h 262"/>
                <a:gd name="T50" fmla="*/ 55 w 588"/>
                <a:gd name="T51" fmla="*/ 59 h 262"/>
                <a:gd name="T52" fmla="*/ 32 w 588"/>
                <a:gd name="T53" fmla="*/ 65 h 262"/>
                <a:gd name="T54" fmla="*/ 16 w 588"/>
                <a:gd name="T55" fmla="*/ 59 h 262"/>
                <a:gd name="T56" fmla="*/ 5 w 588"/>
                <a:gd name="T57" fmla="*/ 49 h 262"/>
                <a:gd name="T58" fmla="*/ 0 w 588"/>
                <a:gd name="T59" fmla="*/ 18 h 262"/>
                <a:gd name="T60" fmla="*/ 127 w 588"/>
                <a:gd name="T61" fmla="*/ 2 h 262"/>
                <a:gd name="T62" fmla="*/ 122 w 588"/>
                <a:gd name="T63" fmla="*/ 4 h 262"/>
                <a:gd name="T64" fmla="*/ 107 w 588"/>
                <a:gd name="T65" fmla="*/ 5 h 262"/>
                <a:gd name="T66" fmla="*/ 102 w 588"/>
                <a:gd name="T67" fmla="*/ 11 h 262"/>
                <a:gd name="T68" fmla="*/ 95 w 588"/>
                <a:gd name="T69" fmla="*/ 16 h 262"/>
                <a:gd name="T70" fmla="*/ 88 w 588"/>
                <a:gd name="T71" fmla="*/ 18 h 262"/>
                <a:gd name="T72" fmla="*/ 88 w 588"/>
                <a:gd name="T73" fmla="*/ 11 h 262"/>
                <a:gd name="T74" fmla="*/ 87 w 588"/>
                <a:gd name="T75" fmla="*/ 5 h 262"/>
                <a:gd name="T76" fmla="*/ 78 w 588"/>
                <a:gd name="T77" fmla="*/ 4 h 262"/>
                <a:gd name="T78" fmla="*/ 74 w 588"/>
                <a:gd name="T79" fmla="*/ 9 h 262"/>
                <a:gd name="T80" fmla="*/ 75 w 588"/>
                <a:gd name="T81" fmla="*/ 20 h 262"/>
                <a:gd name="T82" fmla="*/ 66 w 588"/>
                <a:gd name="T83" fmla="*/ 31 h 262"/>
                <a:gd name="T84" fmla="*/ 59 w 588"/>
                <a:gd name="T85" fmla="*/ 34 h 262"/>
                <a:gd name="T86" fmla="*/ 55 w 588"/>
                <a:gd name="T87" fmla="*/ 33 h 262"/>
                <a:gd name="T88" fmla="*/ 58 w 588"/>
                <a:gd name="T89" fmla="*/ 26 h 262"/>
                <a:gd name="T90" fmla="*/ 53 w 588"/>
                <a:gd name="T91" fmla="*/ 14 h 262"/>
                <a:gd name="T92" fmla="*/ 44 w 588"/>
                <a:gd name="T93" fmla="*/ 10 h 262"/>
                <a:gd name="T94" fmla="*/ 29 w 588"/>
                <a:gd name="T95" fmla="*/ 11 h 262"/>
                <a:gd name="T96" fmla="*/ 18 w 588"/>
                <a:gd name="T97" fmla="*/ 19 h 262"/>
                <a:gd name="T98" fmla="*/ 16 w 588"/>
                <a:gd name="T99" fmla="*/ 33 h 262"/>
                <a:gd name="T100" fmla="*/ 22 w 588"/>
                <a:gd name="T101" fmla="*/ 43 h 262"/>
                <a:gd name="T102" fmla="*/ 35 w 588"/>
                <a:gd name="T103" fmla="*/ 49 h 262"/>
                <a:gd name="T104" fmla="*/ 47 w 588"/>
                <a:gd name="T105" fmla="*/ 48 h 262"/>
                <a:gd name="T106" fmla="*/ 118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1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7 w 589"/>
                <a:gd name="T3" fmla="*/ 5 h 264"/>
                <a:gd name="T4" fmla="*/ 21 w 589"/>
                <a:gd name="T5" fmla="*/ 2 h 264"/>
                <a:gd name="T6" fmla="*/ 50 w 589"/>
                <a:gd name="T7" fmla="*/ 1 h 264"/>
                <a:gd name="T8" fmla="*/ 70 w 589"/>
                <a:gd name="T9" fmla="*/ 5 h 264"/>
                <a:gd name="T10" fmla="*/ 93 w 589"/>
                <a:gd name="T11" fmla="*/ 3 h 264"/>
                <a:gd name="T12" fmla="*/ 104 w 589"/>
                <a:gd name="T13" fmla="*/ 2 h 264"/>
                <a:gd name="T14" fmla="*/ 101 w 589"/>
                <a:gd name="T15" fmla="*/ 10 h 264"/>
                <a:gd name="T16" fmla="*/ 93 w 589"/>
                <a:gd name="T17" fmla="*/ 18 h 264"/>
                <a:gd name="T18" fmla="*/ 82 w 589"/>
                <a:gd name="T19" fmla="*/ 21 h 264"/>
                <a:gd name="T20" fmla="*/ 74 w 589"/>
                <a:gd name="T21" fmla="*/ 22 h 264"/>
                <a:gd name="T22" fmla="*/ 70 w 589"/>
                <a:gd name="T23" fmla="*/ 33 h 264"/>
                <a:gd name="T24" fmla="*/ 59 w 589"/>
                <a:gd name="T25" fmla="*/ 40 h 264"/>
                <a:gd name="T26" fmla="*/ 54 w 589"/>
                <a:gd name="T27" fmla="*/ 41 h 264"/>
                <a:gd name="T28" fmla="*/ 52 w 589"/>
                <a:gd name="T29" fmla="*/ 37 h 264"/>
                <a:gd name="T30" fmla="*/ 56 w 589"/>
                <a:gd name="T31" fmla="*/ 28 h 264"/>
                <a:gd name="T32" fmla="*/ 54 w 589"/>
                <a:gd name="T33" fmla="*/ 21 h 264"/>
                <a:gd name="T34" fmla="*/ 47 w 589"/>
                <a:gd name="T35" fmla="*/ 17 h 264"/>
                <a:gd name="T36" fmla="*/ 31 w 589"/>
                <a:gd name="T37" fmla="*/ 17 h 264"/>
                <a:gd name="T38" fmla="*/ 20 w 589"/>
                <a:gd name="T39" fmla="*/ 20 h 264"/>
                <a:gd name="T40" fmla="*/ 13 w 589"/>
                <a:gd name="T41" fmla="*/ 33 h 264"/>
                <a:gd name="T42" fmla="*/ 16 w 589"/>
                <a:gd name="T43" fmla="*/ 44 h 264"/>
                <a:gd name="T44" fmla="*/ 25 w 589"/>
                <a:gd name="T45" fmla="*/ 53 h 264"/>
                <a:gd name="T46" fmla="*/ 36 w 589"/>
                <a:gd name="T47" fmla="*/ 55 h 264"/>
                <a:gd name="T48" fmla="*/ 51 w 589"/>
                <a:gd name="T49" fmla="*/ 52 h 264"/>
                <a:gd name="T50" fmla="*/ 93 w 589"/>
                <a:gd name="T51" fmla="*/ 29 h 264"/>
                <a:gd name="T52" fmla="*/ 139 w 589"/>
                <a:gd name="T53" fmla="*/ 6 h 264"/>
                <a:gd name="T54" fmla="*/ 162 w 589"/>
                <a:gd name="T55" fmla="*/ 1 h 264"/>
                <a:gd name="T56" fmla="*/ 179 w 589"/>
                <a:gd name="T57" fmla="*/ 6 h 264"/>
                <a:gd name="T58" fmla="*/ 190 w 589"/>
                <a:gd name="T59" fmla="*/ 16 h 264"/>
                <a:gd name="T60" fmla="*/ 195 w 589"/>
                <a:gd name="T61" fmla="*/ 47 h 264"/>
                <a:gd name="T62" fmla="*/ 67 w 589"/>
                <a:gd name="T63" fmla="*/ 63 h 264"/>
                <a:gd name="T64" fmla="*/ 73 w 589"/>
                <a:gd name="T65" fmla="*/ 61 h 264"/>
                <a:gd name="T66" fmla="*/ 89 w 589"/>
                <a:gd name="T67" fmla="*/ 60 h 264"/>
                <a:gd name="T68" fmla="*/ 93 w 589"/>
                <a:gd name="T69" fmla="*/ 54 h 264"/>
                <a:gd name="T70" fmla="*/ 100 w 589"/>
                <a:gd name="T71" fmla="*/ 49 h 264"/>
                <a:gd name="T72" fmla="*/ 107 w 589"/>
                <a:gd name="T73" fmla="*/ 47 h 264"/>
                <a:gd name="T74" fmla="*/ 107 w 589"/>
                <a:gd name="T75" fmla="*/ 54 h 264"/>
                <a:gd name="T76" fmla="*/ 108 w 589"/>
                <a:gd name="T77" fmla="*/ 60 h 264"/>
                <a:gd name="T78" fmla="*/ 116 w 589"/>
                <a:gd name="T79" fmla="*/ 61 h 264"/>
                <a:gd name="T80" fmla="*/ 121 w 589"/>
                <a:gd name="T81" fmla="*/ 56 h 264"/>
                <a:gd name="T82" fmla="*/ 120 w 589"/>
                <a:gd name="T83" fmla="*/ 46 h 264"/>
                <a:gd name="T84" fmla="*/ 129 w 589"/>
                <a:gd name="T85" fmla="*/ 34 h 264"/>
                <a:gd name="T86" fmla="*/ 136 w 589"/>
                <a:gd name="T87" fmla="*/ 31 h 264"/>
                <a:gd name="T88" fmla="*/ 140 w 589"/>
                <a:gd name="T89" fmla="*/ 34 h 264"/>
                <a:gd name="T90" fmla="*/ 137 w 589"/>
                <a:gd name="T91" fmla="*/ 45 h 264"/>
                <a:gd name="T92" fmla="*/ 146 w 589"/>
                <a:gd name="T93" fmla="*/ 53 h 264"/>
                <a:gd name="T94" fmla="*/ 158 w 589"/>
                <a:gd name="T95" fmla="*/ 55 h 264"/>
                <a:gd name="T96" fmla="*/ 172 w 589"/>
                <a:gd name="T97" fmla="*/ 51 h 264"/>
                <a:gd name="T98" fmla="*/ 178 w 589"/>
                <a:gd name="T99" fmla="*/ 40 h 264"/>
                <a:gd name="T100" fmla="*/ 177 w 589"/>
                <a:gd name="T101" fmla="*/ 27 h 264"/>
                <a:gd name="T102" fmla="*/ 167 w 589"/>
                <a:gd name="T103" fmla="*/ 18 h 264"/>
                <a:gd name="T104" fmla="*/ 154 w 589"/>
                <a:gd name="T105" fmla="*/ 17 h 264"/>
                <a:gd name="T106" fmla="*/ 122 w 589"/>
                <a:gd name="T107" fmla="*/ 30 h 264"/>
                <a:gd name="T108" fmla="*/ 54 w 589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2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66 h 262"/>
                <a:gd name="T2" fmla="*/ 7 w 589"/>
                <a:gd name="T3" fmla="*/ 61 h 262"/>
                <a:gd name="T4" fmla="*/ 21 w 589"/>
                <a:gd name="T5" fmla="*/ 63 h 262"/>
                <a:gd name="T6" fmla="*/ 50 w 589"/>
                <a:gd name="T7" fmla="*/ 66 h 262"/>
                <a:gd name="T8" fmla="*/ 78 w 589"/>
                <a:gd name="T9" fmla="*/ 60 h 262"/>
                <a:gd name="T10" fmla="*/ 102 w 589"/>
                <a:gd name="T11" fmla="*/ 65 h 262"/>
                <a:gd name="T12" fmla="*/ 105 w 589"/>
                <a:gd name="T13" fmla="*/ 62 h 262"/>
                <a:gd name="T14" fmla="*/ 97 w 589"/>
                <a:gd name="T15" fmla="*/ 50 h 262"/>
                <a:gd name="T16" fmla="*/ 88 w 589"/>
                <a:gd name="T17" fmla="*/ 45 h 262"/>
                <a:gd name="T18" fmla="*/ 75 w 589"/>
                <a:gd name="T19" fmla="*/ 43 h 262"/>
                <a:gd name="T20" fmla="*/ 73 w 589"/>
                <a:gd name="T21" fmla="*/ 40 h 262"/>
                <a:gd name="T22" fmla="*/ 65 w 589"/>
                <a:gd name="T23" fmla="*/ 28 h 262"/>
                <a:gd name="T24" fmla="*/ 56 w 589"/>
                <a:gd name="T25" fmla="*/ 24 h 262"/>
                <a:gd name="T26" fmla="*/ 52 w 589"/>
                <a:gd name="T27" fmla="*/ 26 h 262"/>
                <a:gd name="T28" fmla="*/ 54 w 589"/>
                <a:gd name="T29" fmla="*/ 33 h 262"/>
                <a:gd name="T30" fmla="*/ 56 w 589"/>
                <a:gd name="T31" fmla="*/ 41 h 262"/>
                <a:gd name="T32" fmla="*/ 52 w 589"/>
                <a:gd name="T33" fmla="*/ 46 h 262"/>
                <a:gd name="T34" fmla="*/ 39 w 589"/>
                <a:gd name="T35" fmla="*/ 49 h 262"/>
                <a:gd name="T36" fmla="*/ 26 w 589"/>
                <a:gd name="T37" fmla="*/ 48 h 262"/>
                <a:gd name="T38" fmla="*/ 16 w 589"/>
                <a:gd name="T39" fmla="*/ 39 h 262"/>
                <a:gd name="T40" fmla="*/ 13 w 589"/>
                <a:gd name="T41" fmla="*/ 27 h 262"/>
                <a:gd name="T42" fmla="*/ 20 w 589"/>
                <a:gd name="T43" fmla="*/ 15 h 262"/>
                <a:gd name="T44" fmla="*/ 36 w 589"/>
                <a:gd name="T45" fmla="*/ 10 h 262"/>
                <a:gd name="T46" fmla="*/ 51 w 589"/>
                <a:gd name="T47" fmla="*/ 13 h 262"/>
                <a:gd name="T48" fmla="*/ 93 w 589"/>
                <a:gd name="T49" fmla="*/ 36 h 262"/>
                <a:gd name="T50" fmla="*/ 139 w 589"/>
                <a:gd name="T51" fmla="*/ 59 h 262"/>
                <a:gd name="T52" fmla="*/ 162 w 589"/>
                <a:gd name="T53" fmla="*/ 65 h 262"/>
                <a:gd name="T54" fmla="*/ 179 w 589"/>
                <a:gd name="T55" fmla="*/ 59 h 262"/>
                <a:gd name="T56" fmla="*/ 190 w 589"/>
                <a:gd name="T57" fmla="*/ 49 h 262"/>
                <a:gd name="T58" fmla="*/ 195 w 589"/>
                <a:gd name="T59" fmla="*/ 18 h 262"/>
                <a:gd name="T60" fmla="*/ 67 w 589"/>
                <a:gd name="T61" fmla="*/ 2 h 262"/>
                <a:gd name="T62" fmla="*/ 73 w 589"/>
                <a:gd name="T63" fmla="*/ 4 h 262"/>
                <a:gd name="T64" fmla="*/ 89 w 589"/>
                <a:gd name="T65" fmla="*/ 5 h 262"/>
                <a:gd name="T66" fmla="*/ 93 w 589"/>
                <a:gd name="T67" fmla="*/ 11 h 262"/>
                <a:gd name="T68" fmla="*/ 100 w 589"/>
                <a:gd name="T69" fmla="*/ 16 h 262"/>
                <a:gd name="T70" fmla="*/ 107 w 589"/>
                <a:gd name="T71" fmla="*/ 18 h 262"/>
                <a:gd name="T72" fmla="*/ 107 w 589"/>
                <a:gd name="T73" fmla="*/ 11 h 262"/>
                <a:gd name="T74" fmla="*/ 108 w 589"/>
                <a:gd name="T75" fmla="*/ 5 h 262"/>
                <a:gd name="T76" fmla="*/ 116 w 589"/>
                <a:gd name="T77" fmla="*/ 4 h 262"/>
                <a:gd name="T78" fmla="*/ 121 w 589"/>
                <a:gd name="T79" fmla="*/ 9 h 262"/>
                <a:gd name="T80" fmla="*/ 120 w 589"/>
                <a:gd name="T81" fmla="*/ 20 h 262"/>
                <a:gd name="T82" fmla="*/ 129 w 589"/>
                <a:gd name="T83" fmla="*/ 31 h 262"/>
                <a:gd name="T84" fmla="*/ 136 w 589"/>
                <a:gd name="T85" fmla="*/ 34 h 262"/>
                <a:gd name="T86" fmla="*/ 139 w 589"/>
                <a:gd name="T87" fmla="*/ 33 h 262"/>
                <a:gd name="T88" fmla="*/ 138 w 589"/>
                <a:gd name="T89" fmla="*/ 26 h 262"/>
                <a:gd name="T90" fmla="*/ 142 w 589"/>
                <a:gd name="T91" fmla="*/ 14 h 262"/>
                <a:gd name="T92" fmla="*/ 151 w 589"/>
                <a:gd name="T93" fmla="*/ 10 h 262"/>
                <a:gd name="T94" fmla="*/ 166 w 589"/>
                <a:gd name="T95" fmla="*/ 11 h 262"/>
                <a:gd name="T96" fmla="*/ 176 w 589"/>
                <a:gd name="T97" fmla="*/ 19 h 262"/>
                <a:gd name="T98" fmla="*/ 178 w 589"/>
                <a:gd name="T99" fmla="*/ 33 h 262"/>
                <a:gd name="T100" fmla="*/ 173 w 589"/>
                <a:gd name="T101" fmla="*/ 43 h 262"/>
                <a:gd name="T102" fmla="*/ 160 w 589"/>
                <a:gd name="T103" fmla="*/ 49 h 262"/>
                <a:gd name="T104" fmla="*/ 148 w 589"/>
                <a:gd name="T105" fmla="*/ 48 h 262"/>
                <a:gd name="T106" fmla="*/ 78 w 589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3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65 h 262"/>
                <a:gd name="T2" fmla="*/ 8 w 588"/>
                <a:gd name="T3" fmla="*/ 60 h 262"/>
                <a:gd name="T4" fmla="*/ 21 w 588"/>
                <a:gd name="T5" fmla="*/ 63 h 262"/>
                <a:gd name="T6" fmla="*/ 51 w 588"/>
                <a:gd name="T7" fmla="*/ 65 h 262"/>
                <a:gd name="T8" fmla="*/ 79 w 588"/>
                <a:gd name="T9" fmla="*/ 60 h 262"/>
                <a:gd name="T10" fmla="*/ 104 w 588"/>
                <a:gd name="T11" fmla="*/ 64 h 262"/>
                <a:gd name="T12" fmla="*/ 106 w 588"/>
                <a:gd name="T13" fmla="*/ 61 h 262"/>
                <a:gd name="T14" fmla="*/ 98 w 588"/>
                <a:gd name="T15" fmla="*/ 50 h 262"/>
                <a:gd name="T16" fmla="*/ 89 w 588"/>
                <a:gd name="T17" fmla="*/ 45 h 262"/>
                <a:gd name="T18" fmla="*/ 76 w 588"/>
                <a:gd name="T19" fmla="*/ 44 h 262"/>
                <a:gd name="T20" fmla="*/ 71 w 588"/>
                <a:gd name="T21" fmla="*/ 33 h 262"/>
                <a:gd name="T22" fmla="*/ 60 w 588"/>
                <a:gd name="T23" fmla="*/ 25 h 262"/>
                <a:gd name="T24" fmla="*/ 54 w 588"/>
                <a:gd name="T25" fmla="*/ 24 h 262"/>
                <a:gd name="T26" fmla="*/ 53 w 588"/>
                <a:gd name="T27" fmla="*/ 27 h 262"/>
                <a:gd name="T28" fmla="*/ 57 w 588"/>
                <a:gd name="T29" fmla="*/ 36 h 262"/>
                <a:gd name="T30" fmla="*/ 55 w 588"/>
                <a:gd name="T31" fmla="*/ 43 h 262"/>
                <a:gd name="T32" fmla="*/ 47 w 588"/>
                <a:gd name="T33" fmla="*/ 48 h 262"/>
                <a:gd name="T34" fmla="*/ 31 w 588"/>
                <a:gd name="T35" fmla="*/ 49 h 262"/>
                <a:gd name="T36" fmla="*/ 21 w 588"/>
                <a:gd name="T37" fmla="*/ 45 h 262"/>
                <a:gd name="T38" fmla="*/ 13 w 588"/>
                <a:gd name="T39" fmla="*/ 33 h 262"/>
                <a:gd name="T40" fmla="*/ 16 w 588"/>
                <a:gd name="T41" fmla="*/ 21 h 262"/>
                <a:gd name="T42" fmla="*/ 27 w 588"/>
                <a:gd name="T43" fmla="*/ 11 h 262"/>
                <a:gd name="T44" fmla="*/ 48 w 588"/>
                <a:gd name="T45" fmla="*/ 11 h 262"/>
                <a:gd name="T46" fmla="*/ 68 w 588"/>
                <a:gd name="T47" fmla="*/ 21 h 262"/>
                <a:gd name="T48" fmla="*/ 121 w 588"/>
                <a:gd name="T49" fmla="*/ 51 h 262"/>
                <a:gd name="T50" fmla="*/ 153 w 588"/>
                <a:gd name="T51" fmla="*/ 62 h 262"/>
                <a:gd name="T52" fmla="*/ 173 w 588"/>
                <a:gd name="T53" fmla="*/ 62 h 262"/>
                <a:gd name="T54" fmla="*/ 187 w 588"/>
                <a:gd name="T55" fmla="*/ 55 h 262"/>
                <a:gd name="T56" fmla="*/ 195 w 588"/>
                <a:gd name="T57" fmla="*/ 45 h 262"/>
                <a:gd name="T58" fmla="*/ 67 w 588"/>
                <a:gd name="T59" fmla="*/ 0 h 262"/>
                <a:gd name="T60" fmla="*/ 71 w 588"/>
                <a:gd name="T61" fmla="*/ 3 h 262"/>
                <a:gd name="T62" fmla="*/ 82 w 588"/>
                <a:gd name="T63" fmla="*/ 5 h 262"/>
                <a:gd name="T64" fmla="*/ 91 w 588"/>
                <a:gd name="T65" fmla="*/ 5 h 262"/>
                <a:gd name="T66" fmla="*/ 97 w 588"/>
                <a:gd name="T67" fmla="*/ 14 h 262"/>
                <a:gd name="T68" fmla="*/ 104 w 588"/>
                <a:gd name="T69" fmla="*/ 18 h 262"/>
                <a:gd name="T70" fmla="*/ 110 w 588"/>
                <a:gd name="T71" fmla="*/ 17 h 262"/>
                <a:gd name="T72" fmla="*/ 108 w 588"/>
                <a:gd name="T73" fmla="*/ 7 h 262"/>
                <a:gd name="T74" fmla="*/ 113 w 588"/>
                <a:gd name="T75" fmla="*/ 3 h 262"/>
                <a:gd name="T76" fmla="*/ 121 w 588"/>
                <a:gd name="T77" fmla="*/ 5 h 262"/>
                <a:gd name="T78" fmla="*/ 121 w 588"/>
                <a:gd name="T79" fmla="*/ 13 h 262"/>
                <a:gd name="T80" fmla="*/ 125 w 588"/>
                <a:gd name="T81" fmla="*/ 27 h 262"/>
                <a:gd name="T82" fmla="*/ 134 w 588"/>
                <a:gd name="T83" fmla="*/ 33 h 262"/>
                <a:gd name="T84" fmla="*/ 140 w 588"/>
                <a:gd name="T85" fmla="*/ 34 h 262"/>
                <a:gd name="T86" fmla="*/ 142 w 588"/>
                <a:gd name="T87" fmla="*/ 31 h 262"/>
                <a:gd name="T88" fmla="*/ 138 w 588"/>
                <a:gd name="T89" fmla="*/ 20 h 262"/>
                <a:gd name="T90" fmla="*/ 147 w 588"/>
                <a:gd name="T91" fmla="*/ 11 h 262"/>
                <a:gd name="T92" fmla="*/ 161 w 588"/>
                <a:gd name="T93" fmla="*/ 10 h 262"/>
                <a:gd name="T94" fmla="*/ 173 w 588"/>
                <a:gd name="T95" fmla="*/ 14 h 262"/>
                <a:gd name="T96" fmla="*/ 180 w 588"/>
                <a:gd name="T97" fmla="*/ 26 h 262"/>
                <a:gd name="T98" fmla="*/ 179 w 588"/>
                <a:gd name="T99" fmla="*/ 38 h 262"/>
                <a:gd name="T100" fmla="*/ 169 w 588"/>
                <a:gd name="T101" fmla="*/ 47 h 262"/>
                <a:gd name="T102" fmla="*/ 156 w 588"/>
                <a:gd name="T103" fmla="*/ 49 h 262"/>
                <a:gd name="T104" fmla="*/ 123 w 588"/>
                <a:gd name="T105" fmla="*/ 35 h 262"/>
                <a:gd name="T106" fmla="*/ 54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4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8 w 588"/>
                <a:gd name="T3" fmla="*/ 5 h 264"/>
                <a:gd name="T4" fmla="*/ 21 w 588"/>
                <a:gd name="T5" fmla="*/ 2 h 264"/>
                <a:gd name="T6" fmla="*/ 51 w 588"/>
                <a:gd name="T7" fmla="*/ 1 h 264"/>
                <a:gd name="T8" fmla="*/ 71 w 588"/>
                <a:gd name="T9" fmla="*/ 5 h 264"/>
                <a:gd name="T10" fmla="*/ 94 w 588"/>
                <a:gd name="T11" fmla="*/ 3 h 264"/>
                <a:gd name="T12" fmla="*/ 106 w 588"/>
                <a:gd name="T13" fmla="*/ 2 h 264"/>
                <a:gd name="T14" fmla="*/ 102 w 588"/>
                <a:gd name="T15" fmla="*/ 10 h 264"/>
                <a:gd name="T16" fmla="*/ 94 w 588"/>
                <a:gd name="T17" fmla="*/ 18 h 264"/>
                <a:gd name="T18" fmla="*/ 83 w 588"/>
                <a:gd name="T19" fmla="*/ 21 h 264"/>
                <a:gd name="T20" fmla="*/ 74 w 588"/>
                <a:gd name="T21" fmla="*/ 25 h 264"/>
                <a:gd name="T22" fmla="*/ 66 w 588"/>
                <a:gd name="T23" fmla="*/ 37 h 264"/>
                <a:gd name="T24" fmla="*/ 57 w 588"/>
                <a:gd name="T25" fmla="*/ 41 h 264"/>
                <a:gd name="T26" fmla="*/ 53 w 588"/>
                <a:gd name="T27" fmla="*/ 39 h 264"/>
                <a:gd name="T28" fmla="*/ 55 w 588"/>
                <a:gd name="T29" fmla="*/ 33 h 264"/>
                <a:gd name="T30" fmla="*/ 57 w 588"/>
                <a:gd name="T31" fmla="*/ 24 h 264"/>
                <a:gd name="T32" fmla="*/ 53 w 588"/>
                <a:gd name="T33" fmla="*/ 19 h 264"/>
                <a:gd name="T34" fmla="*/ 40 w 588"/>
                <a:gd name="T35" fmla="*/ 17 h 264"/>
                <a:gd name="T36" fmla="*/ 26 w 588"/>
                <a:gd name="T37" fmla="*/ 17 h 264"/>
                <a:gd name="T38" fmla="*/ 16 w 588"/>
                <a:gd name="T39" fmla="*/ 26 h 264"/>
                <a:gd name="T40" fmla="*/ 13 w 588"/>
                <a:gd name="T41" fmla="*/ 37 h 264"/>
                <a:gd name="T42" fmla="*/ 20 w 588"/>
                <a:gd name="T43" fmla="*/ 50 h 264"/>
                <a:gd name="T44" fmla="*/ 29 w 588"/>
                <a:gd name="T45" fmla="*/ 54 h 264"/>
                <a:gd name="T46" fmla="*/ 48 w 588"/>
                <a:gd name="T47" fmla="*/ 53 h 264"/>
                <a:gd name="T48" fmla="*/ 68 w 588"/>
                <a:gd name="T49" fmla="*/ 43 h 264"/>
                <a:gd name="T50" fmla="*/ 121 w 588"/>
                <a:gd name="T51" fmla="*/ 14 h 264"/>
                <a:gd name="T52" fmla="*/ 153 w 588"/>
                <a:gd name="T53" fmla="*/ 2 h 264"/>
                <a:gd name="T54" fmla="*/ 173 w 588"/>
                <a:gd name="T55" fmla="*/ 2 h 264"/>
                <a:gd name="T56" fmla="*/ 187 w 588"/>
                <a:gd name="T57" fmla="*/ 10 h 264"/>
                <a:gd name="T58" fmla="*/ 195 w 588"/>
                <a:gd name="T59" fmla="*/ 20 h 264"/>
                <a:gd name="T60" fmla="*/ 67 w 588"/>
                <a:gd name="T61" fmla="*/ 66 h 264"/>
                <a:gd name="T62" fmla="*/ 71 w 588"/>
                <a:gd name="T63" fmla="*/ 61 h 264"/>
                <a:gd name="T64" fmla="*/ 82 w 588"/>
                <a:gd name="T65" fmla="*/ 59 h 264"/>
                <a:gd name="T66" fmla="*/ 91 w 588"/>
                <a:gd name="T67" fmla="*/ 59 h 264"/>
                <a:gd name="T68" fmla="*/ 97 w 588"/>
                <a:gd name="T69" fmla="*/ 51 h 264"/>
                <a:gd name="T70" fmla="*/ 104 w 588"/>
                <a:gd name="T71" fmla="*/ 47 h 264"/>
                <a:gd name="T72" fmla="*/ 110 w 588"/>
                <a:gd name="T73" fmla="*/ 48 h 264"/>
                <a:gd name="T74" fmla="*/ 108 w 588"/>
                <a:gd name="T75" fmla="*/ 58 h 264"/>
                <a:gd name="T76" fmla="*/ 113 w 588"/>
                <a:gd name="T77" fmla="*/ 61 h 264"/>
                <a:gd name="T78" fmla="*/ 121 w 588"/>
                <a:gd name="T79" fmla="*/ 59 h 264"/>
                <a:gd name="T80" fmla="*/ 121 w 588"/>
                <a:gd name="T81" fmla="*/ 51 h 264"/>
                <a:gd name="T82" fmla="*/ 125 w 588"/>
                <a:gd name="T83" fmla="*/ 37 h 264"/>
                <a:gd name="T84" fmla="*/ 134 w 588"/>
                <a:gd name="T85" fmla="*/ 33 h 264"/>
                <a:gd name="T86" fmla="*/ 141 w 588"/>
                <a:gd name="T87" fmla="*/ 31 h 264"/>
                <a:gd name="T88" fmla="*/ 139 w 588"/>
                <a:gd name="T89" fmla="*/ 38 h 264"/>
                <a:gd name="T90" fmla="*/ 144 w 588"/>
                <a:gd name="T91" fmla="*/ 51 h 264"/>
                <a:gd name="T92" fmla="*/ 153 w 588"/>
                <a:gd name="T93" fmla="*/ 55 h 264"/>
                <a:gd name="T94" fmla="*/ 168 w 588"/>
                <a:gd name="T95" fmla="*/ 54 h 264"/>
                <a:gd name="T96" fmla="*/ 178 w 588"/>
                <a:gd name="T97" fmla="*/ 46 h 264"/>
                <a:gd name="T98" fmla="*/ 180 w 588"/>
                <a:gd name="T99" fmla="*/ 33 h 264"/>
                <a:gd name="T100" fmla="*/ 175 w 588"/>
                <a:gd name="T101" fmla="*/ 21 h 264"/>
                <a:gd name="T102" fmla="*/ 162 w 588"/>
                <a:gd name="T103" fmla="*/ 17 h 264"/>
                <a:gd name="T104" fmla="*/ 149 w 588"/>
                <a:gd name="T105" fmla="*/ 17 h 264"/>
                <a:gd name="T106" fmla="*/ 7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5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197 w 588"/>
                <a:gd name="T1" fmla="*/ 65 h 262"/>
                <a:gd name="T2" fmla="*/ 189 w 588"/>
                <a:gd name="T3" fmla="*/ 60 h 262"/>
                <a:gd name="T4" fmla="*/ 176 w 588"/>
                <a:gd name="T5" fmla="*/ 63 h 262"/>
                <a:gd name="T6" fmla="*/ 146 w 588"/>
                <a:gd name="T7" fmla="*/ 65 h 262"/>
                <a:gd name="T8" fmla="*/ 118 w 588"/>
                <a:gd name="T9" fmla="*/ 60 h 262"/>
                <a:gd name="T10" fmla="*/ 94 w 588"/>
                <a:gd name="T11" fmla="*/ 64 h 262"/>
                <a:gd name="T12" fmla="*/ 91 w 588"/>
                <a:gd name="T13" fmla="*/ 61 h 262"/>
                <a:gd name="T14" fmla="*/ 99 w 588"/>
                <a:gd name="T15" fmla="*/ 50 h 262"/>
                <a:gd name="T16" fmla="*/ 108 w 588"/>
                <a:gd name="T17" fmla="*/ 45 h 262"/>
                <a:gd name="T18" fmla="*/ 121 w 588"/>
                <a:gd name="T19" fmla="*/ 44 h 262"/>
                <a:gd name="T20" fmla="*/ 127 w 588"/>
                <a:gd name="T21" fmla="*/ 33 h 262"/>
                <a:gd name="T22" fmla="*/ 137 w 588"/>
                <a:gd name="T23" fmla="*/ 25 h 262"/>
                <a:gd name="T24" fmla="*/ 143 w 588"/>
                <a:gd name="T25" fmla="*/ 24 h 262"/>
                <a:gd name="T26" fmla="*/ 145 w 588"/>
                <a:gd name="T27" fmla="*/ 27 h 262"/>
                <a:gd name="T28" fmla="*/ 140 w 588"/>
                <a:gd name="T29" fmla="*/ 36 h 262"/>
                <a:gd name="T30" fmla="*/ 142 w 588"/>
                <a:gd name="T31" fmla="*/ 43 h 262"/>
                <a:gd name="T32" fmla="*/ 150 w 588"/>
                <a:gd name="T33" fmla="*/ 48 h 262"/>
                <a:gd name="T34" fmla="*/ 165 w 588"/>
                <a:gd name="T35" fmla="*/ 49 h 262"/>
                <a:gd name="T36" fmla="*/ 176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0 w 588"/>
                <a:gd name="T43" fmla="*/ 11 h 262"/>
                <a:gd name="T44" fmla="*/ 149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1 w 588"/>
                <a:gd name="T59" fmla="*/ 0 h 262"/>
                <a:gd name="T60" fmla="*/ 127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7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6 w 588"/>
                <a:gd name="T79" fmla="*/ 13 h 262"/>
                <a:gd name="T80" fmla="*/ 72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5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3 w 588"/>
                <a:gd name="T95" fmla="*/ 14 h 262"/>
                <a:gd name="T96" fmla="*/ 17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2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6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197 w 588"/>
                <a:gd name="T1" fmla="*/ 0 h 264"/>
                <a:gd name="T2" fmla="*/ 189 w 588"/>
                <a:gd name="T3" fmla="*/ 5 h 264"/>
                <a:gd name="T4" fmla="*/ 176 w 588"/>
                <a:gd name="T5" fmla="*/ 2 h 264"/>
                <a:gd name="T6" fmla="*/ 146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1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4 w 588"/>
                <a:gd name="T19" fmla="*/ 21 h 264"/>
                <a:gd name="T20" fmla="*/ 123 w 588"/>
                <a:gd name="T21" fmla="*/ 25 h 264"/>
                <a:gd name="T22" fmla="*/ 131 w 588"/>
                <a:gd name="T23" fmla="*/ 37 h 264"/>
                <a:gd name="T24" fmla="*/ 141 w 588"/>
                <a:gd name="T25" fmla="*/ 41 h 264"/>
                <a:gd name="T26" fmla="*/ 144 w 588"/>
                <a:gd name="T27" fmla="*/ 39 h 264"/>
                <a:gd name="T28" fmla="*/ 142 w 588"/>
                <a:gd name="T29" fmla="*/ 33 h 264"/>
                <a:gd name="T30" fmla="*/ 141 w 588"/>
                <a:gd name="T31" fmla="*/ 24 h 264"/>
                <a:gd name="T32" fmla="*/ 145 w 588"/>
                <a:gd name="T33" fmla="*/ 19 h 264"/>
                <a:gd name="T34" fmla="*/ 157 w 588"/>
                <a:gd name="T35" fmla="*/ 17 h 264"/>
                <a:gd name="T36" fmla="*/ 171 w 588"/>
                <a:gd name="T37" fmla="*/ 17 h 264"/>
                <a:gd name="T38" fmla="*/ 182 w 588"/>
                <a:gd name="T39" fmla="*/ 26 h 264"/>
                <a:gd name="T40" fmla="*/ 184 w 588"/>
                <a:gd name="T41" fmla="*/ 37 h 264"/>
                <a:gd name="T42" fmla="*/ 176 w 588"/>
                <a:gd name="T43" fmla="*/ 50 h 264"/>
                <a:gd name="T44" fmla="*/ 168 w 588"/>
                <a:gd name="T45" fmla="*/ 54 h 264"/>
                <a:gd name="T46" fmla="*/ 149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1 w 588"/>
                <a:gd name="T61" fmla="*/ 66 h 264"/>
                <a:gd name="T62" fmla="*/ 127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7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6 w 588"/>
                <a:gd name="T81" fmla="*/ 51 h 264"/>
                <a:gd name="T82" fmla="*/ 72 w 588"/>
                <a:gd name="T83" fmla="*/ 37 h 264"/>
                <a:gd name="T84" fmla="*/ 63 w 588"/>
                <a:gd name="T85" fmla="*/ 33 h 264"/>
                <a:gd name="T86" fmla="*/ 57 w 588"/>
                <a:gd name="T87" fmla="*/ 31 h 264"/>
                <a:gd name="T88" fmla="*/ 57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29 w 588"/>
                <a:gd name="T95" fmla="*/ 54 h 264"/>
                <a:gd name="T96" fmla="*/ 19 w 588"/>
                <a:gd name="T97" fmla="*/ 46 h 264"/>
                <a:gd name="T98" fmla="*/ 17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9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7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12 w 316"/>
                <a:gd name="T1" fmla="*/ 0 h 264"/>
                <a:gd name="T2" fmla="*/ 56 w 316"/>
                <a:gd name="T3" fmla="*/ 1 h 264"/>
                <a:gd name="T4" fmla="*/ 66 w 316"/>
                <a:gd name="T5" fmla="*/ 8 h 264"/>
                <a:gd name="T6" fmla="*/ 82 w 316"/>
                <a:gd name="T7" fmla="*/ 15 h 264"/>
                <a:gd name="T8" fmla="*/ 90 w 316"/>
                <a:gd name="T9" fmla="*/ 15 h 264"/>
                <a:gd name="T10" fmla="*/ 92 w 316"/>
                <a:gd name="T11" fmla="*/ 11 h 264"/>
                <a:gd name="T12" fmla="*/ 89 w 316"/>
                <a:gd name="T13" fmla="*/ 6 h 264"/>
                <a:gd name="T14" fmla="*/ 85 w 316"/>
                <a:gd name="T15" fmla="*/ 3 h 264"/>
                <a:gd name="T16" fmla="*/ 99 w 316"/>
                <a:gd name="T17" fmla="*/ 0 h 264"/>
                <a:gd name="T18" fmla="*/ 104 w 316"/>
                <a:gd name="T19" fmla="*/ 9 h 264"/>
                <a:gd name="T20" fmla="*/ 103 w 316"/>
                <a:gd name="T21" fmla="*/ 20 h 264"/>
                <a:gd name="T22" fmla="*/ 96 w 316"/>
                <a:gd name="T23" fmla="*/ 28 h 264"/>
                <a:gd name="T24" fmla="*/ 88 w 316"/>
                <a:gd name="T25" fmla="*/ 31 h 264"/>
                <a:gd name="T26" fmla="*/ 73 w 316"/>
                <a:gd name="T27" fmla="*/ 26 h 264"/>
                <a:gd name="T28" fmla="*/ 62 w 316"/>
                <a:gd name="T29" fmla="*/ 20 h 264"/>
                <a:gd name="T30" fmla="*/ 52 w 316"/>
                <a:gd name="T31" fmla="*/ 14 h 264"/>
                <a:gd name="T32" fmla="*/ 39 w 316"/>
                <a:gd name="T33" fmla="*/ 11 h 264"/>
                <a:gd name="T34" fmla="*/ 28 w 316"/>
                <a:gd name="T35" fmla="*/ 11 h 264"/>
                <a:gd name="T36" fmla="*/ 19 w 316"/>
                <a:gd name="T37" fmla="*/ 16 h 264"/>
                <a:gd name="T38" fmla="*/ 14 w 316"/>
                <a:gd name="T39" fmla="*/ 24 h 264"/>
                <a:gd name="T40" fmla="*/ 14 w 316"/>
                <a:gd name="T41" fmla="*/ 36 h 264"/>
                <a:gd name="T42" fmla="*/ 21 w 316"/>
                <a:gd name="T43" fmla="*/ 45 h 264"/>
                <a:gd name="T44" fmla="*/ 33 w 316"/>
                <a:gd name="T45" fmla="*/ 49 h 264"/>
                <a:gd name="T46" fmla="*/ 43 w 316"/>
                <a:gd name="T47" fmla="*/ 49 h 264"/>
                <a:gd name="T48" fmla="*/ 54 w 316"/>
                <a:gd name="T49" fmla="*/ 43 h 264"/>
                <a:gd name="T50" fmla="*/ 54 w 316"/>
                <a:gd name="T51" fmla="*/ 32 h 264"/>
                <a:gd name="T52" fmla="*/ 53 w 316"/>
                <a:gd name="T53" fmla="*/ 26 h 264"/>
                <a:gd name="T54" fmla="*/ 56 w 316"/>
                <a:gd name="T55" fmla="*/ 24 h 264"/>
                <a:gd name="T56" fmla="*/ 62 w 316"/>
                <a:gd name="T57" fmla="*/ 26 h 264"/>
                <a:gd name="T58" fmla="*/ 67 w 316"/>
                <a:gd name="T59" fmla="*/ 31 h 264"/>
                <a:gd name="T60" fmla="*/ 74 w 316"/>
                <a:gd name="T61" fmla="*/ 44 h 264"/>
                <a:gd name="T62" fmla="*/ 84 w 316"/>
                <a:gd name="T63" fmla="*/ 45 h 264"/>
                <a:gd name="T64" fmla="*/ 100 w 316"/>
                <a:gd name="T65" fmla="*/ 54 h 264"/>
                <a:gd name="T66" fmla="*/ 103 w 316"/>
                <a:gd name="T67" fmla="*/ 62 h 264"/>
                <a:gd name="T68" fmla="*/ 103 w 316"/>
                <a:gd name="T69" fmla="*/ 64 h 264"/>
                <a:gd name="T70" fmla="*/ 99 w 316"/>
                <a:gd name="T71" fmla="*/ 63 h 264"/>
                <a:gd name="T72" fmla="*/ 92 w 316"/>
                <a:gd name="T73" fmla="*/ 61 h 264"/>
                <a:gd name="T74" fmla="*/ 81 w 316"/>
                <a:gd name="T75" fmla="*/ 59 h 264"/>
                <a:gd name="T76" fmla="*/ 66 w 316"/>
                <a:gd name="T77" fmla="*/ 60 h 264"/>
                <a:gd name="T78" fmla="*/ 51 w 316"/>
                <a:gd name="T79" fmla="*/ 64 h 264"/>
                <a:gd name="T80" fmla="*/ 41 w 316"/>
                <a:gd name="T81" fmla="*/ 65 h 264"/>
                <a:gd name="T82" fmla="*/ 16 w 316"/>
                <a:gd name="T83" fmla="*/ 62 h 264"/>
                <a:gd name="T84" fmla="*/ 0 w 316"/>
                <a:gd name="T85" fmla="*/ 6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8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12 w 316"/>
                <a:gd name="T1" fmla="*/ 66 h 264"/>
                <a:gd name="T2" fmla="*/ 56 w 316"/>
                <a:gd name="T3" fmla="*/ 65 h 264"/>
                <a:gd name="T4" fmla="*/ 66 w 316"/>
                <a:gd name="T5" fmla="*/ 57 h 264"/>
                <a:gd name="T6" fmla="*/ 82 w 316"/>
                <a:gd name="T7" fmla="*/ 51 h 264"/>
                <a:gd name="T8" fmla="*/ 90 w 316"/>
                <a:gd name="T9" fmla="*/ 51 h 264"/>
                <a:gd name="T10" fmla="*/ 92 w 316"/>
                <a:gd name="T11" fmla="*/ 55 h 264"/>
                <a:gd name="T12" fmla="*/ 89 w 316"/>
                <a:gd name="T13" fmla="*/ 60 h 264"/>
                <a:gd name="T14" fmla="*/ 85 w 316"/>
                <a:gd name="T15" fmla="*/ 63 h 264"/>
                <a:gd name="T16" fmla="*/ 99 w 316"/>
                <a:gd name="T17" fmla="*/ 66 h 264"/>
                <a:gd name="T18" fmla="*/ 104 w 316"/>
                <a:gd name="T19" fmla="*/ 57 h 264"/>
                <a:gd name="T20" fmla="*/ 103 w 316"/>
                <a:gd name="T21" fmla="*/ 46 h 264"/>
                <a:gd name="T22" fmla="*/ 96 w 316"/>
                <a:gd name="T23" fmla="*/ 37 h 264"/>
                <a:gd name="T24" fmla="*/ 88 w 316"/>
                <a:gd name="T25" fmla="*/ 35 h 264"/>
                <a:gd name="T26" fmla="*/ 73 w 316"/>
                <a:gd name="T27" fmla="*/ 39 h 264"/>
                <a:gd name="T28" fmla="*/ 62 w 316"/>
                <a:gd name="T29" fmla="*/ 46 h 264"/>
                <a:gd name="T30" fmla="*/ 52 w 316"/>
                <a:gd name="T31" fmla="*/ 51 h 264"/>
                <a:gd name="T32" fmla="*/ 39 w 316"/>
                <a:gd name="T33" fmla="*/ 54 h 264"/>
                <a:gd name="T34" fmla="*/ 28 w 316"/>
                <a:gd name="T35" fmla="*/ 54 h 264"/>
                <a:gd name="T36" fmla="*/ 19 w 316"/>
                <a:gd name="T37" fmla="*/ 49 h 264"/>
                <a:gd name="T38" fmla="*/ 14 w 316"/>
                <a:gd name="T39" fmla="*/ 42 h 264"/>
                <a:gd name="T40" fmla="*/ 14 w 316"/>
                <a:gd name="T41" fmla="*/ 29 h 264"/>
                <a:gd name="T42" fmla="*/ 21 w 316"/>
                <a:gd name="T43" fmla="*/ 20 h 264"/>
                <a:gd name="T44" fmla="*/ 33 w 316"/>
                <a:gd name="T45" fmla="*/ 17 h 264"/>
                <a:gd name="T46" fmla="*/ 43 w 316"/>
                <a:gd name="T47" fmla="*/ 17 h 264"/>
                <a:gd name="T48" fmla="*/ 54 w 316"/>
                <a:gd name="T49" fmla="*/ 22 h 264"/>
                <a:gd name="T50" fmla="*/ 54 w 316"/>
                <a:gd name="T51" fmla="*/ 33 h 264"/>
                <a:gd name="T52" fmla="*/ 53 w 316"/>
                <a:gd name="T53" fmla="*/ 39 h 264"/>
                <a:gd name="T54" fmla="*/ 56 w 316"/>
                <a:gd name="T55" fmla="*/ 41 h 264"/>
                <a:gd name="T56" fmla="*/ 62 w 316"/>
                <a:gd name="T57" fmla="*/ 40 h 264"/>
                <a:gd name="T58" fmla="*/ 67 w 316"/>
                <a:gd name="T59" fmla="*/ 34 h 264"/>
                <a:gd name="T60" fmla="*/ 74 w 316"/>
                <a:gd name="T61" fmla="*/ 21 h 264"/>
                <a:gd name="T62" fmla="*/ 84 w 316"/>
                <a:gd name="T63" fmla="*/ 20 h 264"/>
                <a:gd name="T64" fmla="*/ 95 w 316"/>
                <a:gd name="T65" fmla="*/ 15 h 264"/>
                <a:gd name="T66" fmla="*/ 101 w 316"/>
                <a:gd name="T67" fmla="*/ 8 h 264"/>
                <a:gd name="T68" fmla="*/ 104 w 316"/>
                <a:gd name="T69" fmla="*/ 2 h 264"/>
                <a:gd name="T70" fmla="*/ 103 w 316"/>
                <a:gd name="T71" fmla="*/ 1 h 264"/>
                <a:gd name="T72" fmla="*/ 97 w 316"/>
                <a:gd name="T73" fmla="*/ 3 h 264"/>
                <a:gd name="T74" fmla="*/ 88 w 316"/>
                <a:gd name="T75" fmla="*/ 5 h 264"/>
                <a:gd name="T76" fmla="*/ 78 w 316"/>
                <a:gd name="T77" fmla="*/ 6 h 264"/>
                <a:gd name="T78" fmla="*/ 60 w 316"/>
                <a:gd name="T79" fmla="*/ 4 h 264"/>
                <a:gd name="T80" fmla="*/ 48 w 316"/>
                <a:gd name="T81" fmla="*/ 1 h 264"/>
                <a:gd name="T82" fmla="*/ 35 w 316"/>
                <a:gd name="T83" fmla="*/ 0 h 264"/>
                <a:gd name="T84" fmla="*/ 8 w 316"/>
                <a:gd name="T85" fmla="*/ 5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69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7 w 588"/>
                <a:gd name="T3" fmla="*/ 5 h 264"/>
                <a:gd name="T4" fmla="*/ 21 w 588"/>
                <a:gd name="T5" fmla="*/ 2 h 264"/>
                <a:gd name="T6" fmla="*/ 50 w 588"/>
                <a:gd name="T7" fmla="*/ 1 h 264"/>
                <a:gd name="T8" fmla="*/ 70 w 588"/>
                <a:gd name="T9" fmla="*/ 5 h 264"/>
                <a:gd name="T10" fmla="*/ 93 w 588"/>
                <a:gd name="T11" fmla="*/ 3 h 264"/>
                <a:gd name="T12" fmla="*/ 104 w 588"/>
                <a:gd name="T13" fmla="*/ 2 h 264"/>
                <a:gd name="T14" fmla="*/ 101 w 588"/>
                <a:gd name="T15" fmla="*/ 10 h 264"/>
                <a:gd name="T16" fmla="*/ 93 w 588"/>
                <a:gd name="T17" fmla="*/ 18 h 264"/>
                <a:gd name="T18" fmla="*/ 82 w 588"/>
                <a:gd name="T19" fmla="*/ 21 h 264"/>
                <a:gd name="T20" fmla="*/ 73 w 588"/>
                <a:gd name="T21" fmla="*/ 22 h 264"/>
                <a:gd name="T22" fmla="*/ 70 w 588"/>
                <a:gd name="T23" fmla="*/ 33 h 264"/>
                <a:gd name="T24" fmla="*/ 59 w 588"/>
                <a:gd name="T25" fmla="*/ 40 h 264"/>
                <a:gd name="T26" fmla="*/ 52 w 588"/>
                <a:gd name="T27" fmla="*/ 41 h 264"/>
                <a:gd name="T28" fmla="*/ 51 w 588"/>
                <a:gd name="T29" fmla="*/ 37 h 264"/>
                <a:gd name="T30" fmla="*/ 55 w 588"/>
                <a:gd name="T31" fmla="*/ 28 h 264"/>
                <a:gd name="T32" fmla="*/ 54 w 588"/>
                <a:gd name="T33" fmla="*/ 21 h 264"/>
                <a:gd name="T34" fmla="*/ 46 w 588"/>
                <a:gd name="T35" fmla="*/ 17 h 264"/>
                <a:gd name="T36" fmla="*/ 31 w 588"/>
                <a:gd name="T37" fmla="*/ 17 h 264"/>
                <a:gd name="T38" fmla="*/ 20 w 588"/>
                <a:gd name="T39" fmla="*/ 20 h 264"/>
                <a:gd name="T40" fmla="*/ 13 w 588"/>
                <a:gd name="T41" fmla="*/ 33 h 264"/>
                <a:gd name="T42" fmla="*/ 14 w 588"/>
                <a:gd name="T43" fmla="*/ 44 h 264"/>
                <a:gd name="T44" fmla="*/ 25 w 588"/>
                <a:gd name="T45" fmla="*/ 53 h 264"/>
                <a:gd name="T46" fmla="*/ 36 w 588"/>
                <a:gd name="T47" fmla="*/ 55 h 264"/>
                <a:gd name="T48" fmla="*/ 51 w 588"/>
                <a:gd name="T49" fmla="*/ 52 h 264"/>
                <a:gd name="T50" fmla="*/ 93 w 588"/>
                <a:gd name="T51" fmla="*/ 29 h 264"/>
                <a:gd name="T52" fmla="*/ 140 w 588"/>
                <a:gd name="T53" fmla="*/ 6 h 264"/>
                <a:gd name="T54" fmla="*/ 162 w 588"/>
                <a:gd name="T55" fmla="*/ 1 h 264"/>
                <a:gd name="T56" fmla="*/ 179 w 588"/>
                <a:gd name="T57" fmla="*/ 6 h 264"/>
                <a:gd name="T58" fmla="*/ 190 w 588"/>
                <a:gd name="T59" fmla="*/ 16 h 264"/>
                <a:gd name="T60" fmla="*/ 195 w 588"/>
                <a:gd name="T61" fmla="*/ 47 h 264"/>
                <a:gd name="T62" fmla="*/ 67 w 588"/>
                <a:gd name="T63" fmla="*/ 63 h 264"/>
                <a:gd name="T64" fmla="*/ 73 w 588"/>
                <a:gd name="T65" fmla="*/ 61 h 264"/>
                <a:gd name="T66" fmla="*/ 88 w 588"/>
                <a:gd name="T67" fmla="*/ 60 h 264"/>
                <a:gd name="T68" fmla="*/ 93 w 588"/>
                <a:gd name="T69" fmla="*/ 54 h 264"/>
                <a:gd name="T70" fmla="*/ 100 w 588"/>
                <a:gd name="T71" fmla="*/ 49 h 264"/>
                <a:gd name="T72" fmla="*/ 107 w 588"/>
                <a:gd name="T73" fmla="*/ 47 h 264"/>
                <a:gd name="T74" fmla="*/ 107 w 588"/>
                <a:gd name="T75" fmla="*/ 54 h 264"/>
                <a:gd name="T76" fmla="*/ 108 w 588"/>
                <a:gd name="T77" fmla="*/ 60 h 264"/>
                <a:gd name="T78" fmla="*/ 116 w 588"/>
                <a:gd name="T79" fmla="*/ 61 h 264"/>
                <a:gd name="T80" fmla="*/ 120 w 588"/>
                <a:gd name="T81" fmla="*/ 56 h 264"/>
                <a:gd name="T82" fmla="*/ 120 w 588"/>
                <a:gd name="T83" fmla="*/ 46 h 264"/>
                <a:gd name="T84" fmla="*/ 129 w 588"/>
                <a:gd name="T85" fmla="*/ 34 h 264"/>
                <a:gd name="T86" fmla="*/ 136 w 588"/>
                <a:gd name="T87" fmla="*/ 31 h 264"/>
                <a:gd name="T88" fmla="*/ 140 w 588"/>
                <a:gd name="T89" fmla="*/ 34 h 264"/>
                <a:gd name="T90" fmla="*/ 137 w 588"/>
                <a:gd name="T91" fmla="*/ 45 h 264"/>
                <a:gd name="T92" fmla="*/ 146 w 588"/>
                <a:gd name="T93" fmla="*/ 53 h 264"/>
                <a:gd name="T94" fmla="*/ 159 w 588"/>
                <a:gd name="T95" fmla="*/ 55 h 264"/>
                <a:gd name="T96" fmla="*/ 172 w 588"/>
                <a:gd name="T97" fmla="*/ 51 h 264"/>
                <a:gd name="T98" fmla="*/ 179 w 588"/>
                <a:gd name="T99" fmla="*/ 40 h 264"/>
                <a:gd name="T100" fmla="*/ 177 w 588"/>
                <a:gd name="T101" fmla="*/ 27 h 264"/>
                <a:gd name="T102" fmla="*/ 167 w 588"/>
                <a:gd name="T103" fmla="*/ 18 h 264"/>
                <a:gd name="T104" fmla="*/ 155 w 588"/>
                <a:gd name="T105" fmla="*/ 17 h 264"/>
                <a:gd name="T106" fmla="*/ 121 w 588"/>
                <a:gd name="T107" fmla="*/ 30 h 264"/>
                <a:gd name="T108" fmla="*/ 53 w 588"/>
                <a:gd name="T109" fmla="*/ 66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0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66 h 262"/>
                <a:gd name="T2" fmla="*/ 7 w 588"/>
                <a:gd name="T3" fmla="*/ 61 h 262"/>
                <a:gd name="T4" fmla="*/ 21 w 588"/>
                <a:gd name="T5" fmla="*/ 63 h 262"/>
                <a:gd name="T6" fmla="*/ 50 w 588"/>
                <a:gd name="T7" fmla="*/ 66 h 262"/>
                <a:gd name="T8" fmla="*/ 78 w 588"/>
                <a:gd name="T9" fmla="*/ 60 h 262"/>
                <a:gd name="T10" fmla="*/ 102 w 588"/>
                <a:gd name="T11" fmla="*/ 65 h 262"/>
                <a:gd name="T12" fmla="*/ 105 w 588"/>
                <a:gd name="T13" fmla="*/ 62 h 262"/>
                <a:gd name="T14" fmla="*/ 97 w 588"/>
                <a:gd name="T15" fmla="*/ 50 h 262"/>
                <a:gd name="T16" fmla="*/ 88 w 588"/>
                <a:gd name="T17" fmla="*/ 45 h 262"/>
                <a:gd name="T18" fmla="*/ 75 w 588"/>
                <a:gd name="T19" fmla="*/ 43 h 262"/>
                <a:gd name="T20" fmla="*/ 73 w 588"/>
                <a:gd name="T21" fmla="*/ 40 h 262"/>
                <a:gd name="T22" fmla="*/ 65 w 588"/>
                <a:gd name="T23" fmla="*/ 28 h 262"/>
                <a:gd name="T24" fmla="*/ 55 w 588"/>
                <a:gd name="T25" fmla="*/ 24 h 262"/>
                <a:gd name="T26" fmla="*/ 51 w 588"/>
                <a:gd name="T27" fmla="*/ 26 h 262"/>
                <a:gd name="T28" fmla="*/ 55 w 588"/>
                <a:gd name="T29" fmla="*/ 33 h 262"/>
                <a:gd name="T30" fmla="*/ 55 w 588"/>
                <a:gd name="T31" fmla="*/ 41 h 262"/>
                <a:gd name="T32" fmla="*/ 51 w 588"/>
                <a:gd name="T33" fmla="*/ 46 h 262"/>
                <a:gd name="T34" fmla="*/ 39 w 588"/>
                <a:gd name="T35" fmla="*/ 49 h 262"/>
                <a:gd name="T36" fmla="*/ 25 w 588"/>
                <a:gd name="T37" fmla="*/ 48 h 262"/>
                <a:gd name="T38" fmla="*/ 14 w 588"/>
                <a:gd name="T39" fmla="*/ 39 h 262"/>
                <a:gd name="T40" fmla="*/ 13 w 588"/>
                <a:gd name="T41" fmla="*/ 27 h 262"/>
                <a:gd name="T42" fmla="*/ 20 w 588"/>
                <a:gd name="T43" fmla="*/ 15 h 262"/>
                <a:gd name="T44" fmla="*/ 36 w 588"/>
                <a:gd name="T45" fmla="*/ 10 h 262"/>
                <a:gd name="T46" fmla="*/ 51 w 588"/>
                <a:gd name="T47" fmla="*/ 13 h 262"/>
                <a:gd name="T48" fmla="*/ 93 w 588"/>
                <a:gd name="T49" fmla="*/ 36 h 262"/>
                <a:gd name="T50" fmla="*/ 140 w 588"/>
                <a:gd name="T51" fmla="*/ 59 h 262"/>
                <a:gd name="T52" fmla="*/ 162 w 588"/>
                <a:gd name="T53" fmla="*/ 65 h 262"/>
                <a:gd name="T54" fmla="*/ 179 w 588"/>
                <a:gd name="T55" fmla="*/ 59 h 262"/>
                <a:gd name="T56" fmla="*/ 190 w 588"/>
                <a:gd name="T57" fmla="*/ 49 h 262"/>
                <a:gd name="T58" fmla="*/ 195 w 588"/>
                <a:gd name="T59" fmla="*/ 18 h 262"/>
                <a:gd name="T60" fmla="*/ 67 w 588"/>
                <a:gd name="T61" fmla="*/ 2 h 262"/>
                <a:gd name="T62" fmla="*/ 73 w 588"/>
                <a:gd name="T63" fmla="*/ 4 h 262"/>
                <a:gd name="T64" fmla="*/ 88 w 588"/>
                <a:gd name="T65" fmla="*/ 5 h 262"/>
                <a:gd name="T66" fmla="*/ 93 w 588"/>
                <a:gd name="T67" fmla="*/ 11 h 262"/>
                <a:gd name="T68" fmla="*/ 100 w 588"/>
                <a:gd name="T69" fmla="*/ 16 h 262"/>
                <a:gd name="T70" fmla="*/ 107 w 588"/>
                <a:gd name="T71" fmla="*/ 18 h 262"/>
                <a:gd name="T72" fmla="*/ 107 w 588"/>
                <a:gd name="T73" fmla="*/ 11 h 262"/>
                <a:gd name="T74" fmla="*/ 108 w 588"/>
                <a:gd name="T75" fmla="*/ 5 h 262"/>
                <a:gd name="T76" fmla="*/ 116 w 588"/>
                <a:gd name="T77" fmla="*/ 4 h 262"/>
                <a:gd name="T78" fmla="*/ 120 w 588"/>
                <a:gd name="T79" fmla="*/ 9 h 262"/>
                <a:gd name="T80" fmla="*/ 120 w 588"/>
                <a:gd name="T81" fmla="*/ 20 h 262"/>
                <a:gd name="T82" fmla="*/ 129 w 588"/>
                <a:gd name="T83" fmla="*/ 31 h 262"/>
                <a:gd name="T84" fmla="*/ 136 w 588"/>
                <a:gd name="T85" fmla="*/ 34 h 262"/>
                <a:gd name="T86" fmla="*/ 140 w 588"/>
                <a:gd name="T87" fmla="*/ 33 h 262"/>
                <a:gd name="T88" fmla="*/ 138 w 588"/>
                <a:gd name="T89" fmla="*/ 26 h 262"/>
                <a:gd name="T90" fmla="*/ 142 w 588"/>
                <a:gd name="T91" fmla="*/ 14 h 262"/>
                <a:gd name="T92" fmla="*/ 151 w 588"/>
                <a:gd name="T93" fmla="*/ 10 h 262"/>
                <a:gd name="T94" fmla="*/ 166 w 588"/>
                <a:gd name="T95" fmla="*/ 11 h 262"/>
                <a:gd name="T96" fmla="*/ 176 w 588"/>
                <a:gd name="T97" fmla="*/ 19 h 262"/>
                <a:gd name="T98" fmla="*/ 179 w 588"/>
                <a:gd name="T99" fmla="*/ 33 h 262"/>
                <a:gd name="T100" fmla="*/ 173 w 588"/>
                <a:gd name="T101" fmla="*/ 43 h 262"/>
                <a:gd name="T102" fmla="*/ 160 w 588"/>
                <a:gd name="T103" fmla="*/ 49 h 262"/>
                <a:gd name="T104" fmla="*/ 147 w 588"/>
                <a:gd name="T105" fmla="*/ 48 h 262"/>
                <a:gd name="T106" fmla="*/ 77 w 588"/>
                <a:gd name="T107" fmla="*/ 13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1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198 w 588"/>
                <a:gd name="T1" fmla="*/ 65 h 262"/>
                <a:gd name="T2" fmla="*/ 190 w 588"/>
                <a:gd name="T3" fmla="*/ 60 h 262"/>
                <a:gd name="T4" fmla="*/ 176 w 588"/>
                <a:gd name="T5" fmla="*/ 63 h 262"/>
                <a:gd name="T6" fmla="*/ 147 w 588"/>
                <a:gd name="T7" fmla="*/ 65 h 262"/>
                <a:gd name="T8" fmla="*/ 118 w 588"/>
                <a:gd name="T9" fmla="*/ 60 h 262"/>
                <a:gd name="T10" fmla="*/ 95 w 588"/>
                <a:gd name="T11" fmla="*/ 64 h 262"/>
                <a:gd name="T12" fmla="*/ 92 w 588"/>
                <a:gd name="T13" fmla="*/ 61 h 262"/>
                <a:gd name="T14" fmla="*/ 100 w 588"/>
                <a:gd name="T15" fmla="*/ 50 h 262"/>
                <a:gd name="T16" fmla="*/ 108 w 588"/>
                <a:gd name="T17" fmla="*/ 45 h 262"/>
                <a:gd name="T18" fmla="*/ 122 w 588"/>
                <a:gd name="T19" fmla="*/ 44 h 262"/>
                <a:gd name="T20" fmla="*/ 126 w 588"/>
                <a:gd name="T21" fmla="*/ 33 h 262"/>
                <a:gd name="T22" fmla="*/ 137 w 588"/>
                <a:gd name="T23" fmla="*/ 25 h 262"/>
                <a:gd name="T24" fmla="*/ 144 w 588"/>
                <a:gd name="T25" fmla="*/ 24 h 262"/>
                <a:gd name="T26" fmla="*/ 145 w 588"/>
                <a:gd name="T27" fmla="*/ 27 h 262"/>
                <a:gd name="T28" fmla="*/ 141 w 588"/>
                <a:gd name="T29" fmla="*/ 36 h 262"/>
                <a:gd name="T30" fmla="*/ 143 w 588"/>
                <a:gd name="T31" fmla="*/ 43 h 262"/>
                <a:gd name="T32" fmla="*/ 150 w 588"/>
                <a:gd name="T33" fmla="*/ 48 h 262"/>
                <a:gd name="T34" fmla="*/ 166 w 588"/>
                <a:gd name="T35" fmla="*/ 49 h 262"/>
                <a:gd name="T36" fmla="*/ 177 w 588"/>
                <a:gd name="T37" fmla="*/ 45 h 262"/>
                <a:gd name="T38" fmla="*/ 184 w 588"/>
                <a:gd name="T39" fmla="*/ 33 h 262"/>
                <a:gd name="T40" fmla="*/ 182 w 588"/>
                <a:gd name="T41" fmla="*/ 21 h 262"/>
                <a:gd name="T42" fmla="*/ 171 w 588"/>
                <a:gd name="T43" fmla="*/ 11 h 262"/>
                <a:gd name="T44" fmla="*/ 150 w 588"/>
                <a:gd name="T45" fmla="*/ 11 h 262"/>
                <a:gd name="T46" fmla="*/ 130 w 588"/>
                <a:gd name="T47" fmla="*/ 21 h 262"/>
                <a:gd name="T48" fmla="*/ 75 w 588"/>
                <a:gd name="T49" fmla="*/ 51 h 262"/>
                <a:gd name="T50" fmla="*/ 45 w 588"/>
                <a:gd name="T51" fmla="*/ 62 h 262"/>
                <a:gd name="T52" fmla="*/ 23 w 588"/>
                <a:gd name="T53" fmla="*/ 62 h 262"/>
                <a:gd name="T54" fmla="*/ 10 w 588"/>
                <a:gd name="T55" fmla="*/ 55 h 262"/>
                <a:gd name="T56" fmla="*/ 2 w 588"/>
                <a:gd name="T57" fmla="*/ 45 h 262"/>
                <a:gd name="T58" fmla="*/ 130 w 588"/>
                <a:gd name="T59" fmla="*/ 0 h 262"/>
                <a:gd name="T60" fmla="*/ 126 w 588"/>
                <a:gd name="T61" fmla="*/ 3 h 262"/>
                <a:gd name="T62" fmla="*/ 115 w 588"/>
                <a:gd name="T63" fmla="*/ 5 h 262"/>
                <a:gd name="T64" fmla="*/ 106 w 588"/>
                <a:gd name="T65" fmla="*/ 5 h 262"/>
                <a:gd name="T66" fmla="*/ 100 w 588"/>
                <a:gd name="T67" fmla="*/ 14 h 262"/>
                <a:gd name="T68" fmla="*/ 93 w 588"/>
                <a:gd name="T69" fmla="*/ 18 h 262"/>
                <a:gd name="T70" fmla="*/ 88 w 588"/>
                <a:gd name="T71" fmla="*/ 17 h 262"/>
                <a:gd name="T72" fmla="*/ 90 w 588"/>
                <a:gd name="T73" fmla="*/ 7 h 262"/>
                <a:gd name="T74" fmla="*/ 84 w 588"/>
                <a:gd name="T75" fmla="*/ 3 h 262"/>
                <a:gd name="T76" fmla="*/ 76 w 588"/>
                <a:gd name="T77" fmla="*/ 5 h 262"/>
                <a:gd name="T78" fmla="*/ 77 w 588"/>
                <a:gd name="T79" fmla="*/ 13 h 262"/>
                <a:gd name="T80" fmla="*/ 71 w 588"/>
                <a:gd name="T81" fmla="*/ 27 h 262"/>
                <a:gd name="T82" fmla="*/ 63 w 588"/>
                <a:gd name="T83" fmla="*/ 33 h 262"/>
                <a:gd name="T84" fmla="*/ 57 w 588"/>
                <a:gd name="T85" fmla="*/ 34 h 262"/>
                <a:gd name="T86" fmla="*/ 56 w 588"/>
                <a:gd name="T87" fmla="*/ 31 h 262"/>
                <a:gd name="T88" fmla="*/ 59 w 588"/>
                <a:gd name="T89" fmla="*/ 20 h 262"/>
                <a:gd name="T90" fmla="*/ 50 w 588"/>
                <a:gd name="T91" fmla="*/ 11 h 262"/>
                <a:gd name="T92" fmla="*/ 37 w 588"/>
                <a:gd name="T93" fmla="*/ 10 h 262"/>
                <a:gd name="T94" fmla="*/ 24 w 588"/>
                <a:gd name="T95" fmla="*/ 14 h 262"/>
                <a:gd name="T96" fmla="*/ 16 w 588"/>
                <a:gd name="T97" fmla="*/ 26 h 262"/>
                <a:gd name="T98" fmla="*/ 19 w 588"/>
                <a:gd name="T99" fmla="*/ 38 h 262"/>
                <a:gd name="T100" fmla="*/ 28 w 588"/>
                <a:gd name="T101" fmla="*/ 47 h 262"/>
                <a:gd name="T102" fmla="*/ 41 w 588"/>
                <a:gd name="T103" fmla="*/ 49 h 262"/>
                <a:gd name="T104" fmla="*/ 74 w 588"/>
                <a:gd name="T105" fmla="*/ 35 h 262"/>
                <a:gd name="T106" fmla="*/ 143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  <p:sp>
          <p:nvSpPr>
            <p:cNvPr id="30772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198 w 588"/>
                <a:gd name="T1" fmla="*/ 0 h 264"/>
                <a:gd name="T2" fmla="*/ 190 w 588"/>
                <a:gd name="T3" fmla="*/ 5 h 264"/>
                <a:gd name="T4" fmla="*/ 176 w 588"/>
                <a:gd name="T5" fmla="*/ 2 h 264"/>
                <a:gd name="T6" fmla="*/ 147 w 588"/>
                <a:gd name="T7" fmla="*/ 1 h 264"/>
                <a:gd name="T8" fmla="*/ 127 w 588"/>
                <a:gd name="T9" fmla="*/ 5 h 264"/>
                <a:gd name="T10" fmla="*/ 103 w 588"/>
                <a:gd name="T11" fmla="*/ 3 h 264"/>
                <a:gd name="T12" fmla="*/ 92 w 588"/>
                <a:gd name="T13" fmla="*/ 2 h 264"/>
                <a:gd name="T14" fmla="*/ 95 w 588"/>
                <a:gd name="T15" fmla="*/ 10 h 264"/>
                <a:gd name="T16" fmla="*/ 103 w 588"/>
                <a:gd name="T17" fmla="*/ 18 h 264"/>
                <a:gd name="T18" fmla="*/ 115 w 588"/>
                <a:gd name="T19" fmla="*/ 21 h 264"/>
                <a:gd name="T20" fmla="*/ 124 w 588"/>
                <a:gd name="T21" fmla="*/ 25 h 264"/>
                <a:gd name="T22" fmla="*/ 131 w 588"/>
                <a:gd name="T23" fmla="*/ 37 h 264"/>
                <a:gd name="T24" fmla="*/ 142 w 588"/>
                <a:gd name="T25" fmla="*/ 41 h 264"/>
                <a:gd name="T26" fmla="*/ 145 w 588"/>
                <a:gd name="T27" fmla="*/ 39 h 264"/>
                <a:gd name="T28" fmla="*/ 143 w 588"/>
                <a:gd name="T29" fmla="*/ 33 h 264"/>
                <a:gd name="T30" fmla="*/ 142 w 588"/>
                <a:gd name="T31" fmla="*/ 24 h 264"/>
                <a:gd name="T32" fmla="*/ 146 w 588"/>
                <a:gd name="T33" fmla="*/ 19 h 264"/>
                <a:gd name="T34" fmla="*/ 158 w 588"/>
                <a:gd name="T35" fmla="*/ 17 h 264"/>
                <a:gd name="T36" fmla="*/ 172 w 588"/>
                <a:gd name="T37" fmla="*/ 17 h 264"/>
                <a:gd name="T38" fmla="*/ 182 w 588"/>
                <a:gd name="T39" fmla="*/ 26 h 264"/>
                <a:gd name="T40" fmla="*/ 185 w 588"/>
                <a:gd name="T41" fmla="*/ 37 h 264"/>
                <a:gd name="T42" fmla="*/ 177 w 588"/>
                <a:gd name="T43" fmla="*/ 50 h 264"/>
                <a:gd name="T44" fmla="*/ 169 w 588"/>
                <a:gd name="T45" fmla="*/ 54 h 264"/>
                <a:gd name="T46" fmla="*/ 150 w 588"/>
                <a:gd name="T47" fmla="*/ 53 h 264"/>
                <a:gd name="T48" fmla="*/ 130 w 588"/>
                <a:gd name="T49" fmla="*/ 43 h 264"/>
                <a:gd name="T50" fmla="*/ 75 w 588"/>
                <a:gd name="T51" fmla="*/ 14 h 264"/>
                <a:gd name="T52" fmla="*/ 45 w 588"/>
                <a:gd name="T53" fmla="*/ 2 h 264"/>
                <a:gd name="T54" fmla="*/ 23 w 588"/>
                <a:gd name="T55" fmla="*/ 2 h 264"/>
                <a:gd name="T56" fmla="*/ 10 w 588"/>
                <a:gd name="T57" fmla="*/ 10 h 264"/>
                <a:gd name="T58" fmla="*/ 2 w 588"/>
                <a:gd name="T59" fmla="*/ 20 h 264"/>
                <a:gd name="T60" fmla="*/ 130 w 588"/>
                <a:gd name="T61" fmla="*/ 66 h 264"/>
                <a:gd name="T62" fmla="*/ 126 w 588"/>
                <a:gd name="T63" fmla="*/ 61 h 264"/>
                <a:gd name="T64" fmla="*/ 115 w 588"/>
                <a:gd name="T65" fmla="*/ 59 h 264"/>
                <a:gd name="T66" fmla="*/ 106 w 588"/>
                <a:gd name="T67" fmla="*/ 59 h 264"/>
                <a:gd name="T68" fmla="*/ 100 w 588"/>
                <a:gd name="T69" fmla="*/ 51 h 264"/>
                <a:gd name="T70" fmla="*/ 93 w 588"/>
                <a:gd name="T71" fmla="*/ 47 h 264"/>
                <a:gd name="T72" fmla="*/ 88 w 588"/>
                <a:gd name="T73" fmla="*/ 48 h 264"/>
                <a:gd name="T74" fmla="*/ 90 w 588"/>
                <a:gd name="T75" fmla="*/ 58 h 264"/>
                <a:gd name="T76" fmla="*/ 84 w 588"/>
                <a:gd name="T77" fmla="*/ 61 h 264"/>
                <a:gd name="T78" fmla="*/ 76 w 588"/>
                <a:gd name="T79" fmla="*/ 59 h 264"/>
                <a:gd name="T80" fmla="*/ 77 w 588"/>
                <a:gd name="T81" fmla="*/ 51 h 264"/>
                <a:gd name="T82" fmla="*/ 71 w 588"/>
                <a:gd name="T83" fmla="*/ 37 h 264"/>
                <a:gd name="T84" fmla="*/ 63 w 588"/>
                <a:gd name="T85" fmla="*/ 33 h 264"/>
                <a:gd name="T86" fmla="*/ 56 w 588"/>
                <a:gd name="T87" fmla="*/ 31 h 264"/>
                <a:gd name="T88" fmla="*/ 58 w 588"/>
                <a:gd name="T89" fmla="*/ 38 h 264"/>
                <a:gd name="T90" fmla="*/ 54 w 588"/>
                <a:gd name="T91" fmla="*/ 51 h 264"/>
                <a:gd name="T92" fmla="*/ 45 w 588"/>
                <a:gd name="T93" fmla="*/ 55 h 264"/>
                <a:gd name="T94" fmla="*/ 30 w 588"/>
                <a:gd name="T95" fmla="*/ 54 h 264"/>
                <a:gd name="T96" fmla="*/ 19 w 588"/>
                <a:gd name="T97" fmla="*/ 46 h 264"/>
                <a:gd name="T98" fmla="*/ 16 w 588"/>
                <a:gd name="T99" fmla="*/ 33 h 264"/>
                <a:gd name="T100" fmla="*/ 22 w 588"/>
                <a:gd name="T101" fmla="*/ 21 h 264"/>
                <a:gd name="T102" fmla="*/ 35 w 588"/>
                <a:gd name="T103" fmla="*/ 17 h 264"/>
                <a:gd name="T104" fmla="*/ 48 w 588"/>
                <a:gd name="T105" fmla="*/ 17 h 264"/>
                <a:gd name="T106" fmla="*/ 119 w 588"/>
                <a:gd name="T107" fmla="*/ 52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2000" b="0" i="0"/>
            </a:p>
          </p:txBody>
        </p:sp>
      </p:grpSp>
      <p:pic>
        <p:nvPicPr>
          <p:cNvPr id="30774" name="Picture 57" descr="24a6bea112e4db984ff2a9d9243ea2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5" y="43037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reeform 11"/>
          <p:cNvSpPr>
            <a:spLocks/>
          </p:cNvSpPr>
          <p:nvPr/>
        </p:nvSpPr>
        <p:spPr bwMode="auto">
          <a:xfrm>
            <a:off x="4165745" y="2414733"/>
            <a:ext cx="4304531" cy="4388298"/>
          </a:xfrm>
          <a:custGeom>
            <a:avLst/>
            <a:gdLst>
              <a:gd name="T0" fmla="*/ 1824311 w 942"/>
              <a:gd name="T1" fmla="*/ 2840230 h 1218"/>
              <a:gd name="T2" fmla="*/ 2076052 w 942"/>
              <a:gd name="T3" fmla="*/ 2067134 h 1218"/>
              <a:gd name="T4" fmla="*/ 2249329 w 942"/>
              <a:gd name="T5" fmla="*/ 1911960 h 1218"/>
              <a:gd name="T6" fmla="*/ 2059705 w 942"/>
              <a:gd name="T7" fmla="*/ 1911960 h 1218"/>
              <a:gd name="T8" fmla="*/ 2406259 w 942"/>
              <a:gd name="T9" fmla="*/ 1474149 h 1218"/>
              <a:gd name="T10" fmla="*/ 3037248 w 942"/>
              <a:gd name="T11" fmla="*/ 1385478 h 1218"/>
              <a:gd name="T12" fmla="*/ 2713580 w 942"/>
              <a:gd name="T13" fmla="*/ 1332830 h 1218"/>
              <a:gd name="T14" fmla="*/ 2249329 w 942"/>
              <a:gd name="T15" fmla="*/ 1543423 h 1218"/>
              <a:gd name="T16" fmla="*/ 2265676 w 942"/>
              <a:gd name="T17" fmla="*/ 1316204 h 1218"/>
              <a:gd name="T18" fmla="*/ 2703772 w 942"/>
              <a:gd name="T19" fmla="*/ 853455 h 1218"/>
              <a:gd name="T20" fmla="*/ 2788776 w 942"/>
              <a:gd name="T21" fmla="*/ 795265 h 1218"/>
              <a:gd name="T22" fmla="*/ 2537034 w 942"/>
              <a:gd name="T23" fmla="*/ 828516 h 1218"/>
              <a:gd name="T24" fmla="*/ 2605691 w 942"/>
              <a:gd name="T25" fmla="*/ 684426 h 1218"/>
              <a:gd name="T26" fmla="*/ 2317986 w 942"/>
              <a:gd name="T27" fmla="*/ 1091757 h 1218"/>
              <a:gd name="T28" fmla="*/ 2105477 w 942"/>
              <a:gd name="T29" fmla="*/ 1629322 h 1218"/>
              <a:gd name="T30" fmla="*/ 1951816 w 942"/>
              <a:gd name="T31" fmla="*/ 2064363 h 1218"/>
              <a:gd name="T32" fmla="*/ 1791617 w 942"/>
              <a:gd name="T33" fmla="*/ 2391335 h 1218"/>
              <a:gd name="T34" fmla="*/ 1742576 w 942"/>
              <a:gd name="T35" fmla="*/ 1704138 h 1218"/>
              <a:gd name="T36" fmla="*/ 2219905 w 942"/>
              <a:gd name="T37" fmla="*/ 895019 h 1218"/>
              <a:gd name="T38" fmla="*/ 1778539 w 942"/>
              <a:gd name="T39" fmla="*/ 1443668 h 1218"/>
              <a:gd name="T40" fmla="*/ 1664111 w 942"/>
              <a:gd name="T41" fmla="*/ 928270 h 1218"/>
              <a:gd name="T42" fmla="*/ 1909314 w 942"/>
              <a:gd name="T43" fmla="*/ 576359 h 1218"/>
              <a:gd name="T44" fmla="*/ 2425875 w 942"/>
              <a:gd name="T45" fmla="*/ 282638 h 1218"/>
              <a:gd name="T46" fmla="*/ 2125093 w 942"/>
              <a:gd name="T47" fmla="*/ 382392 h 1218"/>
              <a:gd name="T48" fmla="*/ 1709882 w 942"/>
              <a:gd name="T49" fmla="*/ 748158 h 1218"/>
              <a:gd name="T50" fmla="*/ 1664111 w 942"/>
              <a:gd name="T51" fmla="*/ 501543 h 1218"/>
              <a:gd name="T52" fmla="*/ 1788347 w 942"/>
              <a:gd name="T53" fmla="*/ 290950 h 1218"/>
              <a:gd name="T54" fmla="*/ 1552952 w 942"/>
              <a:gd name="T55" fmla="*/ 351911 h 1218"/>
              <a:gd name="T56" fmla="*/ 1422178 w 942"/>
              <a:gd name="T57" fmla="*/ 83129 h 1218"/>
              <a:gd name="T58" fmla="*/ 1513720 w 942"/>
              <a:gd name="T59" fmla="*/ 407331 h 1218"/>
              <a:gd name="T60" fmla="*/ 1190052 w 942"/>
              <a:gd name="T61" fmla="*/ 66503 h 1218"/>
              <a:gd name="T62" fmla="*/ 1566030 w 942"/>
              <a:gd name="T63" fmla="*/ 936583 h 1218"/>
              <a:gd name="T64" fmla="*/ 1477757 w 942"/>
              <a:gd name="T65" fmla="*/ 911645 h 1218"/>
              <a:gd name="T66" fmla="*/ 1317558 w 942"/>
              <a:gd name="T67" fmla="*/ 559733 h 1218"/>
              <a:gd name="T68" fmla="*/ 1101779 w 942"/>
              <a:gd name="T69" fmla="*/ 637320 h 1218"/>
              <a:gd name="T70" fmla="*/ 1288133 w 942"/>
              <a:gd name="T71" fmla="*/ 770326 h 1218"/>
              <a:gd name="T72" fmla="*/ 1546414 w 942"/>
              <a:gd name="T73" fmla="*/ 1443668 h 1218"/>
              <a:gd name="T74" fmla="*/ 1160628 w 942"/>
              <a:gd name="T75" fmla="*/ 1088986 h 1218"/>
              <a:gd name="T76" fmla="*/ 1467949 w 942"/>
              <a:gd name="T77" fmla="*/ 1427043 h 1218"/>
              <a:gd name="T78" fmla="*/ 1186783 w 942"/>
              <a:gd name="T79" fmla="*/ 1258014 h 1218"/>
              <a:gd name="T80" fmla="*/ 706185 w 942"/>
              <a:gd name="T81" fmla="*/ 1050193 h 1218"/>
              <a:gd name="T82" fmla="*/ 823882 w 942"/>
              <a:gd name="T83" fmla="*/ 1141634 h 1218"/>
              <a:gd name="T84" fmla="*/ 673491 w 942"/>
              <a:gd name="T85" fmla="*/ 1149947 h 1218"/>
              <a:gd name="T86" fmla="*/ 219048 w 942"/>
              <a:gd name="T87" fmla="*/ 1188740 h 1218"/>
              <a:gd name="T88" fmla="*/ 107889 w 942"/>
              <a:gd name="T89" fmla="*/ 1216450 h 1218"/>
              <a:gd name="T90" fmla="*/ 601565 w 942"/>
              <a:gd name="T91" fmla="*/ 1166573 h 1218"/>
              <a:gd name="T92" fmla="*/ 1157358 w 942"/>
              <a:gd name="T93" fmla="*/ 1282953 h 1218"/>
              <a:gd name="T94" fmla="*/ 1651034 w 942"/>
              <a:gd name="T95" fmla="*/ 1923044 h 1218"/>
              <a:gd name="T96" fmla="*/ 1415639 w 942"/>
              <a:gd name="T97" fmla="*/ 1803893 h 1218"/>
              <a:gd name="T98" fmla="*/ 1376406 w 942"/>
              <a:gd name="T99" fmla="*/ 1864854 h 1218"/>
              <a:gd name="T100" fmla="*/ 712723 w 942"/>
              <a:gd name="T101" fmla="*/ 1601613 h 1218"/>
              <a:gd name="T102" fmla="*/ 1402561 w 942"/>
              <a:gd name="T103" fmla="*/ 1972921 h 1218"/>
              <a:gd name="T104" fmla="*/ 1651034 w 942"/>
              <a:gd name="T105" fmla="*/ 2383023 h 1218"/>
              <a:gd name="T106" fmla="*/ 1651034 w 942"/>
              <a:gd name="T107" fmla="*/ 3266958 h 1218"/>
              <a:gd name="T108" fmla="*/ 1503912 w 942"/>
              <a:gd name="T109" fmla="*/ 3375025 h 1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942" h="1218">
                <a:moveTo>
                  <a:pt x="599" y="1218"/>
                </a:moveTo>
                <a:lnTo>
                  <a:pt x="585" y="1209"/>
                </a:lnTo>
                <a:lnTo>
                  <a:pt x="575" y="1197"/>
                </a:lnTo>
                <a:lnTo>
                  <a:pt x="567" y="1181"/>
                </a:lnTo>
                <a:lnTo>
                  <a:pt x="563" y="1151"/>
                </a:lnTo>
                <a:lnTo>
                  <a:pt x="560" y="1099"/>
                </a:lnTo>
                <a:lnTo>
                  <a:pt x="558" y="1025"/>
                </a:lnTo>
                <a:lnTo>
                  <a:pt x="560" y="949"/>
                </a:lnTo>
                <a:lnTo>
                  <a:pt x="570" y="887"/>
                </a:lnTo>
                <a:lnTo>
                  <a:pt x="578" y="860"/>
                </a:lnTo>
                <a:lnTo>
                  <a:pt x="587" y="833"/>
                </a:lnTo>
                <a:lnTo>
                  <a:pt x="597" y="803"/>
                </a:lnTo>
                <a:lnTo>
                  <a:pt x="612" y="775"/>
                </a:lnTo>
                <a:lnTo>
                  <a:pt x="635" y="746"/>
                </a:lnTo>
                <a:lnTo>
                  <a:pt x="663" y="720"/>
                </a:lnTo>
                <a:lnTo>
                  <a:pt x="702" y="694"/>
                </a:lnTo>
                <a:lnTo>
                  <a:pt x="753" y="673"/>
                </a:lnTo>
                <a:lnTo>
                  <a:pt x="742" y="675"/>
                </a:lnTo>
                <a:lnTo>
                  <a:pt x="727" y="678"/>
                </a:lnTo>
                <a:lnTo>
                  <a:pt x="708" y="682"/>
                </a:lnTo>
                <a:lnTo>
                  <a:pt x="688" y="690"/>
                </a:lnTo>
                <a:lnTo>
                  <a:pt x="667" y="699"/>
                </a:lnTo>
                <a:lnTo>
                  <a:pt x="647" y="709"/>
                </a:lnTo>
                <a:lnTo>
                  <a:pt x="629" y="720"/>
                </a:lnTo>
                <a:lnTo>
                  <a:pt x="615" y="733"/>
                </a:lnTo>
                <a:lnTo>
                  <a:pt x="618" y="723"/>
                </a:lnTo>
                <a:lnTo>
                  <a:pt x="624" y="708"/>
                </a:lnTo>
                <a:lnTo>
                  <a:pt x="630" y="690"/>
                </a:lnTo>
                <a:lnTo>
                  <a:pt x="639" y="669"/>
                </a:lnTo>
                <a:lnTo>
                  <a:pt x="650" y="645"/>
                </a:lnTo>
                <a:lnTo>
                  <a:pt x="662" y="621"/>
                </a:lnTo>
                <a:lnTo>
                  <a:pt x="676" y="597"/>
                </a:lnTo>
                <a:lnTo>
                  <a:pt x="694" y="573"/>
                </a:lnTo>
                <a:lnTo>
                  <a:pt x="714" y="551"/>
                </a:lnTo>
                <a:lnTo>
                  <a:pt x="736" y="532"/>
                </a:lnTo>
                <a:lnTo>
                  <a:pt x="762" y="515"/>
                </a:lnTo>
                <a:lnTo>
                  <a:pt x="790" y="502"/>
                </a:lnTo>
                <a:lnTo>
                  <a:pt x="821" y="493"/>
                </a:lnTo>
                <a:lnTo>
                  <a:pt x="856" y="490"/>
                </a:lnTo>
                <a:lnTo>
                  <a:pt x="893" y="494"/>
                </a:lnTo>
                <a:lnTo>
                  <a:pt x="935" y="505"/>
                </a:lnTo>
                <a:lnTo>
                  <a:pt x="929" y="500"/>
                </a:lnTo>
                <a:lnTo>
                  <a:pt x="921" y="496"/>
                </a:lnTo>
                <a:lnTo>
                  <a:pt x="911" y="491"/>
                </a:lnTo>
                <a:lnTo>
                  <a:pt x="897" y="487"/>
                </a:lnTo>
                <a:lnTo>
                  <a:pt x="884" y="482"/>
                </a:lnTo>
                <a:lnTo>
                  <a:pt x="868" y="481"/>
                </a:lnTo>
                <a:lnTo>
                  <a:pt x="850" y="479"/>
                </a:lnTo>
                <a:lnTo>
                  <a:pt x="830" y="481"/>
                </a:lnTo>
                <a:lnTo>
                  <a:pt x="811" y="482"/>
                </a:lnTo>
                <a:lnTo>
                  <a:pt x="790" y="488"/>
                </a:lnTo>
                <a:lnTo>
                  <a:pt x="769" y="496"/>
                </a:lnTo>
                <a:lnTo>
                  <a:pt x="748" y="506"/>
                </a:lnTo>
                <a:lnTo>
                  <a:pt x="727" y="520"/>
                </a:lnTo>
                <a:lnTo>
                  <a:pt x="708" y="536"/>
                </a:lnTo>
                <a:lnTo>
                  <a:pt x="688" y="557"/>
                </a:lnTo>
                <a:lnTo>
                  <a:pt x="669" y="582"/>
                </a:lnTo>
                <a:lnTo>
                  <a:pt x="670" y="572"/>
                </a:lnTo>
                <a:lnTo>
                  <a:pt x="672" y="558"/>
                </a:lnTo>
                <a:lnTo>
                  <a:pt x="675" y="540"/>
                </a:lnTo>
                <a:lnTo>
                  <a:pt x="679" y="521"/>
                </a:lnTo>
                <a:lnTo>
                  <a:pt x="685" y="499"/>
                </a:lnTo>
                <a:lnTo>
                  <a:pt x="693" y="475"/>
                </a:lnTo>
                <a:lnTo>
                  <a:pt x="703" y="449"/>
                </a:lnTo>
                <a:lnTo>
                  <a:pt x="717" y="424"/>
                </a:lnTo>
                <a:lnTo>
                  <a:pt x="732" y="399"/>
                </a:lnTo>
                <a:lnTo>
                  <a:pt x="750" y="373"/>
                </a:lnTo>
                <a:lnTo>
                  <a:pt x="772" y="349"/>
                </a:lnTo>
                <a:lnTo>
                  <a:pt x="797" y="327"/>
                </a:lnTo>
                <a:lnTo>
                  <a:pt x="827" y="308"/>
                </a:lnTo>
                <a:lnTo>
                  <a:pt x="862" y="290"/>
                </a:lnTo>
                <a:lnTo>
                  <a:pt x="899" y="276"/>
                </a:lnTo>
                <a:lnTo>
                  <a:pt x="942" y="266"/>
                </a:lnTo>
                <a:lnTo>
                  <a:pt x="926" y="267"/>
                </a:lnTo>
                <a:lnTo>
                  <a:pt x="905" y="272"/>
                </a:lnTo>
                <a:lnTo>
                  <a:pt x="880" y="278"/>
                </a:lnTo>
                <a:lnTo>
                  <a:pt x="853" y="287"/>
                </a:lnTo>
                <a:lnTo>
                  <a:pt x="824" y="299"/>
                </a:lnTo>
                <a:lnTo>
                  <a:pt x="796" y="315"/>
                </a:lnTo>
                <a:lnTo>
                  <a:pt x="769" y="338"/>
                </a:lnTo>
                <a:lnTo>
                  <a:pt x="745" y="364"/>
                </a:lnTo>
                <a:lnTo>
                  <a:pt x="751" y="347"/>
                </a:lnTo>
                <a:lnTo>
                  <a:pt x="763" y="324"/>
                </a:lnTo>
                <a:lnTo>
                  <a:pt x="776" y="299"/>
                </a:lnTo>
                <a:lnTo>
                  <a:pt x="791" y="273"/>
                </a:lnTo>
                <a:lnTo>
                  <a:pt x="806" y="250"/>
                </a:lnTo>
                <a:lnTo>
                  <a:pt x="818" y="229"/>
                </a:lnTo>
                <a:lnTo>
                  <a:pt x="827" y="215"/>
                </a:lnTo>
                <a:lnTo>
                  <a:pt x="830" y="211"/>
                </a:lnTo>
                <a:lnTo>
                  <a:pt x="814" y="226"/>
                </a:lnTo>
                <a:lnTo>
                  <a:pt x="797" y="247"/>
                </a:lnTo>
                <a:lnTo>
                  <a:pt x="779" y="270"/>
                </a:lnTo>
                <a:lnTo>
                  <a:pt x="765" y="296"/>
                </a:lnTo>
                <a:lnTo>
                  <a:pt x="750" y="323"/>
                </a:lnTo>
                <a:lnTo>
                  <a:pt x="736" y="347"/>
                </a:lnTo>
                <a:lnTo>
                  <a:pt x="726" y="367"/>
                </a:lnTo>
                <a:lnTo>
                  <a:pt x="717" y="382"/>
                </a:lnTo>
                <a:lnTo>
                  <a:pt x="709" y="394"/>
                </a:lnTo>
                <a:lnTo>
                  <a:pt x="700" y="411"/>
                </a:lnTo>
                <a:lnTo>
                  <a:pt x="690" y="432"/>
                </a:lnTo>
                <a:lnTo>
                  <a:pt x="679" y="455"/>
                </a:lnTo>
                <a:lnTo>
                  <a:pt x="669" y="484"/>
                </a:lnTo>
                <a:lnTo>
                  <a:pt x="659" y="515"/>
                </a:lnTo>
                <a:lnTo>
                  <a:pt x="651" y="549"/>
                </a:lnTo>
                <a:lnTo>
                  <a:pt x="644" y="588"/>
                </a:lnTo>
                <a:lnTo>
                  <a:pt x="639" y="603"/>
                </a:lnTo>
                <a:lnTo>
                  <a:pt x="633" y="624"/>
                </a:lnTo>
                <a:lnTo>
                  <a:pt x="626" y="648"/>
                </a:lnTo>
                <a:lnTo>
                  <a:pt x="618" y="673"/>
                </a:lnTo>
                <a:lnTo>
                  <a:pt x="611" y="700"/>
                </a:lnTo>
                <a:lnTo>
                  <a:pt x="603" y="724"/>
                </a:lnTo>
                <a:lnTo>
                  <a:pt x="597" y="745"/>
                </a:lnTo>
                <a:lnTo>
                  <a:pt x="591" y="760"/>
                </a:lnTo>
                <a:lnTo>
                  <a:pt x="585" y="773"/>
                </a:lnTo>
                <a:lnTo>
                  <a:pt x="578" y="790"/>
                </a:lnTo>
                <a:lnTo>
                  <a:pt x="570" y="806"/>
                </a:lnTo>
                <a:lnTo>
                  <a:pt x="563" y="826"/>
                </a:lnTo>
                <a:lnTo>
                  <a:pt x="554" y="843"/>
                </a:lnTo>
                <a:lnTo>
                  <a:pt x="548" y="863"/>
                </a:lnTo>
                <a:lnTo>
                  <a:pt x="542" y="881"/>
                </a:lnTo>
                <a:lnTo>
                  <a:pt x="539" y="897"/>
                </a:lnTo>
                <a:lnTo>
                  <a:pt x="533" y="842"/>
                </a:lnTo>
                <a:lnTo>
                  <a:pt x="529" y="770"/>
                </a:lnTo>
                <a:lnTo>
                  <a:pt x="526" y="699"/>
                </a:lnTo>
                <a:lnTo>
                  <a:pt x="529" y="642"/>
                </a:lnTo>
                <a:lnTo>
                  <a:pt x="533" y="615"/>
                </a:lnTo>
                <a:lnTo>
                  <a:pt x="542" y="579"/>
                </a:lnTo>
                <a:lnTo>
                  <a:pt x="555" y="539"/>
                </a:lnTo>
                <a:lnTo>
                  <a:pt x="572" y="494"/>
                </a:lnTo>
                <a:lnTo>
                  <a:pt x="593" y="448"/>
                </a:lnTo>
                <a:lnTo>
                  <a:pt x="618" y="403"/>
                </a:lnTo>
                <a:lnTo>
                  <a:pt x="647" y="360"/>
                </a:lnTo>
                <a:lnTo>
                  <a:pt x="679" y="323"/>
                </a:lnTo>
                <a:lnTo>
                  <a:pt x="669" y="332"/>
                </a:lnTo>
                <a:lnTo>
                  <a:pt x="651" y="349"/>
                </a:lnTo>
                <a:lnTo>
                  <a:pt x="630" y="375"/>
                </a:lnTo>
                <a:lnTo>
                  <a:pt x="608" y="405"/>
                </a:lnTo>
                <a:lnTo>
                  <a:pt x="584" y="441"/>
                </a:lnTo>
                <a:lnTo>
                  <a:pt x="563" y="479"/>
                </a:lnTo>
                <a:lnTo>
                  <a:pt x="544" y="521"/>
                </a:lnTo>
                <a:lnTo>
                  <a:pt x="529" y="564"/>
                </a:lnTo>
                <a:lnTo>
                  <a:pt x="520" y="514"/>
                </a:lnTo>
                <a:lnTo>
                  <a:pt x="511" y="448"/>
                </a:lnTo>
                <a:lnTo>
                  <a:pt x="503" y="387"/>
                </a:lnTo>
                <a:lnTo>
                  <a:pt x="503" y="351"/>
                </a:lnTo>
                <a:lnTo>
                  <a:pt x="505" y="345"/>
                </a:lnTo>
                <a:lnTo>
                  <a:pt x="509" y="335"/>
                </a:lnTo>
                <a:lnTo>
                  <a:pt x="515" y="321"/>
                </a:lnTo>
                <a:lnTo>
                  <a:pt x="523" y="306"/>
                </a:lnTo>
                <a:lnTo>
                  <a:pt x="532" y="288"/>
                </a:lnTo>
                <a:lnTo>
                  <a:pt x="542" y="269"/>
                </a:lnTo>
                <a:lnTo>
                  <a:pt x="554" y="250"/>
                </a:lnTo>
                <a:lnTo>
                  <a:pt x="567" y="229"/>
                </a:lnTo>
                <a:lnTo>
                  <a:pt x="584" y="208"/>
                </a:lnTo>
                <a:lnTo>
                  <a:pt x="600" y="188"/>
                </a:lnTo>
                <a:lnTo>
                  <a:pt x="620" y="169"/>
                </a:lnTo>
                <a:lnTo>
                  <a:pt x="641" y="151"/>
                </a:lnTo>
                <a:lnTo>
                  <a:pt x="663" y="135"/>
                </a:lnTo>
                <a:lnTo>
                  <a:pt x="688" y="121"/>
                </a:lnTo>
                <a:lnTo>
                  <a:pt x="714" y="109"/>
                </a:lnTo>
                <a:lnTo>
                  <a:pt x="742" y="102"/>
                </a:lnTo>
                <a:lnTo>
                  <a:pt x="735" y="100"/>
                </a:lnTo>
                <a:lnTo>
                  <a:pt x="726" y="102"/>
                </a:lnTo>
                <a:lnTo>
                  <a:pt x="714" y="105"/>
                </a:lnTo>
                <a:lnTo>
                  <a:pt x="699" y="111"/>
                </a:lnTo>
                <a:lnTo>
                  <a:pt x="684" y="118"/>
                </a:lnTo>
                <a:lnTo>
                  <a:pt x="667" y="127"/>
                </a:lnTo>
                <a:lnTo>
                  <a:pt x="650" y="138"/>
                </a:lnTo>
                <a:lnTo>
                  <a:pt x="632" y="151"/>
                </a:lnTo>
                <a:lnTo>
                  <a:pt x="612" y="166"/>
                </a:lnTo>
                <a:lnTo>
                  <a:pt x="593" y="184"/>
                </a:lnTo>
                <a:lnTo>
                  <a:pt x="575" y="202"/>
                </a:lnTo>
                <a:lnTo>
                  <a:pt x="557" y="223"/>
                </a:lnTo>
                <a:lnTo>
                  <a:pt x="539" y="247"/>
                </a:lnTo>
                <a:lnTo>
                  <a:pt x="523" y="270"/>
                </a:lnTo>
                <a:lnTo>
                  <a:pt x="508" y="297"/>
                </a:lnTo>
                <a:lnTo>
                  <a:pt x="494" y="326"/>
                </a:lnTo>
                <a:lnTo>
                  <a:pt x="493" y="311"/>
                </a:lnTo>
                <a:lnTo>
                  <a:pt x="493" y="287"/>
                </a:lnTo>
                <a:lnTo>
                  <a:pt x="493" y="255"/>
                </a:lnTo>
                <a:lnTo>
                  <a:pt x="499" y="220"/>
                </a:lnTo>
                <a:lnTo>
                  <a:pt x="509" y="181"/>
                </a:lnTo>
                <a:lnTo>
                  <a:pt x="530" y="141"/>
                </a:lnTo>
                <a:lnTo>
                  <a:pt x="563" y="103"/>
                </a:lnTo>
                <a:lnTo>
                  <a:pt x="609" y="70"/>
                </a:lnTo>
                <a:lnTo>
                  <a:pt x="594" y="76"/>
                </a:lnTo>
                <a:lnTo>
                  <a:pt x="579" y="82"/>
                </a:lnTo>
                <a:lnTo>
                  <a:pt x="563" y="93"/>
                </a:lnTo>
                <a:lnTo>
                  <a:pt x="547" y="105"/>
                </a:lnTo>
                <a:lnTo>
                  <a:pt x="532" y="121"/>
                </a:lnTo>
                <a:lnTo>
                  <a:pt x="517" y="142"/>
                </a:lnTo>
                <a:lnTo>
                  <a:pt x="503" y="167"/>
                </a:lnTo>
                <a:lnTo>
                  <a:pt x="491" y="200"/>
                </a:lnTo>
                <a:lnTo>
                  <a:pt x="488" y="181"/>
                </a:lnTo>
                <a:lnTo>
                  <a:pt x="482" y="155"/>
                </a:lnTo>
                <a:lnTo>
                  <a:pt x="475" y="127"/>
                </a:lnTo>
                <a:lnTo>
                  <a:pt x="466" y="96"/>
                </a:lnTo>
                <a:lnTo>
                  <a:pt x="454" y="66"/>
                </a:lnTo>
                <a:lnTo>
                  <a:pt x="443" y="39"/>
                </a:lnTo>
                <a:lnTo>
                  <a:pt x="432" y="17"/>
                </a:lnTo>
                <a:lnTo>
                  <a:pt x="421" y="0"/>
                </a:lnTo>
                <a:lnTo>
                  <a:pt x="427" y="12"/>
                </a:lnTo>
                <a:lnTo>
                  <a:pt x="435" y="30"/>
                </a:lnTo>
                <a:lnTo>
                  <a:pt x="442" y="51"/>
                </a:lnTo>
                <a:lnTo>
                  <a:pt x="449" y="73"/>
                </a:lnTo>
                <a:lnTo>
                  <a:pt x="457" y="97"/>
                </a:lnTo>
                <a:lnTo>
                  <a:pt x="463" y="121"/>
                </a:lnTo>
                <a:lnTo>
                  <a:pt x="467" y="142"/>
                </a:lnTo>
                <a:lnTo>
                  <a:pt x="470" y="158"/>
                </a:lnTo>
                <a:lnTo>
                  <a:pt x="463" y="147"/>
                </a:lnTo>
                <a:lnTo>
                  <a:pt x="452" y="129"/>
                </a:lnTo>
                <a:lnTo>
                  <a:pt x="439" y="109"/>
                </a:lnTo>
                <a:lnTo>
                  <a:pt x="426" y="87"/>
                </a:lnTo>
                <a:lnTo>
                  <a:pt x="409" y="66"/>
                </a:lnTo>
                <a:lnTo>
                  <a:pt x="394" y="48"/>
                </a:lnTo>
                <a:lnTo>
                  <a:pt x="379" y="33"/>
                </a:lnTo>
                <a:lnTo>
                  <a:pt x="364" y="24"/>
                </a:lnTo>
                <a:lnTo>
                  <a:pt x="411" y="87"/>
                </a:lnTo>
                <a:lnTo>
                  <a:pt x="442" y="133"/>
                </a:lnTo>
                <a:lnTo>
                  <a:pt x="461" y="170"/>
                </a:lnTo>
                <a:lnTo>
                  <a:pt x="472" y="203"/>
                </a:lnTo>
                <a:lnTo>
                  <a:pt x="476" y="238"/>
                </a:lnTo>
                <a:lnTo>
                  <a:pt x="478" y="281"/>
                </a:lnTo>
                <a:lnTo>
                  <a:pt x="479" y="338"/>
                </a:lnTo>
                <a:lnTo>
                  <a:pt x="487" y="414"/>
                </a:lnTo>
                <a:lnTo>
                  <a:pt x="481" y="399"/>
                </a:lnTo>
                <a:lnTo>
                  <a:pt x="475" y="384"/>
                </a:lnTo>
                <a:lnTo>
                  <a:pt x="470" y="370"/>
                </a:lnTo>
                <a:lnTo>
                  <a:pt x="464" y="355"/>
                </a:lnTo>
                <a:lnTo>
                  <a:pt x="458" y="342"/>
                </a:lnTo>
                <a:lnTo>
                  <a:pt x="452" y="329"/>
                </a:lnTo>
                <a:lnTo>
                  <a:pt x="446" y="315"/>
                </a:lnTo>
                <a:lnTo>
                  <a:pt x="439" y="302"/>
                </a:lnTo>
                <a:lnTo>
                  <a:pt x="427" y="269"/>
                </a:lnTo>
                <a:lnTo>
                  <a:pt x="420" y="232"/>
                </a:lnTo>
                <a:lnTo>
                  <a:pt x="411" y="197"/>
                </a:lnTo>
                <a:lnTo>
                  <a:pt x="396" y="175"/>
                </a:lnTo>
                <a:lnTo>
                  <a:pt x="403" y="202"/>
                </a:lnTo>
                <a:lnTo>
                  <a:pt x="412" y="241"/>
                </a:lnTo>
                <a:lnTo>
                  <a:pt x="421" y="278"/>
                </a:lnTo>
                <a:lnTo>
                  <a:pt x="424" y="294"/>
                </a:lnTo>
                <a:lnTo>
                  <a:pt x="406" y="272"/>
                </a:lnTo>
                <a:lnTo>
                  <a:pt x="385" y="254"/>
                </a:lnTo>
                <a:lnTo>
                  <a:pt x="361" y="241"/>
                </a:lnTo>
                <a:lnTo>
                  <a:pt x="337" y="230"/>
                </a:lnTo>
                <a:lnTo>
                  <a:pt x="317" y="224"/>
                </a:lnTo>
                <a:lnTo>
                  <a:pt x="297" y="220"/>
                </a:lnTo>
                <a:lnTo>
                  <a:pt x="285" y="217"/>
                </a:lnTo>
                <a:lnTo>
                  <a:pt x="281" y="217"/>
                </a:lnTo>
                <a:lnTo>
                  <a:pt x="324" y="232"/>
                </a:lnTo>
                <a:lnTo>
                  <a:pt x="361" y="251"/>
                </a:lnTo>
                <a:lnTo>
                  <a:pt x="394" y="278"/>
                </a:lnTo>
                <a:lnTo>
                  <a:pt x="423" y="312"/>
                </a:lnTo>
                <a:lnTo>
                  <a:pt x="448" y="357"/>
                </a:lnTo>
                <a:lnTo>
                  <a:pt x="469" y="415"/>
                </a:lnTo>
                <a:lnTo>
                  <a:pt x="487" y="488"/>
                </a:lnTo>
                <a:lnTo>
                  <a:pt x="503" y="578"/>
                </a:lnTo>
                <a:lnTo>
                  <a:pt x="490" y="549"/>
                </a:lnTo>
                <a:lnTo>
                  <a:pt x="473" y="521"/>
                </a:lnTo>
                <a:lnTo>
                  <a:pt x="455" y="491"/>
                </a:lnTo>
                <a:lnTo>
                  <a:pt x="435" y="461"/>
                </a:lnTo>
                <a:lnTo>
                  <a:pt x="412" y="435"/>
                </a:lnTo>
                <a:lnTo>
                  <a:pt x="388" y="412"/>
                </a:lnTo>
                <a:lnTo>
                  <a:pt x="364" y="394"/>
                </a:lnTo>
                <a:lnTo>
                  <a:pt x="340" y="382"/>
                </a:lnTo>
                <a:lnTo>
                  <a:pt x="355" y="393"/>
                </a:lnTo>
                <a:lnTo>
                  <a:pt x="372" y="408"/>
                </a:lnTo>
                <a:lnTo>
                  <a:pt x="388" y="424"/>
                </a:lnTo>
                <a:lnTo>
                  <a:pt x="405" y="444"/>
                </a:lnTo>
                <a:lnTo>
                  <a:pt x="418" y="463"/>
                </a:lnTo>
                <a:lnTo>
                  <a:pt x="432" y="481"/>
                </a:lnTo>
                <a:lnTo>
                  <a:pt x="442" y="499"/>
                </a:lnTo>
                <a:lnTo>
                  <a:pt x="449" y="515"/>
                </a:lnTo>
                <a:lnTo>
                  <a:pt x="440" y="509"/>
                </a:lnTo>
                <a:lnTo>
                  <a:pt x="430" y="503"/>
                </a:lnTo>
                <a:lnTo>
                  <a:pt x="420" y="494"/>
                </a:lnTo>
                <a:lnTo>
                  <a:pt x="408" y="485"/>
                </a:lnTo>
                <a:lnTo>
                  <a:pt x="393" y="475"/>
                </a:lnTo>
                <a:lnTo>
                  <a:pt x="378" y="464"/>
                </a:lnTo>
                <a:lnTo>
                  <a:pt x="363" y="454"/>
                </a:lnTo>
                <a:lnTo>
                  <a:pt x="345" y="442"/>
                </a:lnTo>
                <a:lnTo>
                  <a:pt x="327" y="430"/>
                </a:lnTo>
                <a:lnTo>
                  <a:pt x="306" y="420"/>
                </a:lnTo>
                <a:lnTo>
                  <a:pt x="285" y="408"/>
                </a:lnTo>
                <a:lnTo>
                  <a:pt x="264" y="397"/>
                </a:lnTo>
                <a:lnTo>
                  <a:pt x="240" y="388"/>
                </a:lnTo>
                <a:lnTo>
                  <a:pt x="216" y="379"/>
                </a:lnTo>
                <a:lnTo>
                  <a:pt x="191" y="373"/>
                </a:lnTo>
                <a:lnTo>
                  <a:pt x="164" y="367"/>
                </a:lnTo>
                <a:lnTo>
                  <a:pt x="179" y="376"/>
                </a:lnTo>
                <a:lnTo>
                  <a:pt x="196" y="385"/>
                </a:lnTo>
                <a:lnTo>
                  <a:pt x="215" y="396"/>
                </a:lnTo>
                <a:lnTo>
                  <a:pt x="234" y="405"/>
                </a:lnTo>
                <a:lnTo>
                  <a:pt x="252" y="412"/>
                </a:lnTo>
                <a:lnTo>
                  <a:pt x="267" y="418"/>
                </a:lnTo>
                <a:lnTo>
                  <a:pt x="278" y="423"/>
                </a:lnTo>
                <a:lnTo>
                  <a:pt x="281" y="424"/>
                </a:lnTo>
                <a:lnTo>
                  <a:pt x="264" y="420"/>
                </a:lnTo>
                <a:lnTo>
                  <a:pt x="245" y="418"/>
                </a:lnTo>
                <a:lnTo>
                  <a:pt x="225" y="417"/>
                </a:lnTo>
                <a:lnTo>
                  <a:pt x="206" y="415"/>
                </a:lnTo>
                <a:lnTo>
                  <a:pt x="185" y="415"/>
                </a:lnTo>
                <a:lnTo>
                  <a:pt x="166" y="417"/>
                </a:lnTo>
                <a:lnTo>
                  <a:pt x="145" y="418"/>
                </a:lnTo>
                <a:lnTo>
                  <a:pt x="125" y="420"/>
                </a:lnTo>
                <a:lnTo>
                  <a:pt x="104" y="423"/>
                </a:lnTo>
                <a:lnTo>
                  <a:pt x="87" y="426"/>
                </a:lnTo>
                <a:lnTo>
                  <a:pt x="67" y="429"/>
                </a:lnTo>
                <a:lnTo>
                  <a:pt x="51" y="432"/>
                </a:lnTo>
                <a:lnTo>
                  <a:pt x="36" y="435"/>
                </a:lnTo>
                <a:lnTo>
                  <a:pt x="22" y="438"/>
                </a:lnTo>
                <a:lnTo>
                  <a:pt x="10" y="441"/>
                </a:lnTo>
                <a:lnTo>
                  <a:pt x="0" y="442"/>
                </a:lnTo>
                <a:lnTo>
                  <a:pt x="15" y="442"/>
                </a:lnTo>
                <a:lnTo>
                  <a:pt x="33" y="439"/>
                </a:lnTo>
                <a:lnTo>
                  <a:pt x="51" y="438"/>
                </a:lnTo>
                <a:lnTo>
                  <a:pt x="70" y="435"/>
                </a:lnTo>
                <a:lnTo>
                  <a:pt x="91" y="430"/>
                </a:lnTo>
                <a:lnTo>
                  <a:pt x="113" y="427"/>
                </a:lnTo>
                <a:lnTo>
                  <a:pt x="137" y="424"/>
                </a:lnTo>
                <a:lnTo>
                  <a:pt x="160" y="423"/>
                </a:lnTo>
                <a:lnTo>
                  <a:pt x="184" y="421"/>
                </a:lnTo>
                <a:lnTo>
                  <a:pt x="209" y="421"/>
                </a:lnTo>
                <a:lnTo>
                  <a:pt x="233" y="423"/>
                </a:lnTo>
                <a:lnTo>
                  <a:pt x="258" y="426"/>
                </a:lnTo>
                <a:lnTo>
                  <a:pt x="282" y="432"/>
                </a:lnTo>
                <a:lnTo>
                  <a:pt x="306" y="439"/>
                </a:lnTo>
                <a:lnTo>
                  <a:pt x="330" y="449"/>
                </a:lnTo>
                <a:lnTo>
                  <a:pt x="354" y="463"/>
                </a:lnTo>
                <a:lnTo>
                  <a:pt x="396" y="491"/>
                </a:lnTo>
                <a:lnTo>
                  <a:pt x="430" y="517"/>
                </a:lnTo>
                <a:lnTo>
                  <a:pt x="457" y="542"/>
                </a:lnTo>
                <a:lnTo>
                  <a:pt x="478" y="570"/>
                </a:lnTo>
                <a:lnTo>
                  <a:pt x="491" y="603"/>
                </a:lnTo>
                <a:lnTo>
                  <a:pt x="500" y="643"/>
                </a:lnTo>
                <a:lnTo>
                  <a:pt x="505" y="694"/>
                </a:lnTo>
                <a:lnTo>
                  <a:pt x="503" y="757"/>
                </a:lnTo>
                <a:lnTo>
                  <a:pt x="494" y="746"/>
                </a:lnTo>
                <a:lnTo>
                  <a:pt x="484" y="732"/>
                </a:lnTo>
                <a:lnTo>
                  <a:pt x="470" y="714"/>
                </a:lnTo>
                <a:lnTo>
                  <a:pt x="457" y="694"/>
                </a:lnTo>
                <a:lnTo>
                  <a:pt x="443" y="673"/>
                </a:lnTo>
                <a:lnTo>
                  <a:pt x="433" y="651"/>
                </a:lnTo>
                <a:lnTo>
                  <a:pt x="426" y="627"/>
                </a:lnTo>
                <a:lnTo>
                  <a:pt x="424" y="603"/>
                </a:lnTo>
                <a:lnTo>
                  <a:pt x="423" y="621"/>
                </a:lnTo>
                <a:lnTo>
                  <a:pt x="423" y="643"/>
                </a:lnTo>
                <a:lnTo>
                  <a:pt x="427" y="669"/>
                </a:lnTo>
                <a:lnTo>
                  <a:pt x="439" y="697"/>
                </a:lnTo>
                <a:lnTo>
                  <a:pt x="421" y="673"/>
                </a:lnTo>
                <a:lnTo>
                  <a:pt x="397" y="651"/>
                </a:lnTo>
                <a:lnTo>
                  <a:pt x="367" y="632"/>
                </a:lnTo>
                <a:lnTo>
                  <a:pt x="334" y="612"/>
                </a:lnTo>
                <a:lnTo>
                  <a:pt x="302" y="597"/>
                </a:lnTo>
                <a:lnTo>
                  <a:pt x="270" y="587"/>
                </a:lnTo>
                <a:lnTo>
                  <a:pt x="240" y="579"/>
                </a:lnTo>
                <a:lnTo>
                  <a:pt x="218" y="578"/>
                </a:lnTo>
                <a:lnTo>
                  <a:pt x="240" y="585"/>
                </a:lnTo>
                <a:lnTo>
                  <a:pt x="267" y="599"/>
                </a:lnTo>
                <a:lnTo>
                  <a:pt x="297" y="614"/>
                </a:lnTo>
                <a:lnTo>
                  <a:pt x="330" y="635"/>
                </a:lnTo>
                <a:lnTo>
                  <a:pt x="364" y="657"/>
                </a:lnTo>
                <a:lnTo>
                  <a:pt x="397" y="684"/>
                </a:lnTo>
                <a:lnTo>
                  <a:pt x="429" y="712"/>
                </a:lnTo>
                <a:lnTo>
                  <a:pt x="455" y="743"/>
                </a:lnTo>
                <a:lnTo>
                  <a:pt x="464" y="757"/>
                </a:lnTo>
                <a:lnTo>
                  <a:pt x="475" y="772"/>
                </a:lnTo>
                <a:lnTo>
                  <a:pt x="484" y="791"/>
                </a:lnTo>
                <a:lnTo>
                  <a:pt x="493" y="811"/>
                </a:lnTo>
                <a:lnTo>
                  <a:pt x="499" y="834"/>
                </a:lnTo>
                <a:lnTo>
                  <a:pt x="505" y="860"/>
                </a:lnTo>
                <a:lnTo>
                  <a:pt x="508" y="888"/>
                </a:lnTo>
                <a:lnTo>
                  <a:pt x="508" y="920"/>
                </a:lnTo>
                <a:lnTo>
                  <a:pt x="506" y="996"/>
                </a:lnTo>
                <a:lnTo>
                  <a:pt x="506" y="1079"/>
                </a:lnTo>
                <a:lnTo>
                  <a:pt x="508" y="1145"/>
                </a:lnTo>
                <a:lnTo>
                  <a:pt x="508" y="1172"/>
                </a:lnTo>
                <a:lnTo>
                  <a:pt x="505" y="1179"/>
                </a:lnTo>
                <a:lnTo>
                  <a:pt x="500" y="1187"/>
                </a:lnTo>
                <a:lnTo>
                  <a:pt x="494" y="1194"/>
                </a:lnTo>
                <a:lnTo>
                  <a:pt x="488" y="1200"/>
                </a:lnTo>
                <a:lnTo>
                  <a:pt x="481" y="1206"/>
                </a:lnTo>
                <a:lnTo>
                  <a:pt x="473" y="1212"/>
                </a:lnTo>
                <a:lnTo>
                  <a:pt x="466" y="1217"/>
                </a:lnTo>
                <a:lnTo>
                  <a:pt x="460" y="1218"/>
                </a:lnTo>
                <a:lnTo>
                  <a:pt x="599" y="1218"/>
                </a:lnTo>
                <a:close/>
              </a:path>
            </a:pathLst>
          </a:custGeom>
          <a:solidFill>
            <a:srgbClr val="4C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12"/>
          <p:cNvSpPr>
            <a:spLocks/>
          </p:cNvSpPr>
          <p:nvPr/>
        </p:nvSpPr>
        <p:spPr bwMode="auto">
          <a:xfrm>
            <a:off x="819361" y="2636913"/>
            <a:ext cx="3680631" cy="4125718"/>
          </a:xfrm>
          <a:custGeom>
            <a:avLst/>
            <a:gdLst>
              <a:gd name="T0" fmla="*/ 1961604 w 942"/>
              <a:gd name="T1" fmla="*/ 2475516 h 1218"/>
              <a:gd name="T2" fmla="*/ 2232291 w 942"/>
              <a:gd name="T3" fmla="*/ 1801692 h 1218"/>
              <a:gd name="T4" fmla="*/ 2418608 w 942"/>
              <a:gd name="T5" fmla="*/ 1666445 h 1218"/>
              <a:gd name="T6" fmla="*/ 2214714 w 942"/>
              <a:gd name="T7" fmla="*/ 1666445 h 1218"/>
              <a:gd name="T8" fmla="*/ 2587349 w 942"/>
              <a:gd name="T9" fmla="*/ 1284853 h 1218"/>
              <a:gd name="T10" fmla="*/ 3265825 w 942"/>
              <a:gd name="T11" fmla="*/ 1207569 h 1218"/>
              <a:gd name="T12" fmla="*/ 2917798 w 942"/>
              <a:gd name="T13" fmla="*/ 1161681 h 1218"/>
              <a:gd name="T14" fmla="*/ 2418608 w 942"/>
              <a:gd name="T15" fmla="*/ 1345231 h 1218"/>
              <a:gd name="T16" fmla="*/ 2436186 w 942"/>
              <a:gd name="T17" fmla="*/ 1147190 h 1218"/>
              <a:gd name="T18" fmla="*/ 2907252 w 942"/>
              <a:gd name="T19" fmla="*/ 743862 h 1218"/>
              <a:gd name="T20" fmla="*/ 2998653 w 942"/>
              <a:gd name="T21" fmla="*/ 693144 h 1218"/>
              <a:gd name="T22" fmla="*/ 2727965 w 942"/>
              <a:gd name="T23" fmla="*/ 722126 h 1218"/>
              <a:gd name="T24" fmla="*/ 2801789 w 942"/>
              <a:gd name="T25" fmla="*/ 596539 h 1218"/>
              <a:gd name="T26" fmla="*/ 2492432 w 942"/>
              <a:gd name="T27" fmla="*/ 951564 h 1218"/>
              <a:gd name="T28" fmla="*/ 2263930 w 942"/>
              <a:gd name="T29" fmla="*/ 1420101 h 1218"/>
              <a:gd name="T30" fmla="*/ 2098705 w 942"/>
              <a:gd name="T31" fmla="*/ 1799277 h 1218"/>
              <a:gd name="T32" fmla="*/ 1926450 w 942"/>
              <a:gd name="T33" fmla="*/ 2084263 h 1218"/>
              <a:gd name="T34" fmla="*/ 1873718 w 942"/>
              <a:gd name="T35" fmla="*/ 1485309 h 1218"/>
              <a:gd name="T36" fmla="*/ 2386970 w 942"/>
              <a:gd name="T37" fmla="*/ 780089 h 1218"/>
              <a:gd name="T38" fmla="*/ 1912388 w 942"/>
              <a:gd name="T39" fmla="*/ 1258286 h 1218"/>
              <a:gd name="T40" fmla="*/ 1789348 w 942"/>
              <a:gd name="T41" fmla="*/ 809071 h 1218"/>
              <a:gd name="T42" fmla="*/ 2053005 w 942"/>
              <a:gd name="T43" fmla="*/ 502349 h 1218"/>
              <a:gd name="T44" fmla="*/ 2608441 w 942"/>
              <a:gd name="T45" fmla="*/ 246344 h 1218"/>
              <a:gd name="T46" fmla="*/ 2285023 w 942"/>
              <a:gd name="T47" fmla="*/ 333289 h 1218"/>
              <a:gd name="T48" fmla="*/ 1838564 w 942"/>
              <a:gd name="T49" fmla="*/ 652087 h 1218"/>
              <a:gd name="T50" fmla="*/ 1789348 w 942"/>
              <a:gd name="T51" fmla="*/ 437140 h 1218"/>
              <a:gd name="T52" fmla="*/ 1922934 w 942"/>
              <a:gd name="T53" fmla="*/ 253589 h 1218"/>
              <a:gd name="T54" fmla="*/ 1669824 w 942"/>
              <a:gd name="T55" fmla="*/ 306722 h 1218"/>
              <a:gd name="T56" fmla="*/ 1529207 w 942"/>
              <a:gd name="T57" fmla="*/ 72454 h 1218"/>
              <a:gd name="T58" fmla="*/ 1627639 w 942"/>
              <a:gd name="T59" fmla="*/ 355025 h 1218"/>
              <a:gd name="T60" fmla="*/ 1279613 w 942"/>
              <a:gd name="T61" fmla="*/ 57963 h 1218"/>
              <a:gd name="T62" fmla="*/ 1683886 w 942"/>
              <a:gd name="T63" fmla="*/ 816316 h 1218"/>
              <a:gd name="T64" fmla="*/ 1588970 w 942"/>
              <a:gd name="T65" fmla="*/ 794580 h 1218"/>
              <a:gd name="T66" fmla="*/ 1416714 w 942"/>
              <a:gd name="T67" fmla="*/ 487858 h 1218"/>
              <a:gd name="T68" fmla="*/ 1184696 w 942"/>
              <a:gd name="T69" fmla="*/ 555482 h 1218"/>
              <a:gd name="T70" fmla="*/ 1385075 w 942"/>
              <a:gd name="T71" fmla="*/ 671408 h 1218"/>
              <a:gd name="T72" fmla="*/ 1662793 w 942"/>
              <a:gd name="T73" fmla="*/ 1258286 h 1218"/>
              <a:gd name="T74" fmla="*/ 1247974 w 942"/>
              <a:gd name="T75" fmla="*/ 949149 h 1218"/>
              <a:gd name="T76" fmla="*/ 1578423 w 942"/>
              <a:gd name="T77" fmla="*/ 1243796 h 1218"/>
              <a:gd name="T78" fmla="*/ 1276097 w 942"/>
              <a:gd name="T79" fmla="*/ 1096472 h 1218"/>
              <a:gd name="T80" fmla="*/ 759331 w 942"/>
              <a:gd name="T81" fmla="*/ 915337 h 1218"/>
              <a:gd name="T82" fmla="*/ 885886 w 942"/>
              <a:gd name="T83" fmla="*/ 995036 h 1218"/>
              <a:gd name="T84" fmla="*/ 724176 w 942"/>
              <a:gd name="T85" fmla="*/ 1002282 h 1218"/>
              <a:gd name="T86" fmla="*/ 235533 w 942"/>
              <a:gd name="T87" fmla="*/ 1036094 h 1218"/>
              <a:gd name="T88" fmla="*/ 116009 w 942"/>
              <a:gd name="T89" fmla="*/ 1060245 h 1218"/>
              <a:gd name="T90" fmla="*/ 646837 w 942"/>
              <a:gd name="T91" fmla="*/ 1016773 h 1218"/>
              <a:gd name="T92" fmla="*/ 1244458 w 942"/>
              <a:gd name="T93" fmla="*/ 1118208 h 1218"/>
              <a:gd name="T94" fmla="*/ 1775287 w 942"/>
              <a:gd name="T95" fmla="*/ 1676105 h 1218"/>
              <a:gd name="T96" fmla="*/ 1522177 w 942"/>
              <a:gd name="T97" fmla="*/ 1572254 h 1218"/>
              <a:gd name="T98" fmla="*/ 1479992 w 942"/>
              <a:gd name="T99" fmla="*/ 1625387 h 1218"/>
              <a:gd name="T100" fmla="*/ 766361 w 942"/>
              <a:gd name="T101" fmla="*/ 1395949 h 1218"/>
              <a:gd name="T102" fmla="*/ 1508115 w 942"/>
              <a:gd name="T103" fmla="*/ 1719578 h 1218"/>
              <a:gd name="T104" fmla="*/ 1775287 w 942"/>
              <a:gd name="T105" fmla="*/ 2077018 h 1218"/>
              <a:gd name="T106" fmla="*/ 1775287 w 942"/>
              <a:gd name="T107" fmla="*/ 2847447 h 1218"/>
              <a:gd name="T108" fmla="*/ 1617093 w 942"/>
              <a:gd name="T109" fmla="*/ 2941637 h 1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942" h="1218">
                <a:moveTo>
                  <a:pt x="599" y="1218"/>
                </a:moveTo>
                <a:lnTo>
                  <a:pt x="585" y="1209"/>
                </a:lnTo>
                <a:lnTo>
                  <a:pt x="575" y="1197"/>
                </a:lnTo>
                <a:lnTo>
                  <a:pt x="567" y="1181"/>
                </a:lnTo>
                <a:lnTo>
                  <a:pt x="563" y="1151"/>
                </a:lnTo>
                <a:lnTo>
                  <a:pt x="560" y="1099"/>
                </a:lnTo>
                <a:lnTo>
                  <a:pt x="558" y="1025"/>
                </a:lnTo>
                <a:lnTo>
                  <a:pt x="560" y="949"/>
                </a:lnTo>
                <a:lnTo>
                  <a:pt x="570" y="887"/>
                </a:lnTo>
                <a:lnTo>
                  <a:pt x="578" y="860"/>
                </a:lnTo>
                <a:lnTo>
                  <a:pt x="587" y="833"/>
                </a:lnTo>
                <a:lnTo>
                  <a:pt x="597" y="803"/>
                </a:lnTo>
                <a:lnTo>
                  <a:pt x="612" y="775"/>
                </a:lnTo>
                <a:lnTo>
                  <a:pt x="635" y="746"/>
                </a:lnTo>
                <a:lnTo>
                  <a:pt x="663" y="720"/>
                </a:lnTo>
                <a:lnTo>
                  <a:pt x="702" y="694"/>
                </a:lnTo>
                <a:lnTo>
                  <a:pt x="753" y="673"/>
                </a:lnTo>
                <a:lnTo>
                  <a:pt x="742" y="675"/>
                </a:lnTo>
                <a:lnTo>
                  <a:pt x="727" y="678"/>
                </a:lnTo>
                <a:lnTo>
                  <a:pt x="708" y="682"/>
                </a:lnTo>
                <a:lnTo>
                  <a:pt x="688" y="690"/>
                </a:lnTo>
                <a:lnTo>
                  <a:pt x="667" y="699"/>
                </a:lnTo>
                <a:lnTo>
                  <a:pt x="647" y="709"/>
                </a:lnTo>
                <a:lnTo>
                  <a:pt x="629" y="720"/>
                </a:lnTo>
                <a:lnTo>
                  <a:pt x="615" y="733"/>
                </a:lnTo>
                <a:lnTo>
                  <a:pt x="618" y="723"/>
                </a:lnTo>
                <a:lnTo>
                  <a:pt x="624" y="708"/>
                </a:lnTo>
                <a:lnTo>
                  <a:pt x="630" y="690"/>
                </a:lnTo>
                <a:lnTo>
                  <a:pt x="639" y="669"/>
                </a:lnTo>
                <a:lnTo>
                  <a:pt x="650" y="645"/>
                </a:lnTo>
                <a:lnTo>
                  <a:pt x="662" y="621"/>
                </a:lnTo>
                <a:lnTo>
                  <a:pt x="676" y="597"/>
                </a:lnTo>
                <a:lnTo>
                  <a:pt x="694" y="573"/>
                </a:lnTo>
                <a:lnTo>
                  <a:pt x="714" y="551"/>
                </a:lnTo>
                <a:lnTo>
                  <a:pt x="736" y="532"/>
                </a:lnTo>
                <a:lnTo>
                  <a:pt x="762" y="515"/>
                </a:lnTo>
                <a:lnTo>
                  <a:pt x="790" y="502"/>
                </a:lnTo>
                <a:lnTo>
                  <a:pt x="821" y="493"/>
                </a:lnTo>
                <a:lnTo>
                  <a:pt x="856" y="490"/>
                </a:lnTo>
                <a:lnTo>
                  <a:pt x="893" y="494"/>
                </a:lnTo>
                <a:lnTo>
                  <a:pt x="935" y="505"/>
                </a:lnTo>
                <a:lnTo>
                  <a:pt x="929" y="500"/>
                </a:lnTo>
                <a:lnTo>
                  <a:pt x="921" y="496"/>
                </a:lnTo>
                <a:lnTo>
                  <a:pt x="911" y="491"/>
                </a:lnTo>
                <a:lnTo>
                  <a:pt x="897" y="487"/>
                </a:lnTo>
                <a:lnTo>
                  <a:pt x="884" y="482"/>
                </a:lnTo>
                <a:lnTo>
                  <a:pt x="868" y="481"/>
                </a:lnTo>
                <a:lnTo>
                  <a:pt x="850" y="479"/>
                </a:lnTo>
                <a:lnTo>
                  <a:pt x="830" y="481"/>
                </a:lnTo>
                <a:lnTo>
                  <a:pt x="811" y="482"/>
                </a:lnTo>
                <a:lnTo>
                  <a:pt x="790" y="488"/>
                </a:lnTo>
                <a:lnTo>
                  <a:pt x="769" y="496"/>
                </a:lnTo>
                <a:lnTo>
                  <a:pt x="748" y="506"/>
                </a:lnTo>
                <a:lnTo>
                  <a:pt x="727" y="520"/>
                </a:lnTo>
                <a:lnTo>
                  <a:pt x="708" y="536"/>
                </a:lnTo>
                <a:lnTo>
                  <a:pt x="688" y="557"/>
                </a:lnTo>
                <a:lnTo>
                  <a:pt x="669" y="582"/>
                </a:lnTo>
                <a:lnTo>
                  <a:pt x="670" y="572"/>
                </a:lnTo>
                <a:lnTo>
                  <a:pt x="672" y="558"/>
                </a:lnTo>
                <a:lnTo>
                  <a:pt x="675" y="540"/>
                </a:lnTo>
                <a:lnTo>
                  <a:pt x="679" y="521"/>
                </a:lnTo>
                <a:lnTo>
                  <a:pt x="685" y="499"/>
                </a:lnTo>
                <a:lnTo>
                  <a:pt x="693" y="475"/>
                </a:lnTo>
                <a:lnTo>
                  <a:pt x="703" y="449"/>
                </a:lnTo>
                <a:lnTo>
                  <a:pt x="717" y="424"/>
                </a:lnTo>
                <a:lnTo>
                  <a:pt x="732" y="399"/>
                </a:lnTo>
                <a:lnTo>
                  <a:pt x="750" y="373"/>
                </a:lnTo>
                <a:lnTo>
                  <a:pt x="772" y="349"/>
                </a:lnTo>
                <a:lnTo>
                  <a:pt x="797" y="327"/>
                </a:lnTo>
                <a:lnTo>
                  <a:pt x="827" y="308"/>
                </a:lnTo>
                <a:lnTo>
                  <a:pt x="862" y="290"/>
                </a:lnTo>
                <a:lnTo>
                  <a:pt x="899" y="276"/>
                </a:lnTo>
                <a:lnTo>
                  <a:pt x="942" y="266"/>
                </a:lnTo>
                <a:lnTo>
                  <a:pt x="926" y="267"/>
                </a:lnTo>
                <a:lnTo>
                  <a:pt x="905" y="272"/>
                </a:lnTo>
                <a:lnTo>
                  <a:pt x="880" y="278"/>
                </a:lnTo>
                <a:lnTo>
                  <a:pt x="853" y="287"/>
                </a:lnTo>
                <a:lnTo>
                  <a:pt x="824" y="299"/>
                </a:lnTo>
                <a:lnTo>
                  <a:pt x="796" y="315"/>
                </a:lnTo>
                <a:lnTo>
                  <a:pt x="769" y="338"/>
                </a:lnTo>
                <a:lnTo>
                  <a:pt x="745" y="364"/>
                </a:lnTo>
                <a:lnTo>
                  <a:pt x="751" y="347"/>
                </a:lnTo>
                <a:lnTo>
                  <a:pt x="763" y="324"/>
                </a:lnTo>
                <a:lnTo>
                  <a:pt x="776" y="299"/>
                </a:lnTo>
                <a:lnTo>
                  <a:pt x="791" y="273"/>
                </a:lnTo>
                <a:lnTo>
                  <a:pt x="806" y="250"/>
                </a:lnTo>
                <a:lnTo>
                  <a:pt x="818" y="229"/>
                </a:lnTo>
                <a:lnTo>
                  <a:pt x="827" y="215"/>
                </a:lnTo>
                <a:lnTo>
                  <a:pt x="830" y="211"/>
                </a:lnTo>
                <a:lnTo>
                  <a:pt x="814" y="226"/>
                </a:lnTo>
                <a:lnTo>
                  <a:pt x="797" y="247"/>
                </a:lnTo>
                <a:lnTo>
                  <a:pt x="779" y="270"/>
                </a:lnTo>
                <a:lnTo>
                  <a:pt x="765" y="296"/>
                </a:lnTo>
                <a:lnTo>
                  <a:pt x="750" y="323"/>
                </a:lnTo>
                <a:lnTo>
                  <a:pt x="736" y="347"/>
                </a:lnTo>
                <a:lnTo>
                  <a:pt x="726" y="367"/>
                </a:lnTo>
                <a:lnTo>
                  <a:pt x="717" y="382"/>
                </a:lnTo>
                <a:lnTo>
                  <a:pt x="709" y="394"/>
                </a:lnTo>
                <a:lnTo>
                  <a:pt x="700" y="411"/>
                </a:lnTo>
                <a:lnTo>
                  <a:pt x="690" y="432"/>
                </a:lnTo>
                <a:lnTo>
                  <a:pt x="679" y="455"/>
                </a:lnTo>
                <a:lnTo>
                  <a:pt x="669" y="484"/>
                </a:lnTo>
                <a:lnTo>
                  <a:pt x="659" y="515"/>
                </a:lnTo>
                <a:lnTo>
                  <a:pt x="651" y="549"/>
                </a:lnTo>
                <a:lnTo>
                  <a:pt x="644" y="588"/>
                </a:lnTo>
                <a:lnTo>
                  <a:pt x="639" y="603"/>
                </a:lnTo>
                <a:lnTo>
                  <a:pt x="633" y="624"/>
                </a:lnTo>
                <a:lnTo>
                  <a:pt x="626" y="648"/>
                </a:lnTo>
                <a:lnTo>
                  <a:pt x="618" y="673"/>
                </a:lnTo>
                <a:lnTo>
                  <a:pt x="611" y="700"/>
                </a:lnTo>
                <a:lnTo>
                  <a:pt x="603" y="724"/>
                </a:lnTo>
                <a:lnTo>
                  <a:pt x="597" y="745"/>
                </a:lnTo>
                <a:lnTo>
                  <a:pt x="591" y="760"/>
                </a:lnTo>
                <a:lnTo>
                  <a:pt x="585" y="773"/>
                </a:lnTo>
                <a:lnTo>
                  <a:pt x="578" y="790"/>
                </a:lnTo>
                <a:lnTo>
                  <a:pt x="570" y="806"/>
                </a:lnTo>
                <a:lnTo>
                  <a:pt x="563" y="826"/>
                </a:lnTo>
                <a:lnTo>
                  <a:pt x="554" y="843"/>
                </a:lnTo>
                <a:lnTo>
                  <a:pt x="548" y="863"/>
                </a:lnTo>
                <a:lnTo>
                  <a:pt x="542" y="881"/>
                </a:lnTo>
                <a:lnTo>
                  <a:pt x="539" y="897"/>
                </a:lnTo>
                <a:lnTo>
                  <a:pt x="533" y="842"/>
                </a:lnTo>
                <a:lnTo>
                  <a:pt x="529" y="770"/>
                </a:lnTo>
                <a:lnTo>
                  <a:pt x="526" y="699"/>
                </a:lnTo>
                <a:lnTo>
                  <a:pt x="529" y="642"/>
                </a:lnTo>
                <a:lnTo>
                  <a:pt x="533" y="615"/>
                </a:lnTo>
                <a:lnTo>
                  <a:pt x="542" y="579"/>
                </a:lnTo>
                <a:lnTo>
                  <a:pt x="555" y="539"/>
                </a:lnTo>
                <a:lnTo>
                  <a:pt x="572" y="494"/>
                </a:lnTo>
                <a:lnTo>
                  <a:pt x="593" y="448"/>
                </a:lnTo>
                <a:lnTo>
                  <a:pt x="618" y="403"/>
                </a:lnTo>
                <a:lnTo>
                  <a:pt x="647" y="360"/>
                </a:lnTo>
                <a:lnTo>
                  <a:pt x="679" y="323"/>
                </a:lnTo>
                <a:lnTo>
                  <a:pt x="669" y="332"/>
                </a:lnTo>
                <a:lnTo>
                  <a:pt x="651" y="349"/>
                </a:lnTo>
                <a:lnTo>
                  <a:pt x="630" y="375"/>
                </a:lnTo>
                <a:lnTo>
                  <a:pt x="608" y="405"/>
                </a:lnTo>
                <a:lnTo>
                  <a:pt x="584" y="441"/>
                </a:lnTo>
                <a:lnTo>
                  <a:pt x="563" y="479"/>
                </a:lnTo>
                <a:lnTo>
                  <a:pt x="544" y="521"/>
                </a:lnTo>
                <a:lnTo>
                  <a:pt x="529" y="564"/>
                </a:lnTo>
                <a:lnTo>
                  <a:pt x="520" y="514"/>
                </a:lnTo>
                <a:lnTo>
                  <a:pt x="511" y="448"/>
                </a:lnTo>
                <a:lnTo>
                  <a:pt x="503" y="387"/>
                </a:lnTo>
                <a:lnTo>
                  <a:pt x="503" y="351"/>
                </a:lnTo>
                <a:lnTo>
                  <a:pt x="505" y="345"/>
                </a:lnTo>
                <a:lnTo>
                  <a:pt x="509" y="335"/>
                </a:lnTo>
                <a:lnTo>
                  <a:pt x="515" y="321"/>
                </a:lnTo>
                <a:lnTo>
                  <a:pt x="523" y="306"/>
                </a:lnTo>
                <a:lnTo>
                  <a:pt x="532" y="288"/>
                </a:lnTo>
                <a:lnTo>
                  <a:pt x="542" y="269"/>
                </a:lnTo>
                <a:lnTo>
                  <a:pt x="554" y="250"/>
                </a:lnTo>
                <a:lnTo>
                  <a:pt x="567" y="229"/>
                </a:lnTo>
                <a:lnTo>
                  <a:pt x="584" y="208"/>
                </a:lnTo>
                <a:lnTo>
                  <a:pt x="600" y="188"/>
                </a:lnTo>
                <a:lnTo>
                  <a:pt x="620" y="169"/>
                </a:lnTo>
                <a:lnTo>
                  <a:pt x="641" y="151"/>
                </a:lnTo>
                <a:lnTo>
                  <a:pt x="663" y="135"/>
                </a:lnTo>
                <a:lnTo>
                  <a:pt x="688" y="121"/>
                </a:lnTo>
                <a:lnTo>
                  <a:pt x="714" y="109"/>
                </a:lnTo>
                <a:lnTo>
                  <a:pt x="742" y="102"/>
                </a:lnTo>
                <a:lnTo>
                  <a:pt x="735" y="100"/>
                </a:lnTo>
                <a:lnTo>
                  <a:pt x="726" y="102"/>
                </a:lnTo>
                <a:lnTo>
                  <a:pt x="714" y="105"/>
                </a:lnTo>
                <a:lnTo>
                  <a:pt x="699" y="111"/>
                </a:lnTo>
                <a:lnTo>
                  <a:pt x="684" y="118"/>
                </a:lnTo>
                <a:lnTo>
                  <a:pt x="667" y="127"/>
                </a:lnTo>
                <a:lnTo>
                  <a:pt x="650" y="138"/>
                </a:lnTo>
                <a:lnTo>
                  <a:pt x="632" y="151"/>
                </a:lnTo>
                <a:lnTo>
                  <a:pt x="612" y="166"/>
                </a:lnTo>
                <a:lnTo>
                  <a:pt x="593" y="184"/>
                </a:lnTo>
                <a:lnTo>
                  <a:pt x="575" y="202"/>
                </a:lnTo>
                <a:lnTo>
                  <a:pt x="557" y="223"/>
                </a:lnTo>
                <a:lnTo>
                  <a:pt x="539" y="247"/>
                </a:lnTo>
                <a:lnTo>
                  <a:pt x="523" y="270"/>
                </a:lnTo>
                <a:lnTo>
                  <a:pt x="508" y="297"/>
                </a:lnTo>
                <a:lnTo>
                  <a:pt x="494" y="326"/>
                </a:lnTo>
                <a:lnTo>
                  <a:pt x="493" y="311"/>
                </a:lnTo>
                <a:lnTo>
                  <a:pt x="493" y="287"/>
                </a:lnTo>
                <a:lnTo>
                  <a:pt x="493" y="255"/>
                </a:lnTo>
                <a:lnTo>
                  <a:pt x="499" y="220"/>
                </a:lnTo>
                <a:lnTo>
                  <a:pt x="509" y="181"/>
                </a:lnTo>
                <a:lnTo>
                  <a:pt x="530" y="141"/>
                </a:lnTo>
                <a:lnTo>
                  <a:pt x="563" y="103"/>
                </a:lnTo>
                <a:lnTo>
                  <a:pt x="609" y="70"/>
                </a:lnTo>
                <a:lnTo>
                  <a:pt x="594" y="76"/>
                </a:lnTo>
                <a:lnTo>
                  <a:pt x="579" y="82"/>
                </a:lnTo>
                <a:lnTo>
                  <a:pt x="563" y="93"/>
                </a:lnTo>
                <a:lnTo>
                  <a:pt x="547" y="105"/>
                </a:lnTo>
                <a:lnTo>
                  <a:pt x="532" y="121"/>
                </a:lnTo>
                <a:lnTo>
                  <a:pt x="517" y="142"/>
                </a:lnTo>
                <a:lnTo>
                  <a:pt x="503" y="167"/>
                </a:lnTo>
                <a:lnTo>
                  <a:pt x="491" y="200"/>
                </a:lnTo>
                <a:lnTo>
                  <a:pt x="488" y="181"/>
                </a:lnTo>
                <a:lnTo>
                  <a:pt x="482" y="155"/>
                </a:lnTo>
                <a:lnTo>
                  <a:pt x="475" y="127"/>
                </a:lnTo>
                <a:lnTo>
                  <a:pt x="466" y="96"/>
                </a:lnTo>
                <a:lnTo>
                  <a:pt x="454" y="66"/>
                </a:lnTo>
                <a:lnTo>
                  <a:pt x="443" y="39"/>
                </a:lnTo>
                <a:lnTo>
                  <a:pt x="432" y="17"/>
                </a:lnTo>
                <a:lnTo>
                  <a:pt x="421" y="0"/>
                </a:lnTo>
                <a:lnTo>
                  <a:pt x="427" y="12"/>
                </a:lnTo>
                <a:lnTo>
                  <a:pt x="435" y="30"/>
                </a:lnTo>
                <a:lnTo>
                  <a:pt x="442" y="51"/>
                </a:lnTo>
                <a:lnTo>
                  <a:pt x="449" y="73"/>
                </a:lnTo>
                <a:lnTo>
                  <a:pt x="457" y="97"/>
                </a:lnTo>
                <a:lnTo>
                  <a:pt x="463" y="121"/>
                </a:lnTo>
                <a:lnTo>
                  <a:pt x="467" y="142"/>
                </a:lnTo>
                <a:lnTo>
                  <a:pt x="470" y="158"/>
                </a:lnTo>
                <a:lnTo>
                  <a:pt x="463" y="147"/>
                </a:lnTo>
                <a:lnTo>
                  <a:pt x="452" y="129"/>
                </a:lnTo>
                <a:lnTo>
                  <a:pt x="439" y="109"/>
                </a:lnTo>
                <a:lnTo>
                  <a:pt x="426" y="87"/>
                </a:lnTo>
                <a:lnTo>
                  <a:pt x="409" y="66"/>
                </a:lnTo>
                <a:lnTo>
                  <a:pt x="394" y="48"/>
                </a:lnTo>
                <a:lnTo>
                  <a:pt x="379" y="33"/>
                </a:lnTo>
                <a:lnTo>
                  <a:pt x="364" y="24"/>
                </a:lnTo>
                <a:lnTo>
                  <a:pt x="411" y="87"/>
                </a:lnTo>
                <a:lnTo>
                  <a:pt x="442" y="133"/>
                </a:lnTo>
                <a:lnTo>
                  <a:pt x="461" y="170"/>
                </a:lnTo>
                <a:lnTo>
                  <a:pt x="472" y="203"/>
                </a:lnTo>
                <a:lnTo>
                  <a:pt x="476" y="238"/>
                </a:lnTo>
                <a:lnTo>
                  <a:pt x="478" y="281"/>
                </a:lnTo>
                <a:lnTo>
                  <a:pt x="479" y="338"/>
                </a:lnTo>
                <a:lnTo>
                  <a:pt x="487" y="414"/>
                </a:lnTo>
                <a:lnTo>
                  <a:pt x="481" y="399"/>
                </a:lnTo>
                <a:lnTo>
                  <a:pt x="475" y="384"/>
                </a:lnTo>
                <a:lnTo>
                  <a:pt x="470" y="370"/>
                </a:lnTo>
                <a:lnTo>
                  <a:pt x="464" y="355"/>
                </a:lnTo>
                <a:lnTo>
                  <a:pt x="458" y="342"/>
                </a:lnTo>
                <a:lnTo>
                  <a:pt x="452" y="329"/>
                </a:lnTo>
                <a:lnTo>
                  <a:pt x="446" y="315"/>
                </a:lnTo>
                <a:lnTo>
                  <a:pt x="439" y="302"/>
                </a:lnTo>
                <a:lnTo>
                  <a:pt x="427" y="269"/>
                </a:lnTo>
                <a:lnTo>
                  <a:pt x="420" y="232"/>
                </a:lnTo>
                <a:lnTo>
                  <a:pt x="411" y="197"/>
                </a:lnTo>
                <a:lnTo>
                  <a:pt x="396" y="175"/>
                </a:lnTo>
                <a:lnTo>
                  <a:pt x="403" y="202"/>
                </a:lnTo>
                <a:lnTo>
                  <a:pt x="412" y="241"/>
                </a:lnTo>
                <a:lnTo>
                  <a:pt x="421" y="278"/>
                </a:lnTo>
                <a:lnTo>
                  <a:pt x="424" y="294"/>
                </a:lnTo>
                <a:lnTo>
                  <a:pt x="406" y="272"/>
                </a:lnTo>
                <a:lnTo>
                  <a:pt x="385" y="254"/>
                </a:lnTo>
                <a:lnTo>
                  <a:pt x="361" y="241"/>
                </a:lnTo>
                <a:lnTo>
                  <a:pt x="337" y="230"/>
                </a:lnTo>
                <a:lnTo>
                  <a:pt x="317" y="224"/>
                </a:lnTo>
                <a:lnTo>
                  <a:pt x="297" y="220"/>
                </a:lnTo>
                <a:lnTo>
                  <a:pt x="285" y="217"/>
                </a:lnTo>
                <a:lnTo>
                  <a:pt x="281" y="217"/>
                </a:lnTo>
                <a:lnTo>
                  <a:pt x="324" y="232"/>
                </a:lnTo>
                <a:lnTo>
                  <a:pt x="361" y="251"/>
                </a:lnTo>
                <a:lnTo>
                  <a:pt x="394" y="278"/>
                </a:lnTo>
                <a:lnTo>
                  <a:pt x="423" y="312"/>
                </a:lnTo>
                <a:lnTo>
                  <a:pt x="448" y="357"/>
                </a:lnTo>
                <a:lnTo>
                  <a:pt x="469" y="415"/>
                </a:lnTo>
                <a:lnTo>
                  <a:pt x="487" y="488"/>
                </a:lnTo>
                <a:lnTo>
                  <a:pt x="503" y="578"/>
                </a:lnTo>
                <a:lnTo>
                  <a:pt x="490" y="549"/>
                </a:lnTo>
                <a:lnTo>
                  <a:pt x="473" y="521"/>
                </a:lnTo>
                <a:lnTo>
                  <a:pt x="455" y="491"/>
                </a:lnTo>
                <a:lnTo>
                  <a:pt x="435" y="461"/>
                </a:lnTo>
                <a:lnTo>
                  <a:pt x="412" y="435"/>
                </a:lnTo>
                <a:lnTo>
                  <a:pt x="388" y="412"/>
                </a:lnTo>
                <a:lnTo>
                  <a:pt x="364" y="394"/>
                </a:lnTo>
                <a:lnTo>
                  <a:pt x="340" y="382"/>
                </a:lnTo>
                <a:lnTo>
                  <a:pt x="355" y="393"/>
                </a:lnTo>
                <a:lnTo>
                  <a:pt x="372" y="408"/>
                </a:lnTo>
                <a:lnTo>
                  <a:pt x="388" y="424"/>
                </a:lnTo>
                <a:lnTo>
                  <a:pt x="405" y="444"/>
                </a:lnTo>
                <a:lnTo>
                  <a:pt x="418" y="463"/>
                </a:lnTo>
                <a:lnTo>
                  <a:pt x="432" y="481"/>
                </a:lnTo>
                <a:lnTo>
                  <a:pt x="442" y="499"/>
                </a:lnTo>
                <a:lnTo>
                  <a:pt x="449" y="515"/>
                </a:lnTo>
                <a:lnTo>
                  <a:pt x="440" y="509"/>
                </a:lnTo>
                <a:lnTo>
                  <a:pt x="430" y="503"/>
                </a:lnTo>
                <a:lnTo>
                  <a:pt x="420" y="494"/>
                </a:lnTo>
                <a:lnTo>
                  <a:pt x="408" y="485"/>
                </a:lnTo>
                <a:lnTo>
                  <a:pt x="393" y="475"/>
                </a:lnTo>
                <a:lnTo>
                  <a:pt x="378" y="464"/>
                </a:lnTo>
                <a:lnTo>
                  <a:pt x="363" y="454"/>
                </a:lnTo>
                <a:lnTo>
                  <a:pt x="345" y="442"/>
                </a:lnTo>
                <a:lnTo>
                  <a:pt x="327" y="430"/>
                </a:lnTo>
                <a:lnTo>
                  <a:pt x="306" y="420"/>
                </a:lnTo>
                <a:lnTo>
                  <a:pt x="285" y="408"/>
                </a:lnTo>
                <a:lnTo>
                  <a:pt x="264" y="397"/>
                </a:lnTo>
                <a:lnTo>
                  <a:pt x="240" y="388"/>
                </a:lnTo>
                <a:lnTo>
                  <a:pt x="216" y="379"/>
                </a:lnTo>
                <a:lnTo>
                  <a:pt x="191" y="373"/>
                </a:lnTo>
                <a:lnTo>
                  <a:pt x="164" y="367"/>
                </a:lnTo>
                <a:lnTo>
                  <a:pt x="179" y="376"/>
                </a:lnTo>
                <a:lnTo>
                  <a:pt x="196" y="385"/>
                </a:lnTo>
                <a:lnTo>
                  <a:pt x="215" y="396"/>
                </a:lnTo>
                <a:lnTo>
                  <a:pt x="234" y="405"/>
                </a:lnTo>
                <a:lnTo>
                  <a:pt x="252" y="412"/>
                </a:lnTo>
                <a:lnTo>
                  <a:pt x="267" y="418"/>
                </a:lnTo>
                <a:lnTo>
                  <a:pt x="278" y="423"/>
                </a:lnTo>
                <a:lnTo>
                  <a:pt x="281" y="424"/>
                </a:lnTo>
                <a:lnTo>
                  <a:pt x="264" y="420"/>
                </a:lnTo>
                <a:lnTo>
                  <a:pt x="245" y="418"/>
                </a:lnTo>
                <a:lnTo>
                  <a:pt x="225" y="417"/>
                </a:lnTo>
                <a:lnTo>
                  <a:pt x="206" y="415"/>
                </a:lnTo>
                <a:lnTo>
                  <a:pt x="185" y="415"/>
                </a:lnTo>
                <a:lnTo>
                  <a:pt x="166" y="417"/>
                </a:lnTo>
                <a:lnTo>
                  <a:pt x="145" y="418"/>
                </a:lnTo>
                <a:lnTo>
                  <a:pt x="125" y="420"/>
                </a:lnTo>
                <a:lnTo>
                  <a:pt x="104" y="423"/>
                </a:lnTo>
                <a:lnTo>
                  <a:pt x="87" y="426"/>
                </a:lnTo>
                <a:lnTo>
                  <a:pt x="67" y="429"/>
                </a:lnTo>
                <a:lnTo>
                  <a:pt x="51" y="432"/>
                </a:lnTo>
                <a:lnTo>
                  <a:pt x="36" y="435"/>
                </a:lnTo>
                <a:lnTo>
                  <a:pt x="22" y="438"/>
                </a:lnTo>
                <a:lnTo>
                  <a:pt x="10" y="441"/>
                </a:lnTo>
                <a:lnTo>
                  <a:pt x="0" y="442"/>
                </a:lnTo>
                <a:lnTo>
                  <a:pt x="15" y="442"/>
                </a:lnTo>
                <a:lnTo>
                  <a:pt x="33" y="439"/>
                </a:lnTo>
                <a:lnTo>
                  <a:pt x="51" y="438"/>
                </a:lnTo>
                <a:lnTo>
                  <a:pt x="70" y="435"/>
                </a:lnTo>
                <a:lnTo>
                  <a:pt x="91" y="430"/>
                </a:lnTo>
                <a:lnTo>
                  <a:pt x="113" y="427"/>
                </a:lnTo>
                <a:lnTo>
                  <a:pt x="137" y="424"/>
                </a:lnTo>
                <a:lnTo>
                  <a:pt x="160" y="423"/>
                </a:lnTo>
                <a:lnTo>
                  <a:pt x="184" y="421"/>
                </a:lnTo>
                <a:lnTo>
                  <a:pt x="209" y="421"/>
                </a:lnTo>
                <a:lnTo>
                  <a:pt x="233" y="423"/>
                </a:lnTo>
                <a:lnTo>
                  <a:pt x="258" y="426"/>
                </a:lnTo>
                <a:lnTo>
                  <a:pt x="282" y="432"/>
                </a:lnTo>
                <a:lnTo>
                  <a:pt x="306" y="439"/>
                </a:lnTo>
                <a:lnTo>
                  <a:pt x="330" y="449"/>
                </a:lnTo>
                <a:lnTo>
                  <a:pt x="354" y="463"/>
                </a:lnTo>
                <a:lnTo>
                  <a:pt x="396" y="491"/>
                </a:lnTo>
                <a:lnTo>
                  <a:pt x="430" y="517"/>
                </a:lnTo>
                <a:lnTo>
                  <a:pt x="457" y="542"/>
                </a:lnTo>
                <a:lnTo>
                  <a:pt x="478" y="570"/>
                </a:lnTo>
                <a:lnTo>
                  <a:pt x="491" y="603"/>
                </a:lnTo>
                <a:lnTo>
                  <a:pt x="500" y="643"/>
                </a:lnTo>
                <a:lnTo>
                  <a:pt x="505" y="694"/>
                </a:lnTo>
                <a:lnTo>
                  <a:pt x="503" y="757"/>
                </a:lnTo>
                <a:lnTo>
                  <a:pt x="494" y="746"/>
                </a:lnTo>
                <a:lnTo>
                  <a:pt x="484" y="732"/>
                </a:lnTo>
                <a:lnTo>
                  <a:pt x="470" y="714"/>
                </a:lnTo>
                <a:lnTo>
                  <a:pt x="457" y="694"/>
                </a:lnTo>
                <a:lnTo>
                  <a:pt x="443" y="673"/>
                </a:lnTo>
                <a:lnTo>
                  <a:pt x="433" y="651"/>
                </a:lnTo>
                <a:lnTo>
                  <a:pt x="426" y="627"/>
                </a:lnTo>
                <a:lnTo>
                  <a:pt x="424" y="603"/>
                </a:lnTo>
                <a:lnTo>
                  <a:pt x="423" y="621"/>
                </a:lnTo>
                <a:lnTo>
                  <a:pt x="423" y="643"/>
                </a:lnTo>
                <a:lnTo>
                  <a:pt x="427" y="669"/>
                </a:lnTo>
                <a:lnTo>
                  <a:pt x="439" y="697"/>
                </a:lnTo>
                <a:lnTo>
                  <a:pt x="421" y="673"/>
                </a:lnTo>
                <a:lnTo>
                  <a:pt x="397" y="651"/>
                </a:lnTo>
                <a:lnTo>
                  <a:pt x="367" y="632"/>
                </a:lnTo>
                <a:lnTo>
                  <a:pt x="334" y="612"/>
                </a:lnTo>
                <a:lnTo>
                  <a:pt x="302" y="597"/>
                </a:lnTo>
                <a:lnTo>
                  <a:pt x="270" y="587"/>
                </a:lnTo>
                <a:lnTo>
                  <a:pt x="240" y="579"/>
                </a:lnTo>
                <a:lnTo>
                  <a:pt x="218" y="578"/>
                </a:lnTo>
                <a:lnTo>
                  <a:pt x="240" y="585"/>
                </a:lnTo>
                <a:lnTo>
                  <a:pt x="267" y="599"/>
                </a:lnTo>
                <a:lnTo>
                  <a:pt x="297" y="614"/>
                </a:lnTo>
                <a:lnTo>
                  <a:pt x="330" y="635"/>
                </a:lnTo>
                <a:lnTo>
                  <a:pt x="364" y="657"/>
                </a:lnTo>
                <a:lnTo>
                  <a:pt x="397" y="684"/>
                </a:lnTo>
                <a:lnTo>
                  <a:pt x="429" y="712"/>
                </a:lnTo>
                <a:lnTo>
                  <a:pt x="455" y="743"/>
                </a:lnTo>
                <a:lnTo>
                  <a:pt x="464" y="757"/>
                </a:lnTo>
                <a:lnTo>
                  <a:pt x="475" y="772"/>
                </a:lnTo>
                <a:lnTo>
                  <a:pt x="484" y="791"/>
                </a:lnTo>
                <a:lnTo>
                  <a:pt x="493" y="811"/>
                </a:lnTo>
                <a:lnTo>
                  <a:pt x="499" y="834"/>
                </a:lnTo>
                <a:lnTo>
                  <a:pt x="505" y="860"/>
                </a:lnTo>
                <a:lnTo>
                  <a:pt x="508" y="888"/>
                </a:lnTo>
                <a:lnTo>
                  <a:pt x="508" y="920"/>
                </a:lnTo>
                <a:lnTo>
                  <a:pt x="506" y="996"/>
                </a:lnTo>
                <a:lnTo>
                  <a:pt x="506" y="1079"/>
                </a:lnTo>
                <a:lnTo>
                  <a:pt x="508" y="1145"/>
                </a:lnTo>
                <a:lnTo>
                  <a:pt x="508" y="1172"/>
                </a:lnTo>
                <a:lnTo>
                  <a:pt x="505" y="1179"/>
                </a:lnTo>
                <a:lnTo>
                  <a:pt x="500" y="1187"/>
                </a:lnTo>
                <a:lnTo>
                  <a:pt x="494" y="1194"/>
                </a:lnTo>
                <a:lnTo>
                  <a:pt x="488" y="1200"/>
                </a:lnTo>
                <a:lnTo>
                  <a:pt x="481" y="1206"/>
                </a:lnTo>
                <a:lnTo>
                  <a:pt x="473" y="1212"/>
                </a:lnTo>
                <a:lnTo>
                  <a:pt x="466" y="1217"/>
                </a:lnTo>
                <a:lnTo>
                  <a:pt x="460" y="1218"/>
                </a:lnTo>
                <a:lnTo>
                  <a:pt x="599" y="1218"/>
                </a:lnTo>
                <a:close/>
              </a:path>
            </a:pathLst>
          </a:custGeom>
          <a:solidFill>
            <a:srgbClr val="4C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Лента лицом вверх 2"/>
          <p:cNvSpPr/>
          <p:nvPr/>
        </p:nvSpPr>
        <p:spPr>
          <a:xfrm>
            <a:off x="4320093" y="611928"/>
            <a:ext cx="4320480" cy="740760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 қуатын үнемдеу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Лента лицом вверх 57"/>
          <p:cNvSpPr/>
          <p:nvPr/>
        </p:nvSpPr>
        <p:spPr>
          <a:xfrm>
            <a:off x="614969" y="1747252"/>
            <a:ext cx="4320480" cy="740760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 қуатының тиімділігі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38417"/>
      </p:ext>
    </p:extLst>
  </p:cSld>
  <p:clrMapOvr>
    <a:masterClrMapping/>
  </p:clrMapOvr>
  <p:transition spd="slow" advClick="0" advTm="4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CCFF66"/>
          </a:solidFill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195" name="AutoShape 8"/>
          <p:cNvSpPr>
            <a:spLocks noChangeArrowheads="1"/>
          </p:cNvSpPr>
          <p:nvPr/>
        </p:nvSpPr>
        <p:spPr bwMode="auto">
          <a:xfrm>
            <a:off x="2411413" y="188913"/>
            <a:ext cx="4105275" cy="863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4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335477"/>
            <a:ext cx="79296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Өткізгіштерді </a:t>
            </a:r>
            <a:r>
              <a:rPr lang="kk-K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жалғаудың </a:t>
            </a:r>
          </a:p>
          <a:p>
            <a:pPr algn="ctr"/>
            <a:r>
              <a:rPr lang="kk-K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қанша түрі бар?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001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6" descr="istockphoto_10019681-nature-leaf-frame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258888" y="2348880"/>
            <a:ext cx="6481762" cy="302384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61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Үй</a:t>
            </a:r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тапсырмасы</a:t>
            </a:r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</a:p>
          <a:p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	§42 </a:t>
            </a:r>
            <a:r>
              <a:rPr lang="ru-RU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оқу</a:t>
            </a:r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№6 </a:t>
            </a:r>
            <a:r>
              <a:rPr lang="ru-RU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үйде</a:t>
            </a:r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орындалатын</a:t>
            </a:r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эксперименттік</a:t>
            </a:r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тапсырма</a:t>
            </a:r>
            <a:endParaRPr lang="ru-RU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56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66FF"/>
                </a:solidFill>
              </a:rPr>
              <a:t>Кубик ла</a:t>
            </a:r>
            <a:r>
              <a:rPr lang="kk-KZ" b="1" i="1" smtClean="0">
                <a:solidFill>
                  <a:srgbClr val="6666FF"/>
                </a:solidFill>
              </a:rPr>
              <a:t>қтыру </a:t>
            </a:r>
            <a:br>
              <a:rPr lang="kk-KZ" b="1" i="1" smtClean="0">
                <a:solidFill>
                  <a:srgbClr val="6666FF"/>
                </a:solidFill>
              </a:rPr>
            </a:br>
            <a:r>
              <a:rPr lang="kk-KZ" b="1" i="1" smtClean="0">
                <a:solidFill>
                  <a:srgbClr val="6666FF"/>
                </a:solidFill>
              </a:rPr>
              <a:t>сұрақ-жауап</a:t>
            </a:r>
            <a:endParaRPr lang="ru-RU" b="1" i="1" smtClean="0">
              <a:solidFill>
                <a:srgbClr val="6666FF"/>
              </a:solidFill>
            </a:endParaRPr>
          </a:p>
        </p:txBody>
      </p:sp>
      <p:pic>
        <p:nvPicPr>
          <p:cNvPr id="35843" name="Picture 3" descr="Ку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453707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983" y="1673804"/>
            <a:ext cx="16561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89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CCFF66"/>
          </a:solidFill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2411413" y="188913"/>
            <a:ext cx="4392612" cy="935037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4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2919" y="1340768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kk-KZ" sz="3200" i="1" dirty="0" smtClean="0">
                <a:solidFill>
                  <a:schemeClr val="tx1"/>
                </a:solidFill>
                <a:latin typeface="Times New Roman" pitchFamily="18" charset="0"/>
              </a:rPr>
              <a:t>Шартты </a:t>
            </a:r>
            <a:r>
              <a:rPr lang="kk-KZ" sz="3200" i="1" dirty="0">
                <a:solidFill>
                  <a:schemeClr val="tx1"/>
                </a:solidFill>
                <a:latin typeface="Times New Roman" pitchFamily="18" charset="0"/>
              </a:rPr>
              <a:t>белгілер бойынша схемадан құралдарды </a:t>
            </a:r>
            <a:r>
              <a:rPr lang="kk-KZ" sz="3200" i="1" dirty="0" smtClean="0">
                <a:solidFill>
                  <a:schemeClr val="tx1"/>
                </a:solidFill>
                <a:latin typeface="Times New Roman" pitchFamily="18" charset="0"/>
              </a:rPr>
              <a:t>ата?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39" y="2564904"/>
            <a:ext cx="6840760" cy="3600400"/>
          </a:xfrm>
          <a:prstGeom prst="rect">
            <a:avLst/>
          </a:prstGeom>
          <a:solidFill>
            <a:schemeClr val="folHlink"/>
          </a:solidFill>
        </p:spPr>
      </p:pic>
    </p:spTree>
    <p:extLst>
      <p:ext uri="{BB962C8B-B14F-4D97-AF65-F5344CB8AC3E}">
        <p14:creationId xmlns:p14="http://schemas.microsoft.com/office/powerpoint/2010/main" val="26821839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66FF"/>
                </a:solidFill>
              </a:rPr>
              <a:t>Кубик ла</a:t>
            </a:r>
            <a:r>
              <a:rPr lang="kk-KZ" b="1" i="1" smtClean="0">
                <a:solidFill>
                  <a:srgbClr val="6666FF"/>
                </a:solidFill>
              </a:rPr>
              <a:t>қтыру</a:t>
            </a:r>
            <a:br>
              <a:rPr lang="kk-KZ" b="1" i="1" smtClean="0">
                <a:solidFill>
                  <a:srgbClr val="6666FF"/>
                </a:solidFill>
              </a:rPr>
            </a:br>
            <a:r>
              <a:rPr lang="kk-KZ" b="1" i="1" smtClean="0">
                <a:solidFill>
                  <a:srgbClr val="6666FF"/>
                </a:solidFill>
              </a:rPr>
              <a:t> сұрақ-жауап</a:t>
            </a:r>
            <a:endParaRPr lang="ru-RU" b="1" i="1" smtClean="0">
              <a:solidFill>
                <a:srgbClr val="6666FF"/>
              </a:solidFill>
            </a:endParaRPr>
          </a:p>
        </p:txBody>
      </p:sp>
      <p:pic>
        <p:nvPicPr>
          <p:cNvPr id="38915" name="Picture 3" descr="Ку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28775"/>
            <a:ext cx="453707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peace_dove_olive_branch_hg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peace_dove_olive_branch_hg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7" descr="roza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roza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7" descr="roza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4905" y="2205038"/>
            <a:ext cx="147829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54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solidFill>
            <a:srgbClr val="CCFF66"/>
          </a:solidFill>
          <a:ln>
            <a:noFil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98006" name="Line 22"/>
          <p:cNvSpPr>
            <a:spLocks noChangeShapeType="1"/>
          </p:cNvSpPr>
          <p:nvPr/>
        </p:nvSpPr>
        <p:spPr bwMode="auto">
          <a:xfrm flipV="1">
            <a:off x="2411413" y="2565400"/>
            <a:ext cx="0" cy="3384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007" name="Line 23"/>
          <p:cNvSpPr>
            <a:spLocks noChangeShapeType="1"/>
          </p:cNvSpPr>
          <p:nvPr/>
        </p:nvSpPr>
        <p:spPr bwMode="auto">
          <a:xfrm>
            <a:off x="2411413" y="5949950"/>
            <a:ext cx="4321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009" name="Line 25"/>
          <p:cNvSpPr>
            <a:spLocks noChangeShapeType="1"/>
          </p:cNvSpPr>
          <p:nvPr/>
        </p:nvSpPr>
        <p:spPr bwMode="auto">
          <a:xfrm flipV="1">
            <a:off x="2411413" y="3500438"/>
            <a:ext cx="2952750" cy="2449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2411413" y="38608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>
            <a:off x="4932363" y="38608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019" name="Rectangle 35"/>
          <p:cNvSpPr>
            <a:spLocks noChangeArrowheads="1"/>
          </p:cNvSpPr>
          <p:nvPr/>
        </p:nvSpPr>
        <p:spPr bwMode="auto">
          <a:xfrm>
            <a:off x="1619250" y="2416175"/>
            <a:ext cx="86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kk-KZ" sz="2400" dirty="0">
                <a:latin typeface="KZ 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KZ Times New Roman" pitchFamily="18" charset="0"/>
              </a:rPr>
              <a:t> </a:t>
            </a:r>
            <a:r>
              <a:rPr lang="kk-KZ" sz="2400" dirty="0">
                <a:latin typeface="KZ Times New Roman" pitchFamily="18" charset="0"/>
                <a:cs typeface="Times New Roman" pitchFamily="18" charset="0"/>
              </a:rPr>
              <a:t>I,A </a:t>
            </a:r>
            <a:r>
              <a:rPr lang="kk-KZ" sz="1600" dirty="0">
                <a:latin typeface="KZ 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  <a:p>
            <a:pPr eaLnBrk="0" hangingPunct="0"/>
            <a:endParaRPr lang="ru-RU" sz="1600" dirty="0">
              <a:latin typeface="Arial" charset="0"/>
            </a:endParaRPr>
          </a:p>
        </p:txBody>
      </p:sp>
      <p:sp>
        <p:nvSpPr>
          <p:cNvPr id="298020" name="Rectangle 36"/>
          <p:cNvSpPr>
            <a:spLocks noChangeArrowheads="1"/>
          </p:cNvSpPr>
          <p:nvPr/>
        </p:nvSpPr>
        <p:spPr bwMode="auto">
          <a:xfrm>
            <a:off x="1763713" y="3508375"/>
            <a:ext cx="641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kk-KZ" sz="1200" dirty="0">
                <a:latin typeface="KZ Times New Roman" pitchFamily="18" charset="0"/>
                <a:cs typeface="Times New Roman" pitchFamily="18" charset="0"/>
              </a:rPr>
              <a:t>    </a:t>
            </a:r>
            <a:r>
              <a:rPr lang="kk-KZ" sz="2400" dirty="0">
                <a:latin typeface="KZ Times New Roman" pitchFamily="18" charset="0"/>
                <a:cs typeface="Times New Roman" pitchFamily="18" charset="0"/>
              </a:rPr>
              <a:t>10</a:t>
            </a:r>
            <a:endParaRPr lang="ru-RU" sz="2400" dirty="0"/>
          </a:p>
          <a:p>
            <a:pPr eaLnBrk="0" hangingPunct="0"/>
            <a:endParaRPr lang="ru-RU" sz="2400" dirty="0">
              <a:latin typeface="Arial" charset="0"/>
            </a:endParaRPr>
          </a:p>
        </p:txBody>
      </p:sp>
      <p:sp>
        <p:nvSpPr>
          <p:cNvPr id="298021" name="Rectangle 37"/>
          <p:cNvSpPr>
            <a:spLocks noChangeArrowheads="1"/>
          </p:cNvSpPr>
          <p:nvPr/>
        </p:nvSpPr>
        <p:spPr bwMode="auto">
          <a:xfrm>
            <a:off x="4716463" y="5949950"/>
            <a:ext cx="16748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r>
              <a:rPr lang="kk-KZ" sz="1200">
                <a:latin typeface="KZ Times New Roman" pitchFamily="18" charset="0"/>
                <a:cs typeface="Times New Roman" pitchFamily="18" charset="0"/>
              </a:rPr>
              <a:t> </a:t>
            </a:r>
            <a:r>
              <a:rPr lang="kk-KZ" sz="1200">
                <a:latin typeface="KZ Times New Roman" pitchFamily="18" charset="0"/>
              </a:rPr>
              <a:t>       </a:t>
            </a:r>
            <a:r>
              <a:rPr lang="kk-KZ" sz="2400">
                <a:latin typeface="KZ Times New Roman" pitchFamily="18" charset="0"/>
                <a:cs typeface="Times New Roman" pitchFamily="18" charset="0"/>
              </a:rPr>
              <a:t>200   U,B</a:t>
            </a:r>
            <a:endParaRPr lang="ru-RU" sz="2400"/>
          </a:p>
          <a:p>
            <a:pPr eaLnBrk="0" hangingPunct="0"/>
            <a:endParaRPr lang="ru-RU" sz="2400">
              <a:latin typeface="Arial" charset="0"/>
            </a:endParaRPr>
          </a:p>
        </p:txBody>
      </p:sp>
      <p:sp>
        <p:nvSpPr>
          <p:cNvPr id="13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699792" y="6813"/>
            <a:ext cx="3487266" cy="548680"/>
          </a:xfrm>
          <a:prstGeom prst="ellipseRibbon2">
            <a:avLst>
              <a:gd name="adj1" fmla="val 25000"/>
              <a:gd name="adj2" fmla="val 70807"/>
              <a:gd name="adj3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FF"/>
            </a:solidFill>
            <a:round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/>
            <a:r>
              <a:rPr lang="kk-KZ" sz="4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endParaRPr lang="ru-RU" sz="40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601663" y="692696"/>
            <a:ext cx="8229600" cy="132588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i="1" dirty="0" smtClean="0">
                <a:latin typeface="Times New Roman" pitchFamily="18" charset="0"/>
              </a:rPr>
              <a:t>График бойынша өткізгіш кедергісінің мәнін табыңыз?</a:t>
            </a:r>
            <a:endParaRPr lang="ru-RU" sz="32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66FF"/>
                </a:solidFill>
              </a:rPr>
              <a:t>Кубик ла</a:t>
            </a:r>
            <a:r>
              <a:rPr lang="kk-KZ" b="1" i="1" smtClean="0">
                <a:solidFill>
                  <a:srgbClr val="6666FF"/>
                </a:solidFill>
              </a:rPr>
              <a:t>қтыру</a:t>
            </a:r>
            <a:br>
              <a:rPr lang="kk-KZ" b="1" i="1" smtClean="0">
                <a:solidFill>
                  <a:srgbClr val="6666FF"/>
                </a:solidFill>
              </a:rPr>
            </a:br>
            <a:r>
              <a:rPr lang="kk-KZ" b="1" i="1" smtClean="0">
                <a:solidFill>
                  <a:srgbClr val="6666FF"/>
                </a:solidFill>
              </a:rPr>
              <a:t> сұрақ-жауап</a:t>
            </a:r>
            <a:endParaRPr lang="ru-RU" b="1" i="1" smtClean="0">
              <a:solidFill>
                <a:srgbClr val="6666FF"/>
              </a:solidFill>
            </a:endParaRPr>
          </a:p>
        </p:txBody>
      </p:sp>
      <p:pic>
        <p:nvPicPr>
          <p:cNvPr id="40963" name="Picture 3" descr="Ку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45370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7" descr="roza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762625"/>
            <a:ext cx="30861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2205038"/>
            <a:ext cx="1008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58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653</Words>
  <Application>Microsoft Office PowerPoint</Application>
  <PresentationFormat>Экран (4:3)</PresentationFormat>
  <Paragraphs>177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Формула</vt:lpstr>
      <vt:lpstr>Презентация PowerPoint</vt:lpstr>
      <vt:lpstr>Презентация PowerPoint</vt:lpstr>
      <vt:lpstr>Кубик лақтыру  сұрақ- жауап</vt:lpstr>
      <vt:lpstr>Презентация PowerPoint</vt:lpstr>
      <vt:lpstr>Кубик лақтыру  сұрақ-жауап</vt:lpstr>
      <vt:lpstr>Шартты белгілер бойынша схемадан құралдарды ата?</vt:lpstr>
      <vt:lpstr>Кубик лақтыру  сұрақ-жауап</vt:lpstr>
      <vt:lpstr>СҰРАҚ</vt:lpstr>
      <vt:lpstr>Кубик лақтыру  сұрақ-жауап</vt:lpstr>
      <vt:lpstr>Шартты белгілер бойынша схемадан құралдарды атау </vt:lpstr>
      <vt:lpstr>Кубик лақтыру  сұрақ-жауап</vt:lpstr>
      <vt:lpstr>Есеп: Кедергілері 10 Ом және 15 Ом  өткізгіштер паралель жалғанған.  Егер электр кернеуі  60 В болатын  болса, жалпы ток күші неге тең </vt:lpstr>
      <vt:lpstr>Кубик лақтыру  сұрақ-жауап</vt:lpstr>
      <vt:lpstr>Презентация PowerPoint</vt:lpstr>
      <vt:lpstr>Физикалық тәжірибе 1 топ</vt:lpstr>
      <vt:lpstr>Физикалық тәжірибе 2 топ</vt:lpstr>
      <vt:lpstr>Топтастыру стратегиясы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Өткізгіш бойымен жүрген кездегі өткізгіштен бөлінетін жылу мөлшері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045</dc:creator>
  <cp:lastModifiedBy>045</cp:lastModifiedBy>
  <cp:revision>72</cp:revision>
  <dcterms:created xsi:type="dcterms:W3CDTF">2015-02-11T03:37:56Z</dcterms:created>
  <dcterms:modified xsi:type="dcterms:W3CDTF">2015-02-17T01:37:53Z</dcterms:modified>
</cp:coreProperties>
</file>