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2" r:id="rId2"/>
    <p:sldId id="256" r:id="rId3"/>
    <p:sldId id="274" r:id="rId4"/>
    <p:sldId id="257" r:id="rId5"/>
    <p:sldId id="258" r:id="rId6"/>
    <p:sldId id="259" r:id="rId7"/>
    <p:sldId id="260" r:id="rId8"/>
    <p:sldId id="264" r:id="rId9"/>
    <p:sldId id="275" r:id="rId10"/>
    <p:sldId id="263" r:id="rId11"/>
    <p:sldId id="266" r:id="rId12"/>
    <p:sldId id="267" r:id="rId13"/>
    <p:sldId id="268" r:id="rId14"/>
    <p:sldId id="269" r:id="rId15"/>
    <p:sldId id="270" r:id="rId16"/>
    <p:sldId id="277" r:id="rId17"/>
    <p:sldId id="278" r:id="rId18"/>
    <p:sldId id="279" r:id="rId19"/>
    <p:sldId id="272" r:id="rId20"/>
    <p:sldId id="276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0F6"/>
    <a:srgbClr val="00FFFF"/>
    <a:srgbClr val="00FF00"/>
    <a:srgbClr val="FF66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CE3532-19C1-4B24-AC20-600644A56803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9530DE-0D53-44BE-9E8A-27589606DB51}">
      <dgm:prSet phldrT="[Текст]" custT="1"/>
      <dgm:spPr>
        <a:gradFill flip="none" rotWithShape="1">
          <a:gsLst>
            <a:gs pos="79990">
              <a:srgbClr val="FFFF00"/>
            </a:gs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</dgm:spPr>
      <dgm:t>
        <a:bodyPr/>
        <a:lstStyle/>
        <a:p>
          <a:r>
            <a:rPr lang="kk-KZ" sz="2000" b="1" i="1" dirty="0" smtClean="0">
              <a:solidFill>
                <a:srgbClr val="2020F6"/>
              </a:solidFill>
              <a:latin typeface="Times New Roman" pitchFamily="18" charset="0"/>
              <a:cs typeface="Times New Roman" pitchFamily="18" charset="0"/>
            </a:rPr>
            <a:t>Қабырғалары бойынша</a:t>
          </a:r>
          <a:endParaRPr lang="ru-RU" sz="2000" b="1" i="1" dirty="0">
            <a:solidFill>
              <a:srgbClr val="2020F6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CCACB1-79BE-429D-B7B4-9F1EE312BA8B}" type="parTrans" cxnId="{CCA2BCD0-5AA7-4E4F-BAA8-B0CB74A7E67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2A4D7CD-09C4-480C-846A-0B8A58AE50BB}" type="sibTrans" cxnId="{CCA2BCD0-5AA7-4E4F-BAA8-B0CB74A7E67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F0CA375-7486-4EBF-AF41-366519D021A3}">
      <dgm:prSet phldrT="[Текст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kk-KZ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Тең қабырғалы</a:t>
          </a:r>
          <a:endParaRPr lang="ru-RU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312694-9BEB-4534-8507-0AB52D11E3E0}" type="parTrans" cxnId="{291533C1-5A66-4D1E-ADFF-1CFBB6057BF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51E0C98-A67F-4E1D-97FE-EF9890C6E585}" type="sibTrans" cxnId="{291533C1-5A66-4D1E-ADFF-1CFBB6057BF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BDDEC8D-3347-4B26-B041-B6D7023F2F0C}">
      <dgm:prSet phldrT="[Текст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kk-KZ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Тең бүйірлі</a:t>
          </a:r>
          <a:endParaRPr lang="ru-RU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061E2B-C756-429B-A248-7C11DCF6F668}" type="parTrans" cxnId="{286F0715-6401-465D-ACB2-6E6918376AB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E7FF050-3ED2-4CDD-9810-284E3CBF8DAA}" type="sibTrans" cxnId="{286F0715-6401-465D-ACB2-6E6918376AB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4F05DAC-ED90-4B70-95DF-481FF73A426B}">
      <dgm:prSet phldrT="[Текст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kk-KZ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Қабырғалары әртүрлі</a:t>
          </a:r>
          <a:endParaRPr lang="ru-RU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BA3132-0E59-4C65-845A-05DF1082164E}" type="parTrans" cxnId="{D68A3654-9376-444F-8DA1-90DD8E2BA1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4DD8741-BF1D-4B0E-B20E-32398EDD87D0}" type="sibTrans" cxnId="{D68A3654-9376-444F-8DA1-90DD8E2BA1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3FC510F-7E01-485B-AC0E-A601E68679A3}" type="pres">
      <dgm:prSet presAssocID="{07CE3532-19C1-4B24-AC20-600644A5680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C60D37-342C-42D8-A388-D42D4ACFA39D}" type="pres">
      <dgm:prSet presAssocID="{149530DE-0D53-44BE-9E8A-27589606DB51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C504535-5321-40C1-BEA7-3CA7F5D351D5}" type="pres">
      <dgm:prSet presAssocID="{149530DE-0D53-44BE-9E8A-27589606DB51}" presName="rootComposite1" presStyleCnt="0"/>
      <dgm:spPr/>
      <dgm:t>
        <a:bodyPr/>
        <a:lstStyle/>
        <a:p>
          <a:endParaRPr lang="ru-RU"/>
        </a:p>
      </dgm:t>
    </dgm:pt>
    <dgm:pt modelId="{E84DF239-D22B-4340-8D98-705868361DD4}" type="pres">
      <dgm:prSet presAssocID="{149530DE-0D53-44BE-9E8A-27589606DB51}" presName="rootText1" presStyleLbl="node0" presStyleIdx="0" presStyleCnt="1" custScaleX="2200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46553E-86FA-4A97-BBBD-CB98AAD84C70}" type="pres">
      <dgm:prSet presAssocID="{149530DE-0D53-44BE-9E8A-27589606DB5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FDDEA80-6DB2-4592-B16A-992B15654E42}" type="pres">
      <dgm:prSet presAssocID="{149530DE-0D53-44BE-9E8A-27589606DB51}" presName="hierChild2" presStyleCnt="0"/>
      <dgm:spPr/>
      <dgm:t>
        <a:bodyPr/>
        <a:lstStyle/>
        <a:p>
          <a:endParaRPr lang="ru-RU"/>
        </a:p>
      </dgm:t>
    </dgm:pt>
    <dgm:pt modelId="{27A66D07-2DD8-45F6-8725-DB597FCF5909}" type="pres">
      <dgm:prSet presAssocID="{6F312694-9BEB-4534-8507-0AB52D11E3E0}" presName="Name37" presStyleLbl="parChTrans1D2" presStyleIdx="0" presStyleCnt="3"/>
      <dgm:spPr/>
      <dgm:t>
        <a:bodyPr/>
        <a:lstStyle/>
        <a:p>
          <a:endParaRPr lang="ru-RU"/>
        </a:p>
      </dgm:t>
    </dgm:pt>
    <dgm:pt modelId="{CBEC52EE-D7E9-48CD-B0BB-0CCF2ADE7A13}" type="pres">
      <dgm:prSet presAssocID="{EF0CA375-7486-4EBF-AF41-366519D021A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74DE953-ECE0-48EF-B0F7-6C0F0E6D02DF}" type="pres">
      <dgm:prSet presAssocID="{EF0CA375-7486-4EBF-AF41-366519D021A3}" presName="rootComposite" presStyleCnt="0"/>
      <dgm:spPr/>
      <dgm:t>
        <a:bodyPr/>
        <a:lstStyle/>
        <a:p>
          <a:endParaRPr lang="ru-RU"/>
        </a:p>
      </dgm:t>
    </dgm:pt>
    <dgm:pt modelId="{2A413032-640F-4E9B-97E1-5ECF7C7A72E6}" type="pres">
      <dgm:prSet presAssocID="{EF0CA375-7486-4EBF-AF41-366519D021A3}" presName="rootText" presStyleLbl="node2" presStyleIdx="0" presStyleCnt="3" custLinFactNeighborX="14403" custLinFactNeighborY="-3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C7A328-DE71-4C4F-AE51-75F574E1A121}" type="pres">
      <dgm:prSet presAssocID="{EF0CA375-7486-4EBF-AF41-366519D021A3}" presName="rootConnector" presStyleLbl="node2" presStyleIdx="0" presStyleCnt="3"/>
      <dgm:spPr/>
      <dgm:t>
        <a:bodyPr/>
        <a:lstStyle/>
        <a:p>
          <a:endParaRPr lang="ru-RU"/>
        </a:p>
      </dgm:t>
    </dgm:pt>
    <dgm:pt modelId="{492CF5CF-D7D2-4DC5-89C7-9C0406AD9412}" type="pres">
      <dgm:prSet presAssocID="{EF0CA375-7486-4EBF-AF41-366519D021A3}" presName="hierChild4" presStyleCnt="0"/>
      <dgm:spPr/>
      <dgm:t>
        <a:bodyPr/>
        <a:lstStyle/>
        <a:p>
          <a:endParaRPr lang="ru-RU"/>
        </a:p>
      </dgm:t>
    </dgm:pt>
    <dgm:pt modelId="{BE168218-DAA9-4B9B-8B0C-6C8B70C053A5}" type="pres">
      <dgm:prSet presAssocID="{EF0CA375-7486-4EBF-AF41-366519D021A3}" presName="hierChild5" presStyleCnt="0"/>
      <dgm:spPr/>
      <dgm:t>
        <a:bodyPr/>
        <a:lstStyle/>
        <a:p>
          <a:endParaRPr lang="ru-RU"/>
        </a:p>
      </dgm:t>
    </dgm:pt>
    <dgm:pt modelId="{42BCEFF1-C289-4C60-876C-BF869F437D4C}" type="pres">
      <dgm:prSet presAssocID="{28061E2B-C756-429B-A248-7C11DCF6F668}" presName="Name37" presStyleLbl="parChTrans1D2" presStyleIdx="1" presStyleCnt="3"/>
      <dgm:spPr/>
      <dgm:t>
        <a:bodyPr/>
        <a:lstStyle/>
        <a:p>
          <a:endParaRPr lang="ru-RU"/>
        </a:p>
      </dgm:t>
    </dgm:pt>
    <dgm:pt modelId="{0828532D-7471-4705-AD78-2B6D13A1FDAD}" type="pres">
      <dgm:prSet presAssocID="{DBDDEC8D-3347-4B26-B041-B6D7023F2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8309AE5-1C04-4AD7-B0E1-6B4EEFF31D47}" type="pres">
      <dgm:prSet presAssocID="{DBDDEC8D-3347-4B26-B041-B6D7023F2F0C}" presName="rootComposite" presStyleCnt="0"/>
      <dgm:spPr/>
      <dgm:t>
        <a:bodyPr/>
        <a:lstStyle/>
        <a:p>
          <a:endParaRPr lang="ru-RU"/>
        </a:p>
      </dgm:t>
    </dgm:pt>
    <dgm:pt modelId="{4CA8341B-B59B-48D4-B525-1520EEE41FAD}" type="pres">
      <dgm:prSet presAssocID="{DBDDEC8D-3347-4B26-B041-B6D7023F2F0C}" presName="rootText" presStyleLbl="node2" presStyleIdx="1" presStyleCnt="3" custLinFactNeighborX="2024" custLinFactNeighborY="20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B0D14F-2AAF-4C7A-8786-8D5E51B3295E}" type="pres">
      <dgm:prSet presAssocID="{DBDDEC8D-3347-4B26-B041-B6D7023F2F0C}" presName="rootConnector" presStyleLbl="node2" presStyleIdx="1" presStyleCnt="3"/>
      <dgm:spPr/>
      <dgm:t>
        <a:bodyPr/>
        <a:lstStyle/>
        <a:p>
          <a:endParaRPr lang="ru-RU"/>
        </a:p>
      </dgm:t>
    </dgm:pt>
    <dgm:pt modelId="{88CE1907-A94E-40DD-A6B9-0034863522F3}" type="pres">
      <dgm:prSet presAssocID="{DBDDEC8D-3347-4B26-B041-B6D7023F2F0C}" presName="hierChild4" presStyleCnt="0"/>
      <dgm:spPr/>
      <dgm:t>
        <a:bodyPr/>
        <a:lstStyle/>
        <a:p>
          <a:endParaRPr lang="ru-RU"/>
        </a:p>
      </dgm:t>
    </dgm:pt>
    <dgm:pt modelId="{659F1ACD-7845-4F4F-A26A-C35C723A086E}" type="pres">
      <dgm:prSet presAssocID="{DBDDEC8D-3347-4B26-B041-B6D7023F2F0C}" presName="hierChild5" presStyleCnt="0"/>
      <dgm:spPr/>
      <dgm:t>
        <a:bodyPr/>
        <a:lstStyle/>
        <a:p>
          <a:endParaRPr lang="ru-RU"/>
        </a:p>
      </dgm:t>
    </dgm:pt>
    <dgm:pt modelId="{F93F1763-5B43-46E8-8D2A-27B0115BC486}" type="pres">
      <dgm:prSet presAssocID="{CDBA3132-0E59-4C65-845A-05DF1082164E}" presName="Name37" presStyleLbl="parChTrans1D2" presStyleIdx="2" presStyleCnt="3"/>
      <dgm:spPr/>
      <dgm:t>
        <a:bodyPr/>
        <a:lstStyle/>
        <a:p>
          <a:endParaRPr lang="ru-RU"/>
        </a:p>
      </dgm:t>
    </dgm:pt>
    <dgm:pt modelId="{A6C451BA-BFF8-4718-B0B0-C130490E1017}" type="pres">
      <dgm:prSet presAssocID="{34F05DAC-ED90-4B70-95DF-481FF73A426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48E68D5-25CB-491B-8395-2DAFB9480CEB}" type="pres">
      <dgm:prSet presAssocID="{34F05DAC-ED90-4B70-95DF-481FF73A426B}" presName="rootComposite" presStyleCnt="0"/>
      <dgm:spPr/>
      <dgm:t>
        <a:bodyPr/>
        <a:lstStyle/>
        <a:p>
          <a:endParaRPr lang="ru-RU"/>
        </a:p>
      </dgm:t>
    </dgm:pt>
    <dgm:pt modelId="{C71FBE57-4160-47EE-8C36-A2CEFE82C474}" type="pres">
      <dgm:prSet presAssocID="{34F05DAC-ED90-4B70-95DF-481FF73A426B}" presName="rootText" presStyleLbl="node2" presStyleIdx="2" presStyleCnt="3" custLinFactNeighborX="-5566" custLinFactNeighborY="-3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B770F8-16B9-4132-A0F3-A5F891F82E5D}" type="pres">
      <dgm:prSet presAssocID="{34F05DAC-ED90-4B70-95DF-481FF73A426B}" presName="rootConnector" presStyleLbl="node2" presStyleIdx="2" presStyleCnt="3"/>
      <dgm:spPr/>
      <dgm:t>
        <a:bodyPr/>
        <a:lstStyle/>
        <a:p>
          <a:endParaRPr lang="ru-RU"/>
        </a:p>
      </dgm:t>
    </dgm:pt>
    <dgm:pt modelId="{932DA616-45C6-4718-8C85-4DC02E8EC118}" type="pres">
      <dgm:prSet presAssocID="{34F05DAC-ED90-4B70-95DF-481FF73A426B}" presName="hierChild4" presStyleCnt="0"/>
      <dgm:spPr/>
      <dgm:t>
        <a:bodyPr/>
        <a:lstStyle/>
        <a:p>
          <a:endParaRPr lang="ru-RU"/>
        </a:p>
      </dgm:t>
    </dgm:pt>
    <dgm:pt modelId="{B49E277A-4E37-4947-8EC2-791BDA429642}" type="pres">
      <dgm:prSet presAssocID="{34F05DAC-ED90-4B70-95DF-481FF73A426B}" presName="hierChild5" presStyleCnt="0"/>
      <dgm:spPr/>
      <dgm:t>
        <a:bodyPr/>
        <a:lstStyle/>
        <a:p>
          <a:endParaRPr lang="ru-RU"/>
        </a:p>
      </dgm:t>
    </dgm:pt>
    <dgm:pt modelId="{1AAF0E2D-46C1-4909-88A2-3E3EACAD8463}" type="pres">
      <dgm:prSet presAssocID="{149530DE-0D53-44BE-9E8A-27589606DB51}" presName="hierChild3" presStyleCnt="0"/>
      <dgm:spPr/>
      <dgm:t>
        <a:bodyPr/>
        <a:lstStyle/>
        <a:p>
          <a:endParaRPr lang="ru-RU"/>
        </a:p>
      </dgm:t>
    </dgm:pt>
  </dgm:ptLst>
  <dgm:cxnLst>
    <dgm:cxn modelId="{205C7B80-7E0D-41D4-A7B9-CA1C18F985A3}" type="presOf" srcId="{149530DE-0D53-44BE-9E8A-27589606DB51}" destId="{0C46553E-86FA-4A97-BBBD-CB98AAD84C70}" srcOrd="1" destOrd="0" presId="urn:microsoft.com/office/officeart/2005/8/layout/orgChart1"/>
    <dgm:cxn modelId="{5545FEBE-4749-4281-8A39-8E314712EFC9}" type="presOf" srcId="{DBDDEC8D-3347-4B26-B041-B6D7023F2F0C}" destId="{A5B0D14F-2AAF-4C7A-8786-8D5E51B3295E}" srcOrd="1" destOrd="0" presId="urn:microsoft.com/office/officeart/2005/8/layout/orgChart1"/>
    <dgm:cxn modelId="{456B0A4C-4199-4989-B38B-1DBBF361B857}" type="presOf" srcId="{34F05DAC-ED90-4B70-95DF-481FF73A426B}" destId="{85B770F8-16B9-4132-A0F3-A5F891F82E5D}" srcOrd="1" destOrd="0" presId="urn:microsoft.com/office/officeart/2005/8/layout/orgChart1"/>
    <dgm:cxn modelId="{68A36444-E66A-4DDC-962A-9D6D4F8E7A6D}" type="presOf" srcId="{28061E2B-C756-429B-A248-7C11DCF6F668}" destId="{42BCEFF1-C289-4C60-876C-BF869F437D4C}" srcOrd="0" destOrd="0" presId="urn:microsoft.com/office/officeart/2005/8/layout/orgChart1"/>
    <dgm:cxn modelId="{39776F1C-BA83-40B2-A692-93AB0662CCAC}" type="presOf" srcId="{DBDDEC8D-3347-4B26-B041-B6D7023F2F0C}" destId="{4CA8341B-B59B-48D4-B525-1520EEE41FAD}" srcOrd="0" destOrd="0" presId="urn:microsoft.com/office/officeart/2005/8/layout/orgChart1"/>
    <dgm:cxn modelId="{D68A3654-9376-444F-8DA1-90DD8E2BA109}" srcId="{149530DE-0D53-44BE-9E8A-27589606DB51}" destId="{34F05DAC-ED90-4B70-95DF-481FF73A426B}" srcOrd="2" destOrd="0" parTransId="{CDBA3132-0E59-4C65-845A-05DF1082164E}" sibTransId="{44DD8741-BF1D-4B0E-B20E-32398EDD87D0}"/>
    <dgm:cxn modelId="{F9EB04F7-A478-4C05-A8E8-D7FFA8A149EE}" type="presOf" srcId="{6F312694-9BEB-4534-8507-0AB52D11E3E0}" destId="{27A66D07-2DD8-45F6-8725-DB597FCF5909}" srcOrd="0" destOrd="0" presId="urn:microsoft.com/office/officeart/2005/8/layout/orgChart1"/>
    <dgm:cxn modelId="{291533C1-5A66-4D1E-ADFF-1CFBB6057BFE}" srcId="{149530DE-0D53-44BE-9E8A-27589606DB51}" destId="{EF0CA375-7486-4EBF-AF41-366519D021A3}" srcOrd="0" destOrd="0" parTransId="{6F312694-9BEB-4534-8507-0AB52D11E3E0}" sibTransId="{651E0C98-A67F-4E1D-97FE-EF9890C6E585}"/>
    <dgm:cxn modelId="{5342D063-9F30-478B-BFA2-6CE91567CCD1}" type="presOf" srcId="{34F05DAC-ED90-4B70-95DF-481FF73A426B}" destId="{C71FBE57-4160-47EE-8C36-A2CEFE82C474}" srcOrd="0" destOrd="0" presId="urn:microsoft.com/office/officeart/2005/8/layout/orgChart1"/>
    <dgm:cxn modelId="{81EFC1FF-FC49-441E-98B4-B7F85F51A1BD}" type="presOf" srcId="{07CE3532-19C1-4B24-AC20-600644A56803}" destId="{A3FC510F-7E01-485B-AC0E-A601E68679A3}" srcOrd="0" destOrd="0" presId="urn:microsoft.com/office/officeart/2005/8/layout/orgChart1"/>
    <dgm:cxn modelId="{286F0715-6401-465D-ACB2-6E6918376AB2}" srcId="{149530DE-0D53-44BE-9E8A-27589606DB51}" destId="{DBDDEC8D-3347-4B26-B041-B6D7023F2F0C}" srcOrd="1" destOrd="0" parTransId="{28061E2B-C756-429B-A248-7C11DCF6F668}" sibTransId="{3E7FF050-3ED2-4CDD-9810-284E3CBF8DAA}"/>
    <dgm:cxn modelId="{CCA2BCD0-5AA7-4E4F-BAA8-B0CB74A7E67D}" srcId="{07CE3532-19C1-4B24-AC20-600644A56803}" destId="{149530DE-0D53-44BE-9E8A-27589606DB51}" srcOrd="0" destOrd="0" parTransId="{3ECCACB1-79BE-429D-B7B4-9F1EE312BA8B}" sibTransId="{C2A4D7CD-09C4-480C-846A-0B8A58AE50BB}"/>
    <dgm:cxn modelId="{77061705-E8B4-4F91-AB67-E9B702143769}" type="presOf" srcId="{149530DE-0D53-44BE-9E8A-27589606DB51}" destId="{E84DF239-D22B-4340-8D98-705868361DD4}" srcOrd="0" destOrd="0" presId="urn:microsoft.com/office/officeart/2005/8/layout/orgChart1"/>
    <dgm:cxn modelId="{62E400E2-9D2D-44F9-A212-D7B026700E83}" type="presOf" srcId="{EF0CA375-7486-4EBF-AF41-366519D021A3}" destId="{74C7A328-DE71-4C4F-AE51-75F574E1A121}" srcOrd="1" destOrd="0" presId="urn:microsoft.com/office/officeart/2005/8/layout/orgChart1"/>
    <dgm:cxn modelId="{CA4A8318-CB92-4CF1-B9CD-25BACC0D4853}" type="presOf" srcId="{CDBA3132-0E59-4C65-845A-05DF1082164E}" destId="{F93F1763-5B43-46E8-8D2A-27B0115BC486}" srcOrd="0" destOrd="0" presId="urn:microsoft.com/office/officeart/2005/8/layout/orgChart1"/>
    <dgm:cxn modelId="{2DEFC6FD-5644-4ABB-9E2A-4CE738DA656B}" type="presOf" srcId="{EF0CA375-7486-4EBF-AF41-366519D021A3}" destId="{2A413032-640F-4E9B-97E1-5ECF7C7A72E6}" srcOrd="0" destOrd="0" presId="urn:microsoft.com/office/officeart/2005/8/layout/orgChart1"/>
    <dgm:cxn modelId="{05AE43BF-011C-4FBA-8F70-C3FA90A16491}" type="presParOf" srcId="{A3FC510F-7E01-485B-AC0E-A601E68679A3}" destId="{2FC60D37-342C-42D8-A388-D42D4ACFA39D}" srcOrd="0" destOrd="0" presId="urn:microsoft.com/office/officeart/2005/8/layout/orgChart1"/>
    <dgm:cxn modelId="{05448C20-AB75-4092-9205-38322DC796DB}" type="presParOf" srcId="{2FC60D37-342C-42D8-A388-D42D4ACFA39D}" destId="{1C504535-5321-40C1-BEA7-3CA7F5D351D5}" srcOrd="0" destOrd="0" presId="urn:microsoft.com/office/officeart/2005/8/layout/orgChart1"/>
    <dgm:cxn modelId="{4DB7244E-4E89-4503-A052-14E172E3DA5E}" type="presParOf" srcId="{1C504535-5321-40C1-BEA7-3CA7F5D351D5}" destId="{E84DF239-D22B-4340-8D98-705868361DD4}" srcOrd="0" destOrd="0" presId="urn:microsoft.com/office/officeart/2005/8/layout/orgChart1"/>
    <dgm:cxn modelId="{4C0CA910-5514-4DC8-B0CD-C7976E54192D}" type="presParOf" srcId="{1C504535-5321-40C1-BEA7-3CA7F5D351D5}" destId="{0C46553E-86FA-4A97-BBBD-CB98AAD84C70}" srcOrd="1" destOrd="0" presId="urn:microsoft.com/office/officeart/2005/8/layout/orgChart1"/>
    <dgm:cxn modelId="{BD20EB8B-F456-4B39-B69E-8AD6E063441C}" type="presParOf" srcId="{2FC60D37-342C-42D8-A388-D42D4ACFA39D}" destId="{FFDDEA80-6DB2-4592-B16A-992B15654E42}" srcOrd="1" destOrd="0" presId="urn:microsoft.com/office/officeart/2005/8/layout/orgChart1"/>
    <dgm:cxn modelId="{35D2BB0B-2E2F-4D4A-BE08-CE8AE0B96367}" type="presParOf" srcId="{FFDDEA80-6DB2-4592-B16A-992B15654E42}" destId="{27A66D07-2DD8-45F6-8725-DB597FCF5909}" srcOrd="0" destOrd="0" presId="urn:microsoft.com/office/officeart/2005/8/layout/orgChart1"/>
    <dgm:cxn modelId="{7E244973-B81F-4C32-A1D4-4DBF382BD4C4}" type="presParOf" srcId="{FFDDEA80-6DB2-4592-B16A-992B15654E42}" destId="{CBEC52EE-D7E9-48CD-B0BB-0CCF2ADE7A13}" srcOrd="1" destOrd="0" presId="urn:microsoft.com/office/officeart/2005/8/layout/orgChart1"/>
    <dgm:cxn modelId="{A747A861-7B80-48A4-97CE-1938CAA7DD60}" type="presParOf" srcId="{CBEC52EE-D7E9-48CD-B0BB-0CCF2ADE7A13}" destId="{074DE953-ECE0-48EF-B0F7-6C0F0E6D02DF}" srcOrd="0" destOrd="0" presId="urn:microsoft.com/office/officeart/2005/8/layout/orgChart1"/>
    <dgm:cxn modelId="{92A4173A-F3B2-430E-A622-DA35F4181251}" type="presParOf" srcId="{074DE953-ECE0-48EF-B0F7-6C0F0E6D02DF}" destId="{2A413032-640F-4E9B-97E1-5ECF7C7A72E6}" srcOrd="0" destOrd="0" presId="urn:microsoft.com/office/officeart/2005/8/layout/orgChart1"/>
    <dgm:cxn modelId="{C997C090-0BAE-4718-82E3-239771639F2B}" type="presParOf" srcId="{074DE953-ECE0-48EF-B0F7-6C0F0E6D02DF}" destId="{74C7A328-DE71-4C4F-AE51-75F574E1A121}" srcOrd="1" destOrd="0" presId="urn:microsoft.com/office/officeart/2005/8/layout/orgChart1"/>
    <dgm:cxn modelId="{58C0A27A-EA96-4FEC-BA50-4A1A49DB989A}" type="presParOf" srcId="{CBEC52EE-D7E9-48CD-B0BB-0CCF2ADE7A13}" destId="{492CF5CF-D7D2-4DC5-89C7-9C0406AD9412}" srcOrd="1" destOrd="0" presId="urn:microsoft.com/office/officeart/2005/8/layout/orgChart1"/>
    <dgm:cxn modelId="{E9B11CB0-D411-4962-B76D-B336B5C50C67}" type="presParOf" srcId="{CBEC52EE-D7E9-48CD-B0BB-0CCF2ADE7A13}" destId="{BE168218-DAA9-4B9B-8B0C-6C8B70C053A5}" srcOrd="2" destOrd="0" presId="urn:microsoft.com/office/officeart/2005/8/layout/orgChart1"/>
    <dgm:cxn modelId="{B30FDC5B-82A6-42D7-A726-61E907B20932}" type="presParOf" srcId="{FFDDEA80-6DB2-4592-B16A-992B15654E42}" destId="{42BCEFF1-C289-4C60-876C-BF869F437D4C}" srcOrd="2" destOrd="0" presId="urn:microsoft.com/office/officeart/2005/8/layout/orgChart1"/>
    <dgm:cxn modelId="{C41E7C7E-0636-411C-B7D1-9611D8DAB537}" type="presParOf" srcId="{FFDDEA80-6DB2-4592-B16A-992B15654E42}" destId="{0828532D-7471-4705-AD78-2B6D13A1FDAD}" srcOrd="3" destOrd="0" presId="urn:microsoft.com/office/officeart/2005/8/layout/orgChart1"/>
    <dgm:cxn modelId="{5ECB978B-11F1-48D9-8515-198391C6020F}" type="presParOf" srcId="{0828532D-7471-4705-AD78-2B6D13A1FDAD}" destId="{18309AE5-1C04-4AD7-B0E1-6B4EEFF31D47}" srcOrd="0" destOrd="0" presId="urn:microsoft.com/office/officeart/2005/8/layout/orgChart1"/>
    <dgm:cxn modelId="{B436167F-D7A7-43DF-AA60-502EEC0325F5}" type="presParOf" srcId="{18309AE5-1C04-4AD7-B0E1-6B4EEFF31D47}" destId="{4CA8341B-B59B-48D4-B525-1520EEE41FAD}" srcOrd="0" destOrd="0" presId="urn:microsoft.com/office/officeart/2005/8/layout/orgChart1"/>
    <dgm:cxn modelId="{CE4F6247-DA5D-46B2-A1C4-2B41AEAEC18A}" type="presParOf" srcId="{18309AE5-1C04-4AD7-B0E1-6B4EEFF31D47}" destId="{A5B0D14F-2AAF-4C7A-8786-8D5E51B3295E}" srcOrd="1" destOrd="0" presId="urn:microsoft.com/office/officeart/2005/8/layout/orgChart1"/>
    <dgm:cxn modelId="{38F52CD1-04D6-4452-A15E-FEFF5E862639}" type="presParOf" srcId="{0828532D-7471-4705-AD78-2B6D13A1FDAD}" destId="{88CE1907-A94E-40DD-A6B9-0034863522F3}" srcOrd="1" destOrd="0" presId="urn:microsoft.com/office/officeart/2005/8/layout/orgChart1"/>
    <dgm:cxn modelId="{54A88A1D-5832-4B06-89F1-E4226E165F14}" type="presParOf" srcId="{0828532D-7471-4705-AD78-2B6D13A1FDAD}" destId="{659F1ACD-7845-4F4F-A26A-C35C723A086E}" srcOrd="2" destOrd="0" presId="urn:microsoft.com/office/officeart/2005/8/layout/orgChart1"/>
    <dgm:cxn modelId="{51B85BFA-1916-4A0F-9F3B-AC3FCBAA9442}" type="presParOf" srcId="{FFDDEA80-6DB2-4592-B16A-992B15654E42}" destId="{F93F1763-5B43-46E8-8D2A-27B0115BC486}" srcOrd="4" destOrd="0" presId="urn:microsoft.com/office/officeart/2005/8/layout/orgChart1"/>
    <dgm:cxn modelId="{62BD437C-69DC-4821-B8F5-EC564DEE4913}" type="presParOf" srcId="{FFDDEA80-6DB2-4592-B16A-992B15654E42}" destId="{A6C451BA-BFF8-4718-B0B0-C130490E1017}" srcOrd="5" destOrd="0" presId="urn:microsoft.com/office/officeart/2005/8/layout/orgChart1"/>
    <dgm:cxn modelId="{3C0E9699-A8D0-4854-B289-3F1A2C4D0A79}" type="presParOf" srcId="{A6C451BA-BFF8-4718-B0B0-C130490E1017}" destId="{348E68D5-25CB-491B-8395-2DAFB9480CEB}" srcOrd="0" destOrd="0" presId="urn:microsoft.com/office/officeart/2005/8/layout/orgChart1"/>
    <dgm:cxn modelId="{F3F86BA7-CB50-418F-8B15-58A1E0A052DA}" type="presParOf" srcId="{348E68D5-25CB-491B-8395-2DAFB9480CEB}" destId="{C71FBE57-4160-47EE-8C36-A2CEFE82C474}" srcOrd="0" destOrd="0" presId="urn:microsoft.com/office/officeart/2005/8/layout/orgChart1"/>
    <dgm:cxn modelId="{11DCC2E9-586F-4131-8000-9F557A45BC2F}" type="presParOf" srcId="{348E68D5-25CB-491B-8395-2DAFB9480CEB}" destId="{85B770F8-16B9-4132-A0F3-A5F891F82E5D}" srcOrd="1" destOrd="0" presId="urn:microsoft.com/office/officeart/2005/8/layout/orgChart1"/>
    <dgm:cxn modelId="{D009286B-E368-4A6C-A2B3-A0B2C0235A20}" type="presParOf" srcId="{A6C451BA-BFF8-4718-B0B0-C130490E1017}" destId="{932DA616-45C6-4718-8C85-4DC02E8EC118}" srcOrd="1" destOrd="0" presId="urn:microsoft.com/office/officeart/2005/8/layout/orgChart1"/>
    <dgm:cxn modelId="{6583231A-A501-466E-9515-6686C2A0069D}" type="presParOf" srcId="{A6C451BA-BFF8-4718-B0B0-C130490E1017}" destId="{B49E277A-4E37-4947-8EC2-791BDA429642}" srcOrd="2" destOrd="0" presId="urn:microsoft.com/office/officeart/2005/8/layout/orgChart1"/>
    <dgm:cxn modelId="{4D73E311-E2E0-4965-A921-801F94690380}" type="presParOf" srcId="{2FC60D37-342C-42D8-A388-D42D4ACFA39D}" destId="{1AAF0E2D-46C1-4909-88A2-3E3EACAD84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CE3532-19C1-4B24-AC20-600644A56803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9530DE-0D53-44BE-9E8A-27589606DB51}">
      <dgm:prSet phldrT="[Текст]" custT="1"/>
      <dgm:sp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000"/>
            </a:gs>
            <a:gs pos="100000">
              <a:srgbClr val="FFFF00"/>
            </a:gs>
          </a:gsLst>
          <a:lin ang="2700000" scaled="1"/>
          <a:tileRect/>
        </a:gradFill>
      </dgm:spPr>
      <dgm:t>
        <a:bodyPr/>
        <a:lstStyle/>
        <a:p>
          <a:r>
            <a:rPr lang="kk-KZ" sz="2400" b="1" i="1" dirty="0" smtClean="0">
              <a:solidFill>
                <a:srgbClr val="2020F6"/>
              </a:solidFill>
              <a:latin typeface="Times New Roman" pitchFamily="18" charset="0"/>
              <a:cs typeface="Times New Roman" pitchFamily="18" charset="0"/>
            </a:rPr>
            <a:t>Бұрыштары бойынша</a:t>
          </a:r>
          <a:endParaRPr lang="ru-RU" sz="2400" b="1" i="1" dirty="0">
            <a:solidFill>
              <a:srgbClr val="2020F6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CCACB1-79BE-429D-B7B4-9F1EE312BA8B}" type="parTrans" cxnId="{CCA2BCD0-5AA7-4E4F-BAA8-B0CB74A7E67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2A4D7CD-09C4-480C-846A-0B8A58AE50BB}" type="sibTrans" cxnId="{CCA2BCD0-5AA7-4E4F-BAA8-B0CB74A7E67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F0CA375-7486-4EBF-AF41-366519D021A3}">
      <dgm:prSet phldrT="[Текст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kk-KZ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Сүйір</a:t>
          </a:r>
        </a:p>
        <a:p>
          <a:r>
            <a:rPr lang="kk-KZ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бұрышты</a:t>
          </a:r>
          <a:endParaRPr lang="ru-RU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312694-9BEB-4534-8507-0AB52D11E3E0}" type="parTrans" cxnId="{291533C1-5A66-4D1E-ADFF-1CFBB6057BF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51E0C98-A67F-4E1D-97FE-EF9890C6E585}" type="sibTrans" cxnId="{291533C1-5A66-4D1E-ADFF-1CFBB6057BF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BDDEC8D-3347-4B26-B041-B6D7023F2F0C}">
      <dgm:prSet phldrT="[Текст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kk-KZ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Доғал бұрышты</a:t>
          </a:r>
          <a:endParaRPr lang="ru-RU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061E2B-C756-429B-A248-7C11DCF6F668}" type="parTrans" cxnId="{286F0715-6401-465D-ACB2-6E6918376AB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E7FF050-3ED2-4CDD-9810-284E3CBF8DAA}" type="sibTrans" cxnId="{286F0715-6401-465D-ACB2-6E6918376AB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4F05DAC-ED90-4B70-95DF-481FF73A426B}">
      <dgm:prSet phldrT="[Текст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kk-KZ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Тік</a:t>
          </a:r>
        </a:p>
        <a:p>
          <a:r>
            <a:rPr lang="kk-KZ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бұрышты</a:t>
          </a:r>
          <a:endParaRPr lang="ru-RU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BA3132-0E59-4C65-845A-05DF1082164E}" type="parTrans" cxnId="{D68A3654-9376-444F-8DA1-90DD8E2BA1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4DD8741-BF1D-4B0E-B20E-32398EDD87D0}" type="sibTrans" cxnId="{D68A3654-9376-444F-8DA1-90DD8E2BA1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3FC510F-7E01-485B-AC0E-A601E68679A3}" type="pres">
      <dgm:prSet presAssocID="{07CE3532-19C1-4B24-AC20-600644A5680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C60D37-342C-42D8-A388-D42D4ACFA39D}" type="pres">
      <dgm:prSet presAssocID="{149530DE-0D53-44BE-9E8A-27589606DB51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C504535-5321-40C1-BEA7-3CA7F5D351D5}" type="pres">
      <dgm:prSet presAssocID="{149530DE-0D53-44BE-9E8A-27589606DB51}" presName="rootComposite1" presStyleCnt="0"/>
      <dgm:spPr/>
      <dgm:t>
        <a:bodyPr/>
        <a:lstStyle/>
        <a:p>
          <a:endParaRPr lang="ru-RU"/>
        </a:p>
      </dgm:t>
    </dgm:pt>
    <dgm:pt modelId="{E84DF239-D22B-4340-8D98-705868361DD4}" type="pres">
      <dgm:prSet presAssocID="{149530DE-0D53-44BE-9E8A-27589606DB51}" presName="rootText1" presStyleLbl="node0" presStyleIdx="0" presStyleCnt="1" custScaleX="276338" custLinFactNeighborX="-197" custLinFactNeighborY="-28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46553E-86FA-4A97-BBBD-CB98AAD84C70}" type="pres">
      <dgm:prSet presAssocID="{149530DE-0D53-44BE-9E8A-27589606DB5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FDDEA80-6DB2-4592-B16A-992B15654E42}" type="pres">
      <dgm:prSet presAssocID="{149530DE-0D53-44BE-9E8A-27589606DB51}" presName="hierChild2" presStyleCnt="0"/>
      <dgm:spPr/>
      <dgm:t>
        <a:bodyPr/>
        <a:lstStyle/>
        <a:p>
          <a:endParaRPr lang="ru-RU"/>
        </a:p>
      </dgm:t>
    </dgm:pt>
    <dgm:pt modelId="{27A66D07-2DD8-45F6-8725-DB597FCF5909}" type="pres">
      <dgm:prSet presAssocID="{6F312694-9BEB-4534-8507-0AB52D11E3E0}" presName="Name37" presStyleLbl="parChTrans1D2" presStyleIdx="0" presStyleCnt="3"/>
      <dgm:spPr/>
      <dgm:t>
        <a:bodyPr/>
        <a:lstStyle/>
        <a:p>
          <a:endParaRPr lang="ru-RU"/>
        </a:p>
      </dgm:t>
    </dgm:pt>
    <dgm:pt modelId="{CBEC52EE-D7E9-48CD-B0BB-0CCF2ADE7A13}" type="pres">
      <dgm:prSet presAssocID="{EF0CA375-7486-4EBF-AF41-366519D021A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74DE953-ECE0-48EF-B0F7-6C0F0E6D02DF}" type="pres">
      <dgm:prSet presAssocID="{EF0CA375-7486-4EBF-AF41-366519D021A3}" presName="rootComposite" presStyleCnt="0"/>
      <dgm:spPr/>
      <dgm:t>
        <a:bodyPr/>
        <a:lstStyle/>
        <a:p>
          <a:endParaRPr lang="ru-RU"/>
        </a:p>
      </dgm:t>
    </dgm:pt>
    <dgm:pt modelId="{2A413032-640F-4E9B-97E1-5ECF7C7A72E6}" type="pres">
      <dgm:prSet presAssocID="{EF0CA375-7486-4EBF-AF41-366519D021A3}" presName="rootText" presStyleLbl="node2" presStyleIdx="0" presStyleCnt="3" custScaleX="1332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C7A328-DE71-4C4F-AE51-75F574E1A121}" type="pres">
      <dgm:prSet presAssocID="{EF0CA375-7486-4EBF-AF41-366519D021A3}" presName="rootConnector" presStyleLbl="node2" presStyleIdx="0" presStyleCnt="3"/>
      <dgm:spPr/>
      <dgm:t>
        <a:bodyPr/>
        <a:lstStyle/>
        <a:p>
          <a:endParaRPr lang="ru-RU"/>
        </a:p>
      </dgm:t>
    </dgm:pt>
    <dgm:pt modelId="{492CF5CF-D7D2-4DC5-89C7-9C0406AD9412}" type="pres">
      <dgm:prSet presAssocID="{EF0CA375-7486-4EBF-AF41-366519D021A3}" presName="hierChild4" presStyleCnt="0"/>
      <dgm:spPr/>
      <dgm:t>
        <a:bodyPr/>
        <a:lstStyle/>
        <a:p>
          <a:endParaRPr lang="ru-RU"/>
        </a:p>
      </dgm:t>
    </dgm:pt>
    <dgm:pt modelId="{BE168218-DAA9-4B9B-8B0C-6C8B70C053A5}" type="pres">
      <dgm:prSet presAssocID="{EF0CA375-7486-4EBF-AF41-366519D021A3}" presName="hierChild5" presStyleCnt="0"/>
      <dgm:spPr/>
      <dgm:t>
        <a:bodyPr/>
        <a:lstStyle/>
        <a:p>
          <a:endParaRPr lang="ru-RU"/>
        </a:p>
      </dgm:t>
    </dgm:pt>
    <dgm:pt modelId="{42BCEFF1-C289-4C60-876C-BF869F437D4C}" type="pres">
      <dgm:prSet presAssocID="{28061E2B-C756-429B-A248-7C11DCF6F668}" presName="Name37" presStyleLbl="parChTrans1D2" presStyleIdx="1" presStyleCnt="3"/>
      <dgm:spPr/>
      <dgm:t>
        <a:bodyPr/>
        <a:lstStyle/>
        <a:p>
          <a:endParaRPr lang="ru-RU"/>
        </a:p>
      </dgm:t>
    </dgm:pt>
    <dgm:pt modelId="{0828532D-7471-4705-AD78-2B6D13A1FDAD}" type="pres">
      <dgm:prSet presAssocID="{DBDDEC8D-3347-4B26-B041-B6D7023F2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8309AE5-1C04-4AD7-B0E1-6B4EEFF31D47}" type="pres">
      <dgm:prSet presAssocID="{DBDDEC8D-3347-4B26-B041-B6D7023F2F0C}" presName="rootComposite" presStyleCnt="0"/>
      <dgm:spPr/>
      <dgm:t>
        <a:bodyPr/>
        <a:lstStyle/>
        <a:p>
          <a:endParaRPr lang="ru-RU"/>
        </a:p>
      </dgm:t>
    </dgm:pt>
    <dgm:pt modelId="{4CA8341B-B59B-48D4-B525-1520EEE41FAD}" type="pres">
      <dgm:prSet presAssocID="{DBDDEC8D-3347-4B26-B041-B6D7023F2F0C}" presName="rootText" presStyleLbl="node2" presStyleIdx="1" presStyleCnt="3" custScaleX="123450" custLinFactNeighborX="-7410" custLinFactNeighborY="378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B0D14F-2AAF-4C7A-8786-8D5E51B3295E}" type="pres">
      <dgm:prSet presAssocID="{DBDDEC8D-3347-4B26-B041-B6D7023F2F0C}" presName="rootConnector" presStyleLbl="node2" presStyleIdx="1" presStyleCnt="3"/>
      <dgm:spPr/>
      <dgm:t>
        <a:bodyPr/>
        <a:lstStyle/>
        <a:p>
          <a:endParaRPr lang="ru-RU"/>
        </a:p>
      </dgm:t>
    </dgm:pt>
    <dgm:pt modelId="{88CE1907-A94E-40DD-A6B9-0034863522F3}" type="pres">
      <dgm:prSet presAssocID="{DBDDEC8D-3347-4B26-B041-B6D7023F2F0C}" presName="hierChild4" presStyleCnt="0"/>
      <dgm:spPr/>
      <dgm:t>
        <a:bodyPr/>
        <a:lstStyle/>
        <a:p>
          <a:endParaRPr lang="ru-RU"/>
        </a:p>
      </dgm:t>
    </dgm:pt>
    <dgm:pt modelId="{659F1ACD-7845-4F4F-A26A-C35C723A086E}" type="pres">
      <dgm:prSet presAssocID="{DBDDEC8D-3347-4B26-B041-B6D7023F2F0C}" presName="hierChild5" presStyleCnt="0"/>
      <dgm:spPr/>
      <dgm:t>
        <a:bodyPr/>
        <a:lstStyle/>
        <a:p>
          <a:endParaRPr lang="ru-RU"/>
        </a:p>
      </dgm:t>
    </dgm:pt>
    <dgm:pt modelId="{F93F1763-5B43-46E8-8D2A-27B0115BC486}" type="pres">
      <dgm:prSet presAssocID="{CDBA3132-0E59-4C65-845A-05DF1082164E}" presName="Name37" presStyleLbl="parChTrans1D2" presStyleIdx="2" presStyleCnt="3"/>
      <dgm:spPr/>
      <dgm:t>
        <a:bodyPr/>
        <a:lstStyle/>
        <a:p>
          <a:endParaRPr lang="ru-RU"/>
        </a:p>
      </dgm:t>
    </dgm:pt>
    <dgm:pt modelId="{A6C451BA-BFF8-4718-B0B0-C130490E1017}" type="pres">
      <dgm:prSet presAssocID="{34F05DAC-ED90-4B70-95DF-481FF73A426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48E68D5-25CB-491B-8395-2DAFB9480CEB}" type="pres">
      <dgm:prSet presAssocID="{34F05DAC-ED90-4B70-95DF-481FF73A426B}" presName="rootComposite" presStyleCnt="0"/>
      <dgm:spPr/>
      <dgm:t>
        <a:bodyPr/>
        <a:lstStyle/>
        <a:p>
          <a:endParaRPr lang="ru-RU"/>
        </a:p>
      </dgm:t>
    </dgm:pt>
    <dgm:pt modelId="{C71FBE57-4160-47EE-8C36-A2CEFE82C474}" type="pres">
      <dgm:prSet presAssocID="{34F05DAC-ED90-4B70-95DF-481FF73A426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B770F8-16B9-4132-A0F3-A5F891F82E5D}" type="pres">
      <dgm:prSet presAssocID="{34F05DAC-ED90-4B70-95DF-481FF73A426B}" presName="rootConnector" presStyleLbl="node2" presStyleIdx="2" presStyleCnt="3"/>
      <dgm:spPr/>
      <dgm:t>
        <a:bodyPr/>
        <a:lstStyle/>
        <a:p>
          <a:endParaRPr lang="ru-RU"/>
        </a:p>
      </dgm:t>
    </dgm:pt>
    <dgm:pt modelId="{932DA616-45C6-4718-8C85-4DC02E8EC118}" type="pres">
      <dgm:prSet presAssocID="{34F05DAC-ED90-4B70-95DF-481FF73A426B}" presName="hierChild4" presStyleCnt="0"/>
      <dgm:spPr/>
      <dgm:t>
        <a:bodyPr/>
        <a:lstStyle/>
        <a:p>
          <a:endParaRPr lang="ru-RU"/>
        </a:p>
      </dgm:t>
    </dgm:pt>
    <dgm:pt modelId="{B49E277A-4E37-4947-8EC2-791BDA429642}" type="pres">
      <dgm:prSet presAssocID="{34F05DAC-ED90-4B70-95DF-481FF73A426B}" presName="hierChild5" presStyleCnt="0"/>
      <dgm:spPr/>
      <dgm:t>
        <a:bodyPr/>
        <a:lstStyle/>
        <a:p>
          <a:endParaRPr lang="ru-RU"/>
        </a:p>
      </dgm:t>
    </dgm:pt>
    <dgm:pt modelId="{1AAF0E2D-46C1-4909-88A2-3E3EACAD8463}" type="pres">
      <dgm:prSet presAssocID="{149530DE-0D53-44BE-9E8A-27589606DB51}" presName="hierChild3" presStyleCnt="0"/>
      <dgm:spPr/>
      <dgm:t>
        <a:bodyPr/>
        <a:lstStyle/>
        <a:p>
          <a:endParaRPr lang="ru-RU"/>
        </a:p>
      </dgm:t>
    </dgm:pt>
  </dgm:ptLst>
  <dgm:cxnLst>
    <dgm:cxn modelId="{800B16F4-EA4E-465D-9E03-8BA86F4DDAB0}" type="presOf" srcId="{149530DE-0D53-44BE-9E8A-27589606DB51}" destId="{E84DF239-D22B-4340-8D98-705868361DD4}" srcOrd="0" destOrd="0" presId="urn:microsoft.com/office/officeart/2005/8/layout/orgChart1"/>
    <dgm:cxn modelId="{122D9AED-8435-4683-B0D1-847030FFFC0C}" type="presOf" srcId="{28061E2B-C756-429B-A248-7C11DCF6F668}" destId="{42BCEFF1-C289-4C60-876C-BF869F437D4C}" srcOrd="0" destOrd="0" presId="urn:microsoft.com/office/officeart/2005/8/layout/orgChart1"/>
    <dgm:cxn modelId="{55A57740-C060-4CF9-A180-C3A6187C4C7B}" type="presOf" srcId="{CDBA3132-0E59-4C65-845A-05DF1082164E}" destId="{F93F1763-5B43-46E8-8D2A-27B0115BC486}" srcOrd="0" destOrd="0" presId="urn:microsoft.com/office/officeart/2005/8/layout/orgChart1"/>
    <dgm:cxn modelId="{42398392-CCE3-40CC-AF27-ACA5D5098DE9}" type="presOf" srcId="{6F312694-9BEB-4534-8507-0AB52D11E3E0}" destId="{27A66D07-2DD8-45F6-8725-DB597FCF5909}" srcOrd="0" destOrd="0" presId="urn:microsoft.com/office/officeart/2005/8/layout/orgChart1"/>
    <dgm:cxn modelId="{05EA9E7E-C8E6-47F0-B7DD-775B5C42E1E1}" type="presOf" srcId="{EF0CA375-7486-4EBF-AF41-366519D021A3}" destId="{2A413032-640F-4E9B-97E1-5ECF7C7A72E6}" srcOrd="0" destOrd="0" presId="urn:microsoft.com/office/officeart/2005/8/layout/orgChart1"/>
    <dgm:cxn modelId="{DBE2C7D1-B6C6-4C16-A986-A309533D7582}" type="presOf" srcId="{34F05DAC-ED90-4B70-95DF-481FF73A426B}" destId="{C71FBE57-4160-47EE-8C36-A2CEFE82C474}" srcOrd="0" destOrd="0" presId="urn:microsoft.com/office/officeart/2005/8/layout/orgChart1"/>
    <dgm:cxn modelId="{D68A3654-9376-444F-8DA1-90DD8E2BA109}" srcId="{149530DE-0D53-44BE-9E8A-27589606DB51}" destId="{34F05DAC-ED90-4B70-95DF-481FF73A426B}" srcOrd="2" destOrd="0" parTransId="{CDBA3132-0E59-4C65-845A-05DF1082164E}" sibTransId="{44DD8741-BF1D-4B0E-B20E-32398EDD87D0}"/>
    <dgm:cxn modelId="{291533C1-5A66-4D1E-ADFF-1CFBB6057BFE}" srcId="{149530DE-0D53-44BE-9E8A-27589606DB51}" destId="{EF0CA375-7486-4EBF-AF41-366519D021A3}" srcOrd="0" destOrd="0" parTransId="{6F312694-9BEB-4534-8507-0AB52D11E3E0}" sibTransId="{651E0C98-A67F-4E1D-97FE-EF9890C6E585}"/>
    <dgm:cxn modelId="{6F8B46CD-5F55-4063-AE9B-2384151454CE}" type="presOf" srcId="{EF0CA375-7486-4EBF-AF41-366519D021A3}" destId="{74C7A328-DE71-4C4F-AE51-75F574E1A121}" srcOrd="1" destOrd="0" presId="urn:microsoft.com/office/officeart/2005/8/layout/orgChart1"/>
    <dgm:cxn modelId="{286F0715-6401-465D-ACB2-6E6918376AB2}" srcId="{149530DE-0D53-44BE-9E8A-27589606DB51}" destId="{DBDDEC8D-3347-4B26-B041-B6D7023F2F0C}" srcOrd="1" destOrd="0" parTransId="{28061E2B-C756-429B-A248-7C11DCF6F668}" sibTransId="{3E7FF050-3ED2-4CDD-9810-284E3CBF8DAA}"/>
    <dgm:cxn modelId="{C3648DFF-DA93-4E43-AA92-FEA687EEE7AE}" type="presOf" srcId="{07CE3532-19C1-4B24-AC20-600644A56803}" destId="{A3FC510F-7E01-485B-AC0E-A601E68679A3}" srcOrd="0" destOrd="0" presId="urn:microsoft.com/office/officeart/2005/8/layout/orgChart1"/>
    <dgm:cxn modelId="{CCA2BCD0-5AA7-4E4F-BAA8-B0CB74A7E67D}" srcId="{07CE3532-19C1-4B24-AC20-600644A56803}" destId="{149530DE-0D53-44BE-9E8A-27589606DB51}" srcOrd="0" destOrd="0" parTransId="{3ECCACB1-79BE-429D-B7B4-9F1EE312BA8B}" sibTransId="{C2A4D7CD-09C4-480C-846A-0B8A58AE50BB}"/>
    <dgm:cxn modelId="{3F9D7EB6-CABA-49D5-BC95-CE6544991CA6}" type="presOf" srcId="{34F05DAC-ED90-4B70-95DF-481FF73A426B}" destId="{85B770F8-16B9-4132-A0F3-A5F891F82E5D}" srcOrd="1" destOrd="0" presId="urn:microsoft.com/office/officeart/2005/8/layout/orgChart1"/>
    <dgm:cxn modelId="{A813ED29-6EF2-43D7-A751-97C509364AAF}" type="presOf" srcId="{149530DE-0D53-44BE-9E8A-27589606DB51}" destId="{0C46553E-86FA-4A97-BBBD-CB98AAD84C70}" srcOrd="1" destOrd="0" presId="urn:microsoft.com/office/officeart/2005/8/layout/orgChart1"/>
    <dgm:cxn modelId="{E2D21531-4C64-445D-8252-EA20931272D9}" type="presOf" srcId="{DBDDEC8D-3347-4B26-B041-B6D7023F2F0C}" destId="{4CA8341B-B59B-48D4-B525-1520EEE41FAD}" srcOrd="0" destOrd="0" presId="urn:microsoft.com/office/officeart/2005/8/layout/orgChart1"/>
    <dgm:cxn modelId="{AFFDF194-7ADC-4F6A-A540-EFE64DE83091}" type="presOf" srcId="{DBDDEC8D-3347-4B26-B041-B6D7023F2F0C}" destId="{A5B0D14F-2AAF-4C7A-8786-8D5E51B3295E}" srcOrd="1" destOrd="0" presId="urn:microsoft.com/office/officeart/2005/8/layout/orgChart1"/>
    <dgm:cxn modelId="{A1DC6775-2367-4E3D-AA92-2F577785A317}" type="presParOf" srcId="{A3FC510F-7E01-485B-AC0E-A601E68679A3}" destId="{2FC60D37-342C-42D8-A388-D42D4ACFA39D}" srcOrd="0" destOrd="0" presId="urn:microsoft.com/office/officeart/2005/8/layout/orgChart1"/>
    <dgm:cxn modelId="{3BDDC7C0-DE20-4B97-AFCC-71AA2086D366}" type="presParOf" srcId="{2FC60D37-342C-42D8-A388-D42D4ACFA39D}" destId="{1C504535-5321-40C1-BEA7-3CA7F5D351D5}" srcOrd="0" destOrd="0" presId="urn:microsoft.com/office/officeart/2005/8/layout/orgChart1"/>
    <dgm:cxn modelId="{C26894D0-07C6-47F7-84C5-9FB7F8FDB6AE}" type="presParOf" srcId="{1C504535-5321-40C1-BEA7-3CA7F5D351D5}" destId="{E84DF239-D22B-4340-8D98-705868361DD4}" srcOrd="0" destOrd="0" presId="urn:microsoft.com/office/officeart/2005/8/layout/orgChart1"/>
    <dgm:cxn modelId="{19600383-9685-48DE-AF4B-B0143771ED7C}" type="presParOf" srcId="{1C504535-5321-40C1-BEA7-3CA7F5D351D5}" destId="{0C46553E-86FA-4A97-BBBD-CB98AAD84C70}" srcOrd="1" destOrd="0" presId="urn:microsoft.com/office/officeart/2005/8/layout/orgChart1"/>
    <dgm:cxn modelId="{61DD8C79-0A9A-4995-BED8-CE7A74909F06}" type="presParOf" srcId="{2FC60D37-342C-42D8-A388-D42D4ACFA39D}" destId="{FFDDEA80-6DB2-4592-B16A-992B15654E42}" srcOrd="1" destOrd="0" presId="urn:microsoft.com/office/officeart/2005/8/layout/orgChart1"/>
    <dgm:cxn modelId="{706377E8-812C-4177-819F-FDDE4ACB2569}" type="presParOf" srcId="{FFDDEA80-6DB2-4592-B16A-992B15654E42}" destId="{27A66D07-2DD8-45F6-8725-DB597FCF5909}" srcOrd="0" destOrd="0" presId="urn:microsoft.com/office/officeart/2005/8/layout/orgChart1"/>
    <dgm:cxn modelId="{885297E4-BF51-4E0B-B5F3-6622D9424052}" type="presParOf" srcId="{FFDDEA80-6DB2-4592-B16A-992B15654E42}" destId="{CBEC52EE-D7E9-48CD-B0BB-0CCF2ADE7A13}" srcOrd="1" destOrd="0" presId="urn:microsoft.com/office/officeart/2005/8/layout/orgChart1"/>
    <dgm:cxn modelId="{28C4A8EB-97DC-4DC5-BE75-EF37A4BBA3CA}" type="presParOf" srcId="{CBEC52EE-D7E9-48CD-B0BB-0CCF2ADE7A13}" destId="{074DE953-ECE0-48EF-B0F7-6C0F0E6D02DF}" srcOrd="0" destOrd="0" presId="urn:microsoft.com/office/officeart/2005/8/layout/orgChart1"/>
    <dgm:cxn modelId="{DB30074F-9FC7-4CA6-9506-65430FF1023D}" type="presParOf" srcId="{074DE953-ECE0-48EF-B0F7-6C0F0E6D02DF}" destId="{2A413032-640F-4E9B-97E1-5ECF7C7A72E6}" srcOrd="0" destOrd="0" presId="urn:microsoft.com/office/officeart/2005/8/layout/orgChart1"/>
    <dgm:cxn modelId="{1C7D70DC-C2DF-405D-AE85-E45031EAB9B4}" type="presParOf" srcId="{074DE953-ECE0-48EF-B0F7-6C0F0E6D02DF}" destId="{74C7A328-DE71-4C4F-AE51-75F574E1A121}" srcOrd="1" destOrd="0" presId="urn:microsoft.com/office/officeart/2005/8/layout/orgChart1"/>
    <dgm:cxn modelId="{7F748679-BEC8-4D10-A8A9-B21EAA553DE0}" type="presParOf" srcId="{CBEC52EE-D7E9-48CD-B0BB-0CCF2ADE7A13}" destId="{492CF5CF-D7D2-4DC5-89C7-9C0406AD9412}" srcOrd="1" destOrd="0" presId="urn:microsoft.com/office/officeart/2005/8/layout/orgChart1"/>
    <dgm:cxn modelId="{5E6BAC73-53BF-4282-A654-C225171DBF32}" type="presParOf" srcId="{CBEC52EE-D7E9-48CD-B0BB-0CCF2ADE7A13}" destId="{BE168218-DAA9-4B9B-8B0C-6C8B70C053A5}" srcOrd="2" destOrd="0" presId="urn:microsoft.com/office/officeart/2005/8/layout/orgChart1"/>
    <dgm:cxn modelId="{74858F66-B9EE-4C85-9E0E-E478745C86CD}" type="presParOf" srcId="{FFDDEA80-6DB2-4592-B16A-992B15654E42}" destId="{42BCEFF1-C289-4C60-876C-BF869F437D4C}" srcOrd="2" destOrd="0" presId="urn:microsoft.com/office/officeart/2005/8/layout/orgChart1"/>
    <dgm:cxn modelId="{8AA06E25-F56A-460D-87C8-1B891C97EF5A}" type="presParOf" srcId="{FFDDEA80-6DB2-4592-B16A-992B15654E42}" destId="{0828532D-7471-4705-AD78-2B6D13A1FDAD}" srcOrd="3" destOrd="0" presId="urn:microsoft.com/office/officeart/2005/8/layout/orgChart1"/>
    <dgm:cxn modelId="{DD533BC7-94D1-414C-A2BE-FA20A455E547}" type="presParOf" srcId="{0828532D-7471-4705-AD78-2B6D13A1FDAD}" destId="{18309AE5-1C04-4AD7-B0E1-6B4EEFF31D47}" srcOrd="0" destOrd="0" presId="urn:microsoft.com/office/officeart/2005/8/layout/orgChart1"/>
    <dgm:cxn modelId="{D0B5EFE3-4D37-4E3D-BC3F-C2ACC5462F0B}" type="presParOf" srcId="{18309AE5-1C04-4AD7-B0E1-6B4EEFF31D47}" destId="{4CA8341B-B59B-48D4-B525-1520EEE41FAD}" srcOrd="0" destOrd="0" presId="urn:microsoft.com/office/officeart/2005/8/layout/orgChart1"/>
    <dgm:cxn modelId="{CF5C0112-9374-433A-B533-245365429554}" type="presParOf" srcId="{18309AE5-1C04-4AD7-B0E1-6B4EEFF31D47}" destId="{A5B0D14F-2AAF-4C7A-8786-8D5E51B3295E}" srcOrd="1" destOrd="0" presId="urn:microsoft.com/office/officeart/2005/8/layout/orgChart1"/>
    <dgm:cxn modelId="{FBB9CE0C-02A2-435E-9D16-E64E22777B65}" type="presParOf" srcId="{0828532D-7471-4705-AD78-2B6D13A1FDAD}" destId="{88CE1907-A94E-40DD-A6B9-0034863522F3}" srcOrd="1" destOrd="0" presId="urn:microsoft.com/office/officeart/2005/8/layout/orgChart1"/>
    <dgm:cxn modelId="{04EC3602-FA86-4D0B-8979-1447F522B1FD}" type="presParOf" srcId="{0828532D-7471-4705-AD78-2B6D13A1FDAD}" destId="{659F1ACD-7845-4F4F-A26A-C35C723A086E}" srcOrd="2" destOrd="0" presId="urn:microsoft.com/office/officeart/2005/8/layout/orgChart1"/>
    <dgm:cxn modelId="{6667E297-4A09-468C-8DE5-1D294E5222A3}" type="presParOf" srcId="{FFDDEA80-6DB2-4592-B16A-992B15654E42}" destId="{F93F1763-5B43-46E8-8D2A-27B0115BC486}" srcOrd="4" destOrd="0" presId="urn:microsoft.com/office/officeart/2005/8/layout/orgChart1"/>
    <dgm:cxn modelId="{D48F909D-6543-42DF-AF0E-04840E3CFE52}" type="presParOf" srcId="{FFDDEA80-6DB2-4592-B16A-992B15654E42}" destId="{A6C451BA-BFF8-4718-B0B0-C130490E1017}" srcOrd="5" destOrd="0" presId="urn:microsoft.com/office/officeart/2005/8/layout/orgChart1"/>
    <dgm:cxn modelId="{56B3B13D-79E5-4988-97C8-AEC6B6725387}" type="presParOf" srcId="{A6C451BA-BFF8-4718-B0B0-C130490E1017}" destId="{348E68D5-25CB-491B-8395-2DAFB9480CEB}" srcOrd="0" destOrd="0" presId="urn:microsoft.com/office/officeart/2005/8/layout/orgChart1"/>
    <dgm:cxn modelId="{ED6C0039-3570-4AF1-B893-0809A558D414}" type="presParOf" srcId="{348E68D5-25CB-491B-8395-2DAFB9480CEB}" destId="{C71FBE57-4160-47EE-8C36-A2CEFE82C474}" srcOrd="0" destOrd="0" presId="urn:microsoft.com/office/officeart/2005/8/layout/orgChart1"/>
    <dgm:cxn modelId="{298A13A6-9868-447F-B5C6-56727E306101}" type="presParOf" srcId="{348E68D5-25CB-491B-8395-2DAFB9480CEB}" destId="{85B770F8-16B9-4132-A0F3-A5F891F82E5D}" srcOrd="1" destOrd="0" presId="urn:microsoft.com/office/officeart/2005/8/layout/orgChart1"/>
    <dgm:cxn modelId="{52BED9CD-101E-41D9-94D7-1BFA31495E2B}" type="presParOf" srcId="{A6C451BA-BFF8-4718-B0B0-C130490E1017}" destId="{932DA616-45C6-4718-8C85-4DC02E8EC118}" srcOrd="1" destOrd="0" presId="urn:microsoft.com/office/officeart/2005/8/layout/orgChart1"/>
    <dgm:cxn modelId="{FC672BC7-D013-48EA-93FF-83301BB10846}" type="presParOf" srcId="{A6C451BA-BFF8-4718-B0B0-C130490E1017}" destId="{B49E277A-4E37-4947-8EC2-791BDA429642}" srcOrd="2" destOrd="0" presId="urn:microsoft.com/office/officeart/2005/8/layout/orgChart1"/>
    <dgm:cxn modelId="{C19CC242-3405-49C5-8C07-4B386C6EF4D3}" type="presParOf" srcId="{2FC60D37-342C-42D8-A388-D42D4ACFA39D}" destId="{1AAF0E2D-46C1-4909-88A2-3E3EACAD84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CE3532-19C1-4B24-AC20-600644A56803}" type="doc">
      <dgm:prSet loTypeId="urn:microsoft.com/office/officeart/2005/8/layout/orgChart1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49530DE-0D53-44BE-9E8A-27589606DB51}">
      <dgm:prSet phldrT="[Текст]"/>
      <dgm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pPr algn="ctr"/>
          <a:r>
            <a:rPr lang="kk-KZ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Үшбұрыш</a:t>
          </a:r>
          <a:endParaRPr lang="ru-RU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CCACB1-79BE-429D-B7B4-9F1EE312BA8B}" type="parTrans" cxnId="{CCA2BCD0-5AA7-4E4F-BAA8-B0CB74A7E67D}">
      <dgm:prSet/>
      <dgm:spPr/>
      <dgm:t>
        <a:bodyPr/>
        <a:lstStyle/>
        <a:p>
          <a:pPr algn="ctr"/>
          <a:endParaRPr lang="ru-RU"/>
        </a:p>
      </dgm:t>
    </dgm:pt>
    <dgm:pt modelId="{C2A4D7CD-09C4-480C-846A-0B8A58AE50BB}" type="sibTrans" cxnId="{CCA2BCD0-5AA7-4E4F-BAA8-B0CB74A7E67D}">
      <dgm:prSet/>
      <dgm:spPr/>
      <dgm:t>
        <a:bodyPr/>
        <a:lstStyle/>
        <a:p>
          <a:pPr algn="ctr"/>
          <a:endParaRPr lang="ru-RU"/>
        </a:p>
      </dgm:t>
    </dgm:pt>
    <dgm:pt modelId="{A3FC510F-7E01-485B-AC0E-A601E68679A3}" type="pres">
      <dgm:prSet presAssocID="{07CE3532-19C1-4B24-AC20-600644A5680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C60D37-342C-42D8-A388-D42D4ACFA39D}" type="pres">
      <dgm:prSet presAssocID="{149530DE-0D53-44BE-9E8A-27589606DB51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C504535-5321-40C1-BEA7-3CA7F5D351D5}" type="pres">
      <dgm:prSet presAssocID="{149530DE-0D53-44BE-9E8A-27589606DB51}" presName="rootComposite1" presStyleCnt="0"/>
      <dgm:spPr/>
      <dgm:t>
        <a:bodyPr/>
        <a:lstStyle/>
        <a:p>
          <a:endParaRPr lang="ru-RU"/>
        </a:p>
      </dgm:t>
    </dgm:pt>
    <dgm:pt modelId="{E84DF239-D22B-4340-8D98-705868361DD4}" type="pres">
      <dgm:prSet presAssocID="{149530DE-0D53-44BE-9E8A-27589606DB51}" presName="rootText1" presStyleLbl="node0" presStyleIdx="0" presStyleCnt="1" custScaleX="175230" custLinFactNeighborX="-16455" custLinFactNeighborY="97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46553E-86FA-4A97-BBBD-CB98AAD84C70}" type="pres">
      <dgm:prSet presAssocID="{149530DE-0D53-44BE-9E8A-27589606DB5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FDDEA80-6DB2-4592-B16A-992B15654E42}" type="pres">
      <dgm:prSet presAssocID="{149530DE-0D53-44BE-9E8A-27589606DB51}" presName="hierChild2" presStyleCnt="0"/>
      <dgm:spPr/>
      <dgm:t>
        <a:bodyPr/>
        <a:lstStyle/>
        <a:p>
          <a:endParaRPr lang="ru-RU"/>
        </a:p>
      </dgm:t>
    </dgm:pt>
    <dgm:pt modelId="{1AAF0E2D-46C1-4909-88A2-3E3EACAD8463}" type="pres">
      <dgm:prSet presAssocID="{149530DE-0D53-44BE-9E8A-27589606DB51}" presName="hierChild3" presStyleCnt="0"/>
      <dgm:spPr/>
      <dgm:t>
        <a:bodyPr/>
        <a:lstStyle/>
        <a:p>
          <a:endParaRPr lang="ru-RU"/>
        </a:p>
      </dgm:t>
    </dgm:pt>
  </dgm:ptLst>
  <dgm:cxnLst>
    <dgm:cxn modelId="{CCA2BCD0-5AA7-4E4F-BAA8-B0CB74A7E67D}" srcId="{07CE3532-19C1-4B24-AC20-600644A56803}" destId="{149530DE-0D53-44BE-9E8A-27589606DB51}" srcOrd="0" destOrd="0" parTransId="{3ECCACB1-79BE-429D-B7B4-9F1EE312BA8B}" sibTransId="{C2A4D7CD-09C4-480C-846A-0B8A58AE50BB}"/>
    <dgm:cxn modelId="{B888F30F-9ABB-451D-9B77-1CA3A728DDCA}" type="presOf" srcId="{07CE3532-19C1-4B24-AC20-600644A56803}" destId="{A3FC510F-7E01-485B-AC0E-A601E68679A3}" srcOrd="0" destOrd="0" presId="urn:microsoft.com/office/officeart/2005/8/layout/orgChart1"/>
    <dgm:cxn modelId="{482F31AA-87B8-4866-954D-FFA35806463D}" type="presOf" srcId="{149530DE-0D53-44BE-9E8A-27589606DB51}" destId="{0C46553E-86FA-4A97-BBBD-CB98AAD84C70}" srcOrd="1" destOrd="0" presId="urn:microsoft.com/office/officeart/2005/8/layout/orgChart1"/>
    <dgm:cxn modelId="{2C263E63-7F43-4434-90BD-3FF5B2CC3511}" type="presOf" srcId="{149530DE-0D53-44BE-9E8A-27589606DB51}" destId="{E84DF239-D22B-4340-8D98-705868361DD4}" srcOrd="0" destOrd="0" presId="urn:microsoft.com/office/officeart/2005/8/layout/orgChart1"/>
    <dgm:cxn modelId="{1D565A48-13A1-42CD-A999-7102A9D99D60}" type="presParOf" srcId="{A3FC510F-7E01-485B-AC0E-A601E68679A3}" destId="{2FC60D37-342C-42D8-A388-D42D4ACFA39D}" srcOrd="0" destOrd="0" presId="urn:microsoft.com/office/officeart/2005/8/layout/orgChart1"/>
    <dgm:cxn modelId="{9CAF1D83-F882-45E1-86AF-701CD32E14F8}" type="presParOf" srcId="{2FC60D37-342C-42D8-A388-D42D4ACFA39D}" destId="{1C504535-5321-40C1-BEA7-3CA7F5D351D5}" srcOrd="0" destOrd="0" presId="urn:microsoft.com/office/officeart/2005/8/layout/orgChart1"/>
    <dgm:cxn modelId="{9EE7AA98-29C4-4389-92AB-D755CDBA3F18}" type="presParOf" srcId="{1C504535-5321-40C1-BEA7-3CA7F5D351D5}" destId="{E84DF239-D22B-4340-8D98-705868361DD4}" srcOrd="0" destOrd="0" presId="urn:microsoft.com/office/officeart/2005/8/layout/orgChart1"/>
    <dgm:cxn modelId="{B2715489-3602-430B-9F29-44497BBF663B}" type="presParOf" srcId="{1C504535-5321-40C1-BEA7-3CA7F5D351D5}" destId="{0C46553E-86FA-4A97-BBBD-CB98AAD84C70}" srcOrd="1" destOrd="0" presId="urn:microsoft.com/office/officeart/2005/8/layout/orgChart1"/>
    <dgm:cxn modelId="{A06A39E6-C42C-4E87-BEED-54563FEAFBEC}" type="presParOf" srcId="{2FC60D37-342C-42D8-A388-D42D4ACFA39D}" destId="{FFDDEA80-6DB2-4592-B16A-992B15654E42}" srcOrd="1" destOrd="0" presId="urn:microsoft.com/office/officeart/2005/8/layout/orgChart1"/>
    <dgm:cxn modelId="{AE84BF6F-6469-46C1-943A-D3B256EB44E8}" type="presParOf" srcId="{2FC60D37-342C-42D8-A388-D42D4ACFA39D}" destId="{1AAF0E2D-46C1-4909-88A2-3E3EACAD84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3F1763-5B43-46E8-8D2A-27B0115BC486}">
      <dsp:nvSpPr>
        <dsp:cNvPr id="0" name=""/>
        <dsp:cNvSpPr/>
      </dsp:nvSpPr>
      <dsp:spPr>
        <a:xfrm>
          <a:off x="2380882" y="1510009"/>
          <a:ext cx="1607004" cy="290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017"/>
              </a:lnTo>
              <a:lnTo>
                <a:pt x="1607004" y="144017"/>
              </a:lnTo>
              <a:lnTo>
                <a:pt x="1607004" y="2901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CEFF1-C289-4C60-876C-BF869F437D4C}">
      <dsp:nvSpPr>
        <dsp:cNvPr id="0" name=""/>
        <dsp:cNvSpPr/>
      </dsp:nvSpPr>
      <dsp:spPr>
        <a:xfrm>
          <a:off x="2335162" y="1510009"/>
          <a:ext cx="91440" cy="4342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8034"/>
              </a:lnTo>
              <a:lnTo>
                <a:pt x="73896" y="288034"/>
              </a:lnTo>
              <a:lnTo>
                <a:pt x="73896" y="4342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66D07-2DD8-45F6-8725-DB597FCF5909}">
      <dsp:nvSpPr>
        <dsp:cNvPr id="0" name=""/>
        <dsp:cNvSpPr/>
      </dsp:nvSpPr>
      <dsp:spPr>
        <a:xfrm>
          <a:off x="896900" y="1510009"/>
          <a:ext cx="1483981" cy="290191"/>
        </a:xfrm>
        <a:custGeom>
          <a:avLst/>
          <a:gdLst/>
          <a:ahLst/>
          <a:cxnLst/>
          <a:rect l="0" t="0" r="0" b="0"/>
          <a:pathLst>
            <a:path>
              <a:moveTo>
                <a:pt x="1483981" y="0"/>
              </a:moveTo>
              <a:lnTo>
                <a:pt x="1483981" y="144017"/>
              </a:lnTo>
              <a:lnTo>
                <a:pt x="0" y="144017"/>
              </a:lnTo>
              <a:lnTo>
                <a:pt x="0" y="2901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DF239-D22B-4340-8D98-705868361DD4}">
      <dsp:nvSpPr>
        <dsp:cNvPr id="0" name=""/>
        <dsp:cNvSpPr/>
      </dsp:nvSpPr>
      <dsp:spPr>
        <a:xfrm>
          <a:off x="848892" y="813938"/>
          <a:ext cx="3063978" cy="696070"/>
        </a:xfrm>
        <a:prstGeom prst="rect">
          <a:avLst/>
        </a:prstGeom>
        <a:gradFill flip="none" rotWithShape="1">
          <a:gsLst>
            <a:gs pos="79990">
              <a:srgbClr val="FFFF00"/>
            </a:gs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i="1" kern="1200" dirty="0" smtClean="0">
              <a:solidFill>
                <a:srgbClr val="2020F6"/>
              </a:solidFill>
              <a:latin typeface="Times New Roman" pitchFamily="18" charset="0"/>
              <a:cs typeface="Times New Roman" pitchFamily="18" charset="0"/>
            </a:rPr>
            <a:t>Қабырғалары бойынша</a:t>
          </a:r>
          <a:endParaRPr lang="ru-RU" sz="2000" b="1" i="1" kern="1200" dirty="0">
            <a:solidFill>
              <a:srgbClr val="2020F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48892" y="813938"/>
        <a:ext cx="3063978" cy="696070"/>
      </dsp:txXfrm>
    </dsp:sp>
    <dsp:sp modelId="{2A413032-640F-4E9B-97E1-5ECF7C7A72E6}">
      <dsp:nvSpPr>
        <dsp:cNvPr id="0" name=""/>
        <dsp:cNvSpPr/>
      </dsp:nvSpPr>
      <dsp:spPr>
        <a:xfrm>
          <a:off x="200829" y="1800201"/>
          <a:ext cx="1392141" cy="69607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Тең қабырғалы</a:t>
          </a:r>
          <a:endParaRPr lang="ru-RU" sz="1800" b="1" i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0829" y="1800201"/>
        <a:ext cx="1392141" cy="696070"/>
      </dsp:txXfrm>
    </dsp:sp>
    <dsp:sp modelId="{4CA8341B-B59B-48D4-B525-1520EEE41FAD}">
      <dsp:nvSpPr>
        <dsp:cNvPr id="0" name=""/>
        <dsp:cNvSpPr/>
      </dsp:nvSpPr>
      <dsp:spPr>
        <a:xfrm>
          <a:off x="1712988" y="1944218"/>
          <a:ext cx="1392141" cy="69607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Тең бүйірлі</a:t>
          </a:r>
          <a:endParaRPr lang="ru-RU" sz="1800" b="1" i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12988" y="1944218"/>
        <a:ext cx="1392141" cy="696070"/>
      </dsp:txXfrm>
    </dsp:sp>
    <dsp:sp modelId="{C71FBE57-4160-47EE-8C36-A2CEFE82C474}">
      <dsp:nvSpPr>
        <dsp:cNvPr id="0" name=""/>
        <dsp:cNvSpPr/>
      </dsp:nvSpPr>
      <dsp:spPr>
        <a:xfrm>
          <a:off x="3291815" y="1800201"/>
          <a:ext cx="1392141" cy="69607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Қабырғалары әртүрлі</a:t>
          </a:r>
          <a:endParaRPr lang="ru-RU" sz="1800" b="1" i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91815" y="1800201"/>
        <a:ext cx="1392141" cy="6960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3F1763-5B43-46E8-8D2A-27B0115BC486}">
      <dsp:nvSpPr>
        <dsp:cNvPr id="0" name=""/>
        <dsp:cNvSpPr/>
      </dsp:nvSpPr>
      <dsp:spPr>
        <a:xfrm>
          <a:off x="2194075" y="1488759"/>
          <a:ext cx="1645690" cy="246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420"/>
              </a:lnTo>
              <a:lnTo>
                <a:pt x="1645690" y="131420"/>
              </a:lnTo>
              <a:lnTo>
                <a:pt x="1645690" y="246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CEFF1-C289-4C60-876C-BF869F437D4C}">
      <dsp:nvSpPr>
        <dsp:cNvPr id="0" name=""/>
        <dsp:cNvSpPr/>
      </dsp:nvSpPr>
      <dsp:spPr>
        <a:xfrm>
          <a:off x="2194075" y="1488759"/>
          <a:ext cx="103455" cy="455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900"/>
              </a:lnTo>
              <a:lnTo>
                <a:pt x="103455" y="339900"/>
              </a:lnTo>
              <a:lnTo>
                <a:pt x="103455" y="4554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66D07-2DD8-45F6-8725-DB597FCF5909}">
      <dsp:nvSpPr>
        <dsp:cNvPr id="0" name=""/>
        <dsp:cNvSpPr/>
      </dsp:nvSpPr>
      <dsp:spPr>
        <a:xfrm>
          <a:off x="735559" y="1488759"/>
          <a:ext cx="1458516" cy="246976"/>
        </a:xfrm>
        <a:custGeom>
          <a:avLst/>
          <a:gdLst/>
          <a:ahLst/>
          <a:cxnLst/>
          <a:rect l="0" t="0" r="0" b="0"/>
          <a:pathLst>
            <a:path>
              <a:moveTo>
                <a:pt x="1458516" y="0"/>
              </a:moveTo>
              <a:lnTo>
                <a:pt x="1458516" y="131420"/>
              </a:lnTo>
              <a:lnTo>
                <a:pt x="0" y="131420"/>
              </a:lnTo>
              <a:lnTo>
                <a:pt x="0" y="246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DF239-D22B-4340-8D98-705868361DD4}">
      <dsp:nvSpPr>
        <dsp:cNvPr id="0" name=""/>
        <dsp:cNvSpPr/>
      </dsp:nvSpPr>
      <dsp:spPr>
        <a:xfrm>
          <a:off x="673477" y="938492"/>
          <a:ext cx="3041196" cy="550267"/>
        </a:xfrm>
        <a:prstGeom prst="rect">
          <a:avLst/>
        </a:prstGeom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000"/>
            </a:gs>
            <a:gs pos="100000">
              <a:srgbClr val="FFFF00"/>
            </a:gs>
          </a:gsLst>
          <a:lin ang="27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i="1" kern="1200" dirty="0" smtClean="0">
              <a:solidFill>
                <a:srgbClr val="2020F6"/>
              </a:solidFill>
              <a:latin typeface="Times New Roman" pitchFamily="18" charset="0"/>
              <a:cs typeface="Times New Roman" pitchFamily="18" charset="0"/>
            </a:rPr>
            <a:t>Бұрыштары бойынша</a:t>
          </a:r>
          <a:endParaRPr lang="ru-RU" sz="2400" b="1" i="1" kern="1200" dirty="0">
            <a:solidFill>
              <a:srgbClr val="2020F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3477" y="938492"/>
        <a:ext cx="3041196" cy="550267"/>
      </dsp:txXfrm>
    </dsp:sp>
    <dsp:sp modelId="{2A413032-640F-4E9B-97E1-5ECF7C7A72E6}">
      <dsp:nvSpPr>
        <dsp:cNvPr id="0" name=""/>
        <dsp:cNvSpPr/>
      </dsp:nvSpPr>
      <dsp:spPr>
        <a:xfrm>
          <a:off x="2454" y="1735736"/>
          <a:ext cx="1466209" cy="55026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Сүйір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бұрышты</a:t>
          </a:r>
          <a:endParaRPr lang="ru-RU" sz="1600" b="1" i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54" y="1735736"/>
        <a:ext cx="1466209" cy="550267"/>
      </dsp:txXfrm>
    </dsp:sp>
    <dsp:sp modelId="{4CA8341B-B59B-48D4-B525-1520EEE41FAD}">
      <dsp:nvSpPr>
        <dsp:cNvPr id="0" name=""/>
        <dsp:cNvSpPr/>
      </dsp:nvSpPr>
      <dsp:spPr>
        <a:xfrm>
          <a:off x="1618226" y="1944215"/>
          <a:ext cx="1358610" cy="55026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Доғал бұрышты</a:t>
          </a:r>
          <a:endParaRPr lang="ru-RU" sz="1600" b="1" i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18226" y="1944215"/>
        <a:ext cx="1358610" cy="550267"/>
      </dsp:txXfrm>
    </dsp:sp>
    <dsp:sp modelId="{C71FBE57-4160-47EE-8C36-A2CEFE82C474}">
      <dsp:nvSpPr>
        <dsp:cNvPr id="0" name=""/>
        <dsp:cNvSpPr/>
      </dsp:nvSpPr>
      <dsp:spPr>
        <a:xfrm>
          <a:off x="3289498" y="1735736"/>
          <a:ext cx="1100534" cy="55026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Тік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бұрышты</a:t>
          </a:r>
          <a:endParaRPr lang="ru-RU" sz="1600" b="1" i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89498" y="1735736"/>
        <a:ext cx="1100534" cy="55026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4DF239-D22B-4340-8D98-705868361DD4}">
      <dsp:nvSpPr>
        <dsp:cNvPr id="0" name=""/>
        <dsp:cNvSpPr/>
      </dsp:nvSpPr>
      <dsp:spPr>
        <a:xfrm>
          <a:off x="0" y="957"/>
          <a:ext cx="3529673" cy="1007154"/>
        </a:xfrm>
        <a:prstGeom prst="rect">
          <a:avLst/>
        </a:prstGeom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60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Үшбұрыш</a:t>
          </a:r>
          <a:endParaRPr lang="ru-RU" sz="6000" b="1" i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957"/>
        <a:ext cx="3529673" cy="1007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17" Type="http://schemas.openxmlformats.org/officeDocument/2006/relationships/image" Target="../media/image30.wmf"/><Relationship Id="rId2" Type="http://schemas.openxmlformats.org/officeDocument/2006/relationships/image" Target="../media/image15.wmf"/><Relationship Id="rId16" Type="http://schemas.openxmlformats.org/officeDocument/2006/relationships/image" Target="../media/image29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5" Type="http://schemas.openxmlformats.org/officeDocument/2006/relationships/image" Target="../media/image2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0816D-D960-4EDD-8126-B613EC5B1A7E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5C5EE-EC96-49DD-ABCC-DC54F1D29E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294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5C5EE-EC96-49DD-ABCC-DC54F1D29EB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9886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5C5EE-EC96-49DD-ABCC-DC54F1D29EB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985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295-7B26-4DD8-969D-188D1CF651F8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54F6-9A6C-41C8-A811-1528A6EE68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40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295-7B26-4DD8-969D-188D1CF651F8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54F6-9A6C-41C8-A811-1528A6EE68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566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295-7B26-4DD8-969D-188D1CF651F8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54F6-9A6C-41C8-A811-1528A6EE68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19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295-7B26-4DD8-969D-188D1CF651F8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54F6-9A6C-41C8-A811-1528A6EE68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318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295-7B26-4DD8-969D-188D1CF651F8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54F6-9A6C-41C8-A811-1528A6EE68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25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295-7B26-4DD8-969D-188D1CF651F8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54F6-9A6C-41C8-A811-1528A6EE68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5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295-7B26-4DD8-969D-188D1CF651F8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54F6-9A6C-41C8-A811-1528A6EE68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39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295-7B26-4DD8-969D-188D1CF651F8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54F6-9A6C-41C8-A811-1528A6EE68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121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295-7B26-4DD8-969D-188D1CF651F8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54F6-9A6C-41C8-A811-1528A6EE68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96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295-7B26-4DD8-969D-188D1CF651F8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54F6-9A6C-41C8-A811-1528A6EE68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070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295-7B26-4DD8-969D-188D1CF651F8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54F6-9A6C-41C8-A811-1528A6EE68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811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B9295-7B26-4DD8-969D-188D1CF651F8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D54F6-9A6C-41C8-A811-1528A6EE68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394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24" Type="http://schemas.openxmlformats.org/officeDocument/2006/relationships/oleObject" Target="../embeddings/oleObject20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9.bin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3.png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gif"/><Relationship Id="rId4" Type="http://schemas.openxmlformats.org/officeDocument/2006/relationships/image" Target="../media/image4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3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1.jpe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image" Target="../media/image12.gif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Kolsai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7" descr="animal_32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4365625"/>
            <a:ext cx="15843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8" descr="animal_32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3924299" y="3339115"/>
            <a:ext cx="15843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WordArt 10"/>
          <p:cNvSpPr>
            <a:spLocks noChangeArrowheads="1" noChangeShapeType="1" noTextEdit="1"/>
          </p:cNvSpPr>
          <p:nvPr/>
        </p:nvSpPr>
        <p:spPr bwMode="auto">
          <a:xfrm>
            <a:off x="539750" y="2924175"/>
            <a:ext cx="8353425" cy="18732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0286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46E820">
                      <a:alpha val="98822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Қош келдіңіздер </a:t>
            </a:r>
          </a:p>
        </p:txBody>
      </p:sp>
      <p:grpSp>
        <p:nvGrpSpPr>
          <p:cNvPr id="10247" name="Group 4"/>
          <p:cNvGrpSpPr>
            <a:grpSpLocks/>
          </p:cNvGrpSpPr>
          <p:nvPr/>
        </p:nvGrpSpPr>
        <p:grpSpPr bwMode="auto">
          <a:xfrm>
            <a:off x="1" y="-34925"/>
            <a:ext cx="9277800" cy="7135813"/>
            <a:chOff x="0" y="-17"/>
            <a:chExt cx="5783" cy="4342"/>
          </a:xfrm>
        </p:grpSpPr>
        <p:grpSp>
          <p:nvGrpSpPr>
            <p:cNvPr id="10248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0250" name="Picture 6" descr="пгшлпгш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1" name="Picture 7" descr="пгшлпгш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2" name="Picture 8" descr="пгшлпгш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249" name="Picture 9" descr="пгшлпгш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" name="Picture 8" descr="мульт голубь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192849" y="162094"/>
            <a:ext cx="2700326" cy="1995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мульт голубь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777" y="162094"/>
            <a:ext cx="2700326" cy="1995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44997680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рдце 6"/>
          <p:cNvSpPr/>
          <p:nvPr/>
        </p:nvSpPr>
        <p:spPr>
          <a:xfrm rot="6833655">
            <a:off x="4051300" y="2455863"/>
            <a:ext cx="4684713" cy="3786187"/>
          </a:xfrm>
          <a:prstGeom prst="hear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Сердце 7"/>
          <p:cNvSpPr/>
          <p:nvPr/>
        </p:nvSpPr>
        <p:spPr>
          <a:xfrm rot="14770940">
            <a:off x="709612" y="2428876"/>
            <a:ext cx="4640263" cy="3795712"/>
          </a:xfrm>
          <a:prstGeom prst="hear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ердце 5"/>
          <p:cNvSpPr/>
          <p:nvPr/>
        </p:nvSpPr>
        <p:spPr>
          <a:xfrm>
            <a:off x="2286000" y="-142875"/>
            <a:ext cx="5000625" cy="3714750"/>
          </a:xfrm>
          <a:prstGeom prst="hear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800" dirty="0"/>
          </a:p>
        </p:txBody>
      </p:sp>
      <p:sp>
        <p:nvSpPr>
          <p:cNvPr id="9" name="Овал 8"/>
          <p:cNvSpPr/>
          <p:nvPr/>
        </p:nvSpPr>
        <p:spPr>
          <a:xfrm>
            <a:off x="3779912" y="2636912"/>
            <a:ext cx="1816549" cy="150019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" name="Прямоугольник 1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575" y="2468563"/>
            <a:ext cx="2219325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2555776" y="332656"/>
            <a:ext cx="149111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“4”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00826" y="2714620"/>
            <a:ext cx="149111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“3”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2924944"/>
            <a:ext cx="1816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ln w="18000">
                  <a:solidFill>
                    <a:srgbClr val="2020F6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Оқулықпен </a:t>
            </a:r>
          </a:p>
          <a:p>
            <a:pPr algn="ctr"/>
            <a:r>
              <a:rPr lang="kk-KZ" sz="2400" b="1" dirty="0" smtClean="0">
                <a:ln w="18000">
                  <a:solidFill>
                    <a:srgbClr val="2020F6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жұмыс</a:t>
            </a:r>
            <a:endParaRPr lang="ru-RU" sz="2400" b="1" dirty="0">
              <a:ln w="18000">
                <a:solidFill>
                  <a:srgbClr val="2020F6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4048" y="3789040"/>
            <a:ext cx="31630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№155 (3)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31640" y="3645024"/>
            <a:ext cx="2864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№157 (3)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79912" y="1052736"/>
            <a:ext cx="22621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№154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82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рдце 6"/>
          <p:cNvSpPr/>
          <p:nvPr/>
        </p:nvSpPr>
        <p:spPr>
          <a:xfrm rot="6833655">
            <a:off x="4051300" y="2455863"/>
            <a:ext cx="4684713" cy="3786187"/>
          </a:xfrm>
          <a:prstGeom prst="hear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Сердце 7"/>
          <p:cNvSpPr/>
          <p:nvPr/>
        </p:nvSpPr>
        <p:spPr>
          <a:xfrm rot="14770940">
            <a:off x="709612" y="2428876"/>
            <a:ext cx="4640263" cy="3795712"/>
          </a:xfrm>
          <a:prstGeom prst="hear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ердце 5"/>
          <p:cNvSpPr/>
          <p:nvPr/>
        </p:nvSpPr>
        <p:spPr>
          <a:xfrm>
            <a:off x="2195736" y="-142875"/>
            <a:ext cx="5000625" cy="3714750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800" dirty="0"/>
          </a:p>
        </p:txBody>
      </p:sp>
      <p:sp>
        <p:nvSpPr>
          <p:cNvPr id="9" name="Овал 8"/>
          <p:cNvSpPr/>
          <p:nvPr/>
        </p:nvSpPr>
        <p:spPr>
          <a:xfrm>
            <a:off x="3748154" y="2714620"/>
            <a:ext cx="1816549" cy="150019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" name="Прямоугольник 12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610" y="2689640"/>
            <a:ext cx="1600110" cy="996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450124" y="170140"/>
            <a:ext cx="149111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“4”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86625" y="2541386"/>
            <a:ext cx="149111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“3”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16774312"/>
              </p:ext>
            </p:extLst>
          </p:nvPr>
        </p:nvGraphicFramePr>
        <p:xfrm>
          <a:off x="6092537" y="3173480"/>
          <a:ext cx="864097" cy="648072"/>
        </p:xfrm>
        <a:graphic>
          <a:graphicData uri="http://schemas.openxmlformats.org/presentationml/2006/ole">
            <p:oleObj spid="_x0000_s8931" name="Формула" r:id="rId5" imgW="609600" imgH="45720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666963" y="281838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Бер:      АВС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12894837"/>
              </p:ext>
            </p:extLst>
          </p:nvPr>
        </p:nvGraphicFramePr>
        <p:xfrm>
          <a:off x="6216555" y="2828159"/>
          <a:ext cx="354202" cy="295919"/>
        </p:xfrm>
        <a:graphic>
          <a:graphicData uri="http://schemas.openxmlformats.org/presentationml/2006/ole">
            <p:oleObj spid="_x0000_s8932" name="Формула" r:id="rId6" imgW="139579" imgH="164957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534792" y="3831479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т/к: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87968389"/>
              </p:ext>
            </p:extLst>
          </p:nvPr>
        </p:nvGraphicFramePr>
        <p:xfrm>
          <a:off x="6092252" y="3893694"/>
          <a:ext cx="602807" cy="257491"/>
        </p:xfrm>
        <a:graphic>
          <a:graphicData uri="http://schemas.openxmlformats.org/presentationml/2006/ole">
            <p:oleObj spid="_x0000_s8933" name="Формула" r:id="rId7" imgW="469696" imgH="177723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212787" y="4126677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6521650"/>
              </p:ext>
            </p:extLst>
          </p:nvPr>
        </p:nvGraphicFramePr>
        <p:xfrm>
          <a:off x="6070809" y="4146774"/>
          <a:ext cx="2254751" cy="648072"/>
        </p:xfrm>
        <a:graphic>
          <a:graphicData uri="http://schemas.openxmlformats.org/presentationml/2006/ole">
            <p:oleObj spid="_x0000_s8934" name="Формула" r:id="rId8" imgW="1587500" imgH="45720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472339" y="4893360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Жауабы: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4043491"/>
              </p:ext>
            </p:extLst>
          </p:nvPr>
        </p:nvGraphicFramePr>
        <p:xfrm>
          <a:off x="6586978" y="4905734"/>
          <a:ext cx="410624" cy="727137"/>
        </p:xfrm>
        <a:graphic>
          <a:graphicData uri="http://schemas.openxmlformats.org/presentationml/2006/ole">
            <p:oleObj spid="_x0000_s8935" name="Формула" r:id="rId9" imgW="253890" imgH="457002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26739083"/>
              </p:ext>
            </p:extLst>
          </p:nvPr>
        </p:nvGraphicFramePr>
        <p:xfrm>
          <a:off x="1651833" y="857844"/>
          <a:ext cx="456552" cy="822473"/>
        </p:xfrm>
        <a:graphic>
          <a:graphicData uri="http://schemas.openxmlformats.org/presentationml/2006/ole">
            <p:oleObj spid="_x0000_s8936" name="Формула" r:id="rId10" imgW="253890" imgH="457002" progId="Equation.3">
              <p:embed/>
            </p:oleObj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 flipV="1">
            <a:off x="108012" y="1344013"/>
            <a:ext cx="1799692" cy="371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1196397" y="631807"/>
            <a:ext cx="855323" cy="7581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08012" y="631806"/>
            <a:ext cx="1943708" cy="7122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Дуга 42"/>
          <p:cNvSpPr/>
          <p:nvPr/>
        </p:nvSpPr>
        <p:spPr>
          <a:xfrm>
            <a:off x="1408872" y="1164629"/>
            <a:ext cx="282501" cy="45059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1403566" y="109347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200" dirty="0" smtClean="0"/>
              <a:t>1</a:t>
            </a:r>
            <a:endParaRPr lang="ru-RU" sz="1200" dirty="0"/>
          </a:p>
        </p:txBody>
      </p:sp>
      <p:graphicFrame>
        <p:nvGraphicFramePr>
          <p:cNvPr id="45" name="Объект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08715439"/>
              </p:ext>
            </p:extLst>
          </p:nvPr>
        </p:nvGraphicFramePr>
        <p:xfrm>
          <a:off x="3281991" y="364014"/>
          <a:ext cx="864097" cy="648072"/>
        </p:xfrm>
        <a:graphic>
          <a:graphicData uri="http://schemas.openxmlformats.org/presentationml/2006/ole">
            <p:oleObj spid="_x0000_s8937" name="Формула" r:id="rId11" imgW="609600" imgH="457200" progId="Equation.3">
              <p:embed/>
            </p:oleObj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780009" y="422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Бер:      АВС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84391" y="1012086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т/к: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39297" y="1344013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" name="Объект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87110133"/>
              </p:ext>
            </p:extLst>
          </p:nvPr>
        </p:nvGraphicFramePr>
        <p:xfrm>
          <a:off x="3254750" y="1419479"/>
          <a:ext cx="1479550" cy="649287"/>
        </p:xfrm>
        <a:graphic>
          <a:graphicData uri="http://schemas.openxmlformats.org/presentationml/2006/ole">
            <p:oleObj spid="_x0000_s8938" name="Формула" r:id="rId12" imgW="1041400" imgH="457200" progId="Equation.3">
              <p:embed/>
            </p:oleObj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4481093" y="2449488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Жауабы: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Объект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78544376"/>
              </p:ext>
            </p:extLst>
          </p:nvPr>
        </p:nvGraphicFramePr>
        <p:xfrm>
          <a:off x="5508104" y="2492896"/>
          <a:ext cx="368300" cy="727075"/>
        </p:xfrm>
        <a:graphic>
          <a:graphicData uri="http://schemas.openxmlformats.org/presentationml/2006/ole">
            <p:oleObj spid="_x0000_s8939" name="Формула" r:id="rId13" imgW="228600" imgH="457200" progId="Equation.3">
              <p:embed/>
            </p:oleObj>
          </a:graphicData>
        </a:graphic>
      </p:graphicFrame>
      <p:graphicFrame>
        <p:nvGraphicFramePr>
          <p:cNvPr id="53" name="Объект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14106298"/>
              </p:ext>
            </p:extLst>
          </p:nvPr>
        </p:nvGraphicFramePr>
        <p:xfrm>
          <a:off x="3308564" y="79320"/>
          <a:ext cx="354013" cy="295275"/>
        </p:xfrm>
        <a:graphic>
          <a:graphicData uri="http://schemas.openxmlformats.org/presentationml/2006/ole">
            <p:oleObj spid="_x0000_s8940" name="Формула" r:id="rId14" imgW="139579" imgH="164957" progId="Equation.3">
              <p:embed/>
            </p:oleObj>
          </a:graphicData>
        </a:graphic>
      </p:graphicFrame>
      <p:graphicFrame>
        <p:nvGraphicFramePr>
          <p:cNvPr id="54" name="Объект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942543"/>
              </p:ext>
            </p:extLst>
          </p:nvPr>
        </p:nvGraphicFramePr>
        <p:xfrm>
          <a:off x="3341414" y="1108806"/>
          <a:ext cx="1039870" cy="228102"/>
        </p:xfrm>
        <a:graphic>
          <a:graphicData uri="http://schemas.openxmlformats.org/presentationml/2006/ole">
            <p:oleObj spid="_x0000_s8941" name="Формула" r:id="rId15" imgW="888614" imgH="177723" progId="Equation.3">
              <p:embed/>
            </p:oleObj>
          </a:graphicData>
        </a:graphic>
      </p:graphicFrame>
      <p:graphicFrame>
        <p:nvGraphicFramePr>
          <p:cNvPr id="57" name="Объект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4326263"/>
              </p:ext>
            </p:extLst>
          </p:nvPr>
        </p:nvGraphicFramePr>
        <p:xfrm>
          <a:off x="3249849" y="2125638"/>
          <a:ext cx="2200275" cy="647700"/>
        </p:xfrm>
        <a:graphic>
          <a:graphicData uri="http://schemas.openxmlformats.org/presentationml/2006/ole">
            <p:oleObj spid="_x0000_s8942" name="Формула" r:id="rId16" imgW="1549400" imgH="457200" progId="Equation.3">
              <p:embed/>
            </p:oleObj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38869" y="13359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А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1841411" y="25453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в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1148107" y="137046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С</a:t>
            </a:r>
            <a:endParaRPr lang="ru-RU" dirty="0"/>
          </a:p>
        </p:txBody>
      </p:sp>
      <p:graphicFrame>
        <p:nvGraphicFramePr>
          <p:cNvPr id="67" name="Объект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32966564"/>
              </p:ext>
            </p:extLst>
          </p:nvPr>
        </p:nvGraphicFramePr>
        <p:xfrm>
          <a:off x="2233613" y="3262313"/>
          <a:ext cx="954087" cy="287337"/>
        </p:xfrm>
        <a:graphic>
          <a:graphicData uri="http://schemas.openxmlformats.org/presentationml/2006/ole">
            <p:oleObj spid="_x0000_s8943" name="Формула" r:id="rId17" imgW="672808" imgH="203112" progId="Equation.3">
              <p:embed/>
            </p:oleObj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1852106" y="272722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Бер:      АВС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" name="Объект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99318183"/>
              </p:ext>
            </p:extLst>
          </p:nvPr>
        </p:nvGraphicFramePr>
        <p:xfrm>
          <a:off x="2401698" y="2737000"/>
          <a:ext cx="354202" cy="295919"/>
        </p:xfrm>
        <a:graphic>
          <a:graphicData uri="http://schemas.openxmlformats.org/presentationml/2006/ole">
            <p:oleObj spid="_x0000_s8944" name="Формула" r:id="rId18" imgW="139579" imgH="164957" progId="Equation.3">
              <p:embed/>
            </p:oleObj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1719935" y="374032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т/к: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" name="Объект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14078983"/>
              </p:ext>
            </p:extLst>
          </p:nvPr>
        </p:nvGraphicFramePr>
        <p:xfrm>
          <a:off x="2294722" y="3771695"/>
          <a:ext cx="1138238" cy="257175"/>
        </p:xfrm>
        <a:graphic>
          <a:graphicData uri="http://schemas.openxmlformats.org/presentationml/2006/ole">
            <p:oleObj spid="_x0000_s8945" name="Формула" r:id="rId19" imgW="888614" imgH="177723" progId="Equation.3">
              <p:embed/>
            </p:oleObj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1397930" y="4035518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974826" y="6169925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Жауабы: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5" name="Объект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29681897"/>
              </p:ext>
            </p:extLst>
          </p:nvPr>
        </p:nvGraphicFramePr>
        <p:xfrm>
          <a:off x="3089465" y="6182299"/>
          <a:ext cx="410624" cy="727137"/>
        </p:xfrm>
        <a:graphic>
          <a:graphicData uri="http://schemas.openxmlformats.org/presentationml/2006/ole">
            <p:oleObj spid="_x0000_s8946" name="Формула" r:id="rId20" imgW="253890" imgH="457002" progId="Equation.3">
              <p:embed/>
            </p:oleObj>
          </a:graphicData>
        </a:graphic>
      </p:graphicFrame>
      <p:sp>
        <p:nvSpPr>
          <p:cNvPr id="76" name="AutoShape 38"/>
          <p:cNvSpPr>
            <a:spLocks noChangeArrowheads="1"/>
          </p:cNvSpPr>
          <p:nvPr/>
        </p:nvSpPr>
        <p:spPr bwMode="auto">
          <a:xfrm>
            <a:off x="146246" y="4815751"/>
            <a:ext cx="1412527" cy="1222754"/>
          </a:xfrm>
          <a:prstGeom prst="triangle">
            <a:avLst>
              <a:gd name="adj" fmla="val 50000"/>
            </a:avLst>
          </a:prstGeom>
          <a:ln w="57150">
            <a:solidFill>
              <a:schemeClr val="accent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79" name="Line 58"/>
          <p:cNvSpPr>
            <a:spLocks noChangeShapeType="1"/>
          </p:cNvSpPr>
          <p:nvPr/>
        </p:nvSpPr>
        <p:spPr bwMode="auto">
          <a:xfrm flipH="1">
            <a:off x="1128479" y="5285899"/>
            <a:ext cx="250053" cy="311079"/>
          </a:xfrm>
          <a:prstGeom prst="line">
            <a:avLst/>
          </a:prstGeom>
          <a:ln w="57150">
            <a:solidFill>
              <a:schemeClr val="accent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/>
          </a:p>
        </p:txBody>
      </p:sp>
      <p:sp>
        <p:nvSpPr>
          <p:cNvPr id="80" name="Line 64"/>
          <p:cNvSpPr>
            <a:spLocks noChangeShapeType="1"/>
          </p:cNvSpPr>
          <p:nvPr/>
        </p:nvSpPr>
        <p:spPr bwMode="auto">
          <a:xfrm flipH="1" flipV="1">
            <a:off x="395073" y="5285898"/>
            <a:ext cx="291365" cy="311079"/>
          </a:xfrm>
          <a:prstGeom prst="line">
            <a:avLst/>
          </a:prstGeom>
          <a:ln w="57150">
            <a:solidFill>
              <a:schemeClr val="accent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/>
          </a:p>
        </p:txBody>
      </p:sp>
      <p:sp>
        <p:nvSpPr>
          <p:cNvPr id="81" name="TextBox 80"/>
          <p:cNvSpPr txBox="1"/>
          <p:nvPr/>
        </p:nvSpPr>
        <p:spPr>
          <a:xfrm>
            <a:off x="-70320" y="5954482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>
                <a:solidFill>
                  <a:srgbClr val="2020F6"/>
                </a:solidFill>
              </a:rPr>
              <a:t>А</a:t>
            </a:r>
            <a:endParaRPr lang="ru-RU" sz="3200" b="1" i="1" dirty="0">
              <a:solidFill>
                <a:srgbClr val="2020F6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51649" y="4427796"/>
            <a:ext cx="36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i="1" dirty="0" smtClean="0">
                <a:solidFill>
                  <a:srgbClr val="2020F6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i="1" dirty="0">
              <a:solidFill>
                <a:srgbClr val="2020F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59840" y="5916037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 smtClean="0">
                <a:solidFill>
                  <a:srgbClr val="2020F6"/>
                </a:solidFill>
              </a:rPr>
              <a:t>С</a:t>
            </a:r>
            <a:endParaRPr lang="ru-RU" sz="3200" b="1" i="1" dirty="0">
              <a:solidFill>
                <a:srgbClr val="2020F6"/>
              </a:solidFill>
            </a:endParaRPr>
          </a:p>
        </p:txBody>
      </p:sp>
      <p:graphicFrame>
        <p:nvGraphicFramePr>
          <p:cNvPr id="85" name="Объект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62421647"/>
              </p:ext>
            </p:extLst>
          </p:nvPr>
        </p:nvGraphicFramePr>
        <p:xfrm>
          <a:off x="2268385" y="4126678"/>
          <a:ext cx="2162650" cy="308950"/>
        </p:xfrm>
        <a:graphic>
          <a:graphicData uri="http://schemas.openxmlformats.org/presentationml/2006/ole">
            <p:oleObj spid="_x0000_s8947" name="Формула" r:id="rId21" imgW="1422400" imgH="203200" progId="Equation.3">
              <p:embed/>
            </p:oleObj>
          </a:graphicData>
        </a:graphic>
      </p:graphicFrame>
      <p:graphicFrame>
        <p:nvGraphicFramePr>
          <p:cNvPr id="86" name="Объект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99836111"/>
              </p:ext>
            </p:extLst>
          </p:nvPr>
        </p:nvGraphicFramePr>
        <p:xfrm>
          <a:off x="2241550" y="4468813"/>
          <a:ext cx="1692275" cy="295275"/>
        </p:xfrm>
        <a:graphic>
          <a:graphicData uri="http://schemas.openxmlformats.org/presentationml/2006/ole">
            <p:oleObj spid="_x0000_s8948" name="Формула" r:id="rId22" imgW="1167893" imgH="203112" progId="Equation.3">
              <p:embed/>
            </p:oleObj>
          </a:graphicData>
        </a:graphic>
      </p:graphicFrame>
      <p:graphicFrame>
        <p:nvGraphicFramePr>
          <p:cNvPr id="87" name="Объект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6927205"/>
              </p:ext>
            </p:extLst>
          </p:nvPr>
        </p:nvGraphicFramePr>
        <p:xfrm>
          <a:off x="2180729" y="4888990"/>
          <a:ext cx="1359479" cy="345155"/>
        </p:xfrm>
        <a:graphic>
          <a:graphicData uri="http://schemas.openxmlformats.org/presentationml/2006/ole">
            <p:oleObj spid="_x0000_s8949" name="Формула" r:id="rId23" imgW="558558" imgH="203112" progId="Equation.3">
              <p:embed/>
            </p:oleObj>
          </a:graphicData>
        </a:graphic>
      </p:graphicFrame>
      <p:graphicFrame>
        <p:nvGraphicFramePr>
          <p:cNvPr id="88" name="Объект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9184929"/>
              </p:ext>
            </p:extLst>
          </p:nvPr>
        </p:nvGraphicFramePr>
        <p:xfrm>
          <a:off x="2210459" y="5267690"/>
          <a:ext cx="1173162" cy="344487"/>
        </p:xfrm>
        <a:graphic>
          <a:graphicData uri="http://schemas.openxmlformats.org/presentationml/2006/ole">
            <p:oleObj spid="_x0000_s8950" name="Формула" r:id="rId24" imgW="482391" imgH="203112" progId="Equation.3">
              <p:embed/>
            </p:oleObj>
          </a:graphicData>
        </a:graphic>
      </p:graphicFrame>
      <p:graphicFrame>
        <p:nvGraphicFramePr>
          <p:cNvPr id="90" name="Объект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7569203"/>
              </p:ext>
            </p:extLst>
          </p:nvPr>
        </p:nvGraphicFramePr>
        <p:xfrm>
          <a:off x="2192930" y="5802857"/>
          <a:ext cx="1269206" cy="260350"/>
        </p:xfrm>
        <a:graphic>
          <a:graphicData uri="http://schemas.openxmlformats.org/presentationml/2006/ole">
            <p:oleObj spid="_x0000_s8951" name="Формула" r:id="rId25" imgW="990170" imgH="203112" progId="Equation.3">
              <p:embed/>
            </p:oleObj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3714040" y="3018859"/>
            <a:ext cx="1811009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Тексерілуі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92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Sladkaya parochka0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WordArt 5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640763" cy="151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" </a:t>
            </a:r>
            <a:r>
              <a:rPr lang="ru-RU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Сергіту</a:t>
            </a:r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сәті</a:t>
            </a:r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"</a:t>
            </a:r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0" y="-34925"/>
            <a:ext cx="9396413" cy="7135813"/>
            <a:chOff x="0" y="-17"/>
            <a:chExt cx="5783" cy="4342"/>
          </a:xfrm>
        </p:grpSpPr>
        <p:grpSp>
          <p:nvGrpSpPr>
            <p:cNvPr id="18437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8439" name="Picture 6" descr="пгшлпгш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40" name="Picture 7" descr="пгшлпгш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41" name="Picture 8" descr="пгшлпгш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8438" name="Picture 9" descr="пгшлпгш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455337881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0" y="-15434"/>
            <a:ext cx="9144000" cy="6873434"/>
          </a:xfrm>
          <a:prstGeom prst="rect">
            <a:avLst/>
          </a:prstGeom>
          <a:gradFill rotWithShape="1">
            <a:gsLst>
              <a:gs pos="0">
                <a:srgbClr val="FF33CC"/>
              </a:gs>
              <a:gs pos="50000">
                <a:srgbClr val="FFFF00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51520" y="836712"/>
            <a:ext cx="793998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1.Үшбұрыштың негізгі элементтері:</a:t>
            </a:r>
            <a:endParaRPr kumimoji="0" lang="ru-RU" sz="9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үш қабырғасы, үш бұрышы, төбелері;</a:t>
            </a:r>
            <a:endParaRPr kumimoji="0" lang="ru-RU" sz="9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үш қабырғасы, үш бұрышы, үш төбесі;</a:t>
            </a:r>
            <a:endParaRPr kumimoji="0" lang="ru-RU" sz="9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үш қабырғасы, бұрыштары, үш нүктесі.</a:t>
            </a:r>
            <a:endParaRPr kumimoji="0" lang="ru-RU" sz="9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Мына формула нені білдіреді:</a:t>
            </a:r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kk-KZ" sz="1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 </a:t>
            </a: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kk-KZ" sz="1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АВ + ВС + СА</a:t>
            </a:r>
            <a:endParaRPr kumimoji="0" lang="ru-RU" sz="9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үшбұрыш қабырғасын;</a:t>
            </a:r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kk-KZ" sz="1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үшбұрыш периметрін;</a:t>
            </a:r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kumimoji="0" lang="kk-KZ" sz="1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дұрыс жауабы жоқ.</a:t>
            </a:r>
            <a:endParaRPr kumimoji="0" lang="ru-RU" sz="9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Үшбұрыштың қабырғаларының ұзындықтары мынадай: 6 см, 5 см, 4 см. Үшбұрыштың периметрін табыңдар.</a:t>
            </a:r>
            <a:endParaRPr kumimoji="0" lang="ru-RU" sz="9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16 см		Б) 15 см</a:t>
            </a:r>
            <a:r>
              <a:rPr lang="kk-KZ" sz="14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1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7,5 см</a:t>
            </a:r>
            <a:endParaRPr kumimoji="0" lang="kk-KZ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52400" y="403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225730" y="3822140"/>
            <a:ext cx="878638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Үшбұрыштың ішкі бұрыштарының қосындысы неше градусқа тең?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А) 270</a:t>
            </a:r>
            <a:r>
              <a:rPr kumimoji="0" lang="kk-KZ" sz="1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Б) 360</a:t>
            </a:r>
            <a:r>
              <a:rPr kumimoji="0" lang="kk-KZ" sz="1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В) 180</a:t>
            </a:r>
            <a:r>
              <a:rPr kumimoji="0" lang="kk-KZ" sz="1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Үшбұрыштың әрбір төбесінде неше сыртқы бұрышы бар?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А) 3			Б) 1 			В) 2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Теңбүйірлі үшбұрыштың бүйір қабырғасы 10 см, ал табаны 8 см. Үшбұрыштың периметрін табыңдар.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А) 24 см		Б) 28 см		В) 26 см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51520" y="5229200"/>
            <a:ext cx="8596064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 АВС үшбұрышында </a:t>
            </a:r>
            <a:r>
              <a:rPr kumimoji="0" lang="kk-KZ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∠А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=32</a:t>
            </a:r>
            <a:r>
              <a:rPr kumimoji="0" lang="ru-RU" sz="1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</a:t>
            </a:r>
            <a:r>
              <a:rPr kumimoji="0" lang="kk-KZ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∠C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125</a:t>
            </a:r>
            <a:r>
              <a:rPr kumimoji="0" lang="ru-RU" sz="1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онда  В бұрышы неге тең?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А) 157</a:t>
            </a:r>
            <a:r>
              <a:rPr kumimoji="0" lang="kk-KZ" sz="1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Б) 23</a:t>
            </a:r>
            <a:r>
              <a:rPr kumimoji="0" lang="kk-KZ" sz="1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В) 32</a:t>
            </a:r>
            <a:r>
              <a:rPr kumimoji="0" lang="kk-KZ" sz="1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Теңбүйірлі үшбұрыштың бүйір қабырғаларының арасындағы бұрышы 76</a:t>
            </a:r>
            <a:r>
              <a:rPr kumimoji="0" lang="kk-KZ" sz="1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Оның табанындағы бұрыштарын табыңдар.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809625" algn="l"/>
              </a:tabLst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А) 52</a:t>
            </a:r>
            <a:r>
              <a:rPr kumimoji="0" lang="kk-KZ" sz="1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52</a:t>
            </a:r>
            <a:r>
              <a:rPr kumimoji="0" lang="kk-KZ" sz="1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Б) 76</a:t>
            </a:r>
            <a:r>
              <a:rPr kumimoji="0" lang="kk-KZ" sz="1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76</a:t>
            </a:r>
            <a:r>
              <a:rPr kumimoji="0" lang="kk-KZ" sz="1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В) 54</a:t>
            </a:r>
            <a:r>
              <a:rPr kumimoji="0" lang="kk-KZ" sz="1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76</a:t>
            </a:r>
            <a:r>
              <a:rPr kumimoji="0" lang="kk-KZ" sz="1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endParaRPr kumimoji="0" lang="kk-KZ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59632" y="0"/>
            <a:ext cx="7151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dirty="0" smtClean="0">
                <a:ln w="18000">
                  <a:solidFill>
                    <a:srgbClr val="2020F6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«Жақсы дайындық- жеңістің кепілі »</a:t>
            </a:r>
            <a:endParaRPr lang="ru-RU" sz="3200" b="1" dirty="0">
              <a:ln w="18000">
                <a:solidFill>
                  <a:srgbClr val="2020F6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95936" y="404664"/>
            <a:ext cx="1470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dirty="0" smtClean="0">
                <a:ln w="18000">
                  <a:solidFill>
                    <a:srgbClr val="2020F6"/>
                  </a:solidFill>
                  <a:prstDash val="solid"/>
                  <a:miter lim="800000"/>
                </a:ln>
                <a:solidFill>
                  <a:srgbClr val="2020F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3600" b="1" dirty="0">
              <a:ln w="18000">
                <a:solidFill>
                  <a:srgbClr val="2020F6"/>
                </a:solidFill>
                <a:prstDash val="solid"/>
                <a:miter lim="800000"/>
              </a:ln>
              <a:solidFill>
                <a:srgbClr val="2020F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8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rgbClr val="00B0F0"/>
            </a:gs>
            <a:gs pos="100000">
              <a:srgbClr val="00B0F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424936" cy="1440160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prstTxWarp prst="textDeflate">
              <a:avLst/>
            </a:prstTxWarp>
            <a:normAutofit/>
          </a:bodyPr>
          <a:lstStyle/>
          <a:p>
            <a:r>
              <a:rPr lang="kk-KZ" sz="60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Дұрыс жауап кілттері</a:t>
            </a:r>
            <a:endParaRPr lang="ru-RU" sz="60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4118408"/>
              </p:ext>
            </p:extLst>
          </p:nvPr>
        </p:nvGraphicFramePr>
        <p:xfrm>
          <a:off x="323528" y="3140968"/>
          <a:ext cx="8640960" cy="18722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120"/>
                <a:gridCol w="1080120"/>
                <a:gridCol w="1080120"/>
                <a:gridCol w="1080120"/>
                <a:gridCol w="1080120"/>
                <a:gridCol w="1080120"/>
                <a:gridCol w="1080120"/>
                <a:gridCol w="1080120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kk-KZ" sz="5400" b="1" i="1" dirty="0" smtClean="0">
                          <a:solidFill>
                            <a:srgbClr val="2020F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5400" b="1" i="1" dirty="0">
                        <a:solidFill>
                          <a:srgbClr val="2020F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5400" b="1" i="1" dirty="0" smtClean="0">
                          <a:solidFill>
                            <a:srgbClr val="2020F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5400" b="1" i="1" dirty="0">
                        <a:solidFill>
                          <a:srgbClr val="2020F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5400" b="1" i="1" dirty="0" smtClean="0">
                          <a:solidFill>
                            <a:srgbClr val="2020F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5400" b="1" i="1" dirty="0">
                        <a:solidFill>
                          <a:srgbClr val="2020F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5400" b="1" i="1" dirty="0" smtClean="0">
                          <a:solidFill>
                            <a:srgbClr val="2020F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5400" b="1" i="1" dirty="0">
                        <a:solidFill>
                          <a:srgbClr val="2020F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5400" b="1" i="1" dirty="0" smtClean="0">
                          <a:solidFill>
                            <a:srgbClr val="2020F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5400" b="1" i="1" dirty="0">
                        <a:solidFill>
                          <a:srgbClr val="2020F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5400" b="1" i="1" dirty="0" smtClean="0">
                          <a:solidFill>
                            <a:srgbClr val="2020F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5400" b="1" i="1" dirty="0">
                        <a:solidFill>
                          <a:srgbClr val="2020F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5400" b="1" i="1" dirty="0" smtClean="0">
                          <a:solidFill>
                            <a:srgbClr val="2020F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5400" b="1" i="1" dirty="0">
                        <a:solidFill>
                          <a:srgbClr val="2020F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5400" b="1" i="1" dirty="0" smtClean="0">
                          <a:solidFill>
                            <a:srgbClr val="2020F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5400" b="1" i="1" dirty="0">
                        <a:solidFill>
                          <a:srgbClr val="2020F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kk-KZ" sz="4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4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4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4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4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4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4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4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1672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020F6"/>
            </a:gs>
            <a:gs pos="50000">
              <a:srgbClr val="00B0F0"/>
            </a:gs>
            <a:gs pos="20815">
              <a:srgbClr val="FF66FF"/>
            </a:gs>
            <a:gs pos="10400">
              <a:srgbClr val="00FF00"/>
            </a:gs>
            <a:gs pos="100000">
              <a:srgbClr val="FFFF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kk-KZ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Сен білесің бе?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23928" y="2780928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992" y="1877769"/>
            <a:ext cx="4794608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Алғаш рет             таңбасын ұсынған ғалым 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39552" y="2903841"/>
            <a:ext cx="675977" cy="581555"/>
          </a:xfrm>
          <a:prstGeom prst="triangle">
            <a:avLst/>
          </a:prstGeom>
          <a:noFill/>
          <a:ln w="76200">
            <a:solidFill>
              <a:srgbClr val="2020F6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Picture 2" descr="http://go4.imgsmail.ru/imgpreview?key=http%3A//etherdynamic.ru/uploads/posts/2011-03/1299949915%5Fgeron.jpg&amp;mb=imgdb_preview_1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00808"/>
            <a:ext cx="3024336" cy="43907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Новая папка\0a81f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973" y="5085184"/>
            <a:ext cx="1619250" cy="1504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36096" y="6027003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Герон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68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66FF"/>
            </a:gs>
            <a:gs pos="25000">
              <a:srgbClr val="21D6E0"/>
            </a:gs>
            <a:gs pos="75000">
              <a:srgbClr val="0087E6"/>
            </a:gs>
            <a:gs pos="43750">
              <a:srgbClr val="FFFF00"/>
            </a:gs>
            <a:gs pos="49156">
              <a:srgbClr val="00FFFF"/>
            </a:gs>
            <a:gs pos="100000">
              <a:schemeClr val="accent5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алсер\Desktop\обои\320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218" y="332656"/>
            <a:ext cx="8229600" cy="1143000"/>
          </a:xfrm>
        </p:spPr>
        <p:txBody>
          <a:bodyPr>
            <a:noAutofit/>
          </a:bodyPr>
          <a:lstStyle/>
          <a:p>
            <a:r>
              <a:rPr lang="kk-KZ" sz="7200" b="1" dirty="0" smtClean="0">
                <a:ln w="18000">
                  <a:solidFill>
                    <a:srgbClr val="2020F6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Сен білесің бе?</a:t>
            </a:r>
            <a:endParaRPr lang="ru-RU" sz="7200" b="1" dirty="0">
              <a:ln w="18000">
                <a:solidFill>
                  <a:srgbClr val="2020F6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>
            <a:lum bright="24000"/>
          </a:blip>
          <a:srcRect b="16519"/>
          <a:stretch>
            <a:fillRect/>
          </a:stretch>
        </p:blipFill>
        <p:spPr bwMode="auto">
          <a:xfrm flipH="1">
            <a:off x="5290172" y="1686262"/>
            <a:ext cx="3059832" cy="3940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3923928" y="2780928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7" y="2132856"/>
            <a:ext cx="46085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Тең  бүйірлі үшбұрыштың қасиеттерін дәлелдеген кім?</a:t>
            </a:r>
            <a:endParaRPr lang="ru-RU" sz="48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9928" y="573325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Фалес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722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66FF"/>
            </a:gs>
            <a:gs pos="16000">
              <a:srgbClr val="00CCCC"/>
            </a:gs>
            <a:gs pos="47000">
              <a:srgbClr val="9999FF"/>
            </a:gs>
            <a:gs pos="80000">
              <a:srgbClr val="FF3300"/>
            </a:gs>
            <a:gs pos="71001">
              <a:srgbClr val="00FFFF"/>
            </a:gs>
            <a:gs pos="81000">
              <a:srgbClr val="1170FF"/>
            </a:gs>
            <a:gs pos="100000">
              <a:srgbClr val="00F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kk-KZ" sz="7200" b="1" smtClean="0">
                <a:ln w="18000">
                  <a:solidFill>
                    <a:srgbClr val="2020F6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Сен білесің бе?</a:t>
            </a:r>
            <a:endParaRPr lang="ru-RU" sz="7200" b="1" dirty="0">
              <a:ln w="18000">
                <a:solidFill>
                  <a:srgbClr val="2020F6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3628" y="1556792"/>
            <a:ext cx="5076056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Тік  бұрышты үшбұрыштың    тік  бұрышын   жасайтын   қабырға қалай аталады?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AutoShape 93"/>
          <p:cNvSpPr>
            <a:spLocks noChangeArrowheads="1"/>
          </p:cNvSpPr>
          <p:nvPr/>
        </p:nvSpPr>
        <p:spPr bwMode="auto">
          <a:xfrm>
            <a:off x="728823" y="1556792"/>
            <a:ext cx="4159674" cy="4320480"/>
          </a:xfrm>
          <a:prstGeom prst="rtTriangle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106"/>
          <p:cNvSpPr>
            <a:spLocks noChangeArrowheads="1"/>
          </p:cNvSpPr>
          <p:nvPr/>
        </p:nvSpPr>
        <p:spPr bwMode="auto">
          <a:xfrm>
            <a:off x="728823" y="5250110"/>
            <a:ext cx="574790" cy="676113"/>
          </a:xfrm>
          <a:prstGeom prst="rect">
            <a:avLst/>
          </a:prstGeom>
          <a:solidFill>
            <a:srgbClr val="92D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619035" y="5203093"/>
            <a:ext cx="1648849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Катет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385644" y="3574885"/>
            <a:ext cx="1648849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Катет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41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07178" y="831576"/>
            <a:ext cx="5832648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Тік бұрышқа қарсы жатқан қабырға қалай аталады?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AutoShape 93"/>
          <p:cNvSpPr>
            <a:spLocks noChangeArrowheads="1"/>
          </p:cNvSpPr>
          <p:nvPr/>
        </p:nvSpPr>
        <p:spPr bwMode="auto">
          <a:xfrm>
            <a:off x="477219" y="1314703"/>
            <a:ext cx="4159674" cy="4320480"/>
          </a:xfrm>
          <a:prstGeom prst="rtTriangle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106"/>
          <p:cNvSpPr>
            <a:spLocks noChangeArrowheads="1"/>
          </p:cNvSpPr>
          <p:nvPr/>
        </p:nvSpPr>
        <p:spPr bwMode="auto">
          <a:xfrm>
            <a:off x="477219" y="4959070"/>
            <a:ext cx="574790" cy="676113"/>
          </a:xfrm>
          <a:prstGeom prst="rect">
            <a:avLst/>
          </a:prstGeom>
          <a:solidFill>
            <a:srgbClr val="92D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832574">
            <a:off x="942543" y="2618890"/>
            <a:ext cx="396268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Гипотенуза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266" name="Picture 2" descr="G:\Новая папка\Новая папка (2)\iйцукенгшщзх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375821"/>
            <a:ext cx="2275249" cy="227524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828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B0F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052736"/>
            <a:ext cx="9358313" cy="4286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Сабақты</a:t>
            </a:r>
            <a:r>
              <a:rPr lang="ru-RU" sz="9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қорытындылау</a:t>
            </a:r>
            <a:endParaRPr lang="ru-RU" sz="9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9" name="Picture 6" descr="MCj044042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3092450"/>
            <a:ext cx="5373688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067944" y="2564904"/>
            <a:ext cx="576064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kk-KZ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Нені  білдік?</a:t>
            </a:r>
          </a:p>
          <a:p>
            <a:r>
              <a:rPr lang="kk-KZ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Нені  үйрендік?</a:t>
            </a:r>
          </a:p>
          <a:p>
            <a:r>
              <a:rPr lang="kk-KZ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Нені  үйренгім келеді?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41845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Бота\Коллекция кортинок\Рамки)))\24e4541e93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472"/>
            <a:ext cx="9323509" cy="686119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8873" y="972478"/>
            <a:ext cx="5084022" cy="936104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kk-KZ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Тақырып</a:t>
            </a:r>
            <a:endParaRPr lang="ru-RU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4219" y="2308200"/>
            <a:ext cx="6912768" cy="2309741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/>
            <a:r>
              <a:rPr lang="kk-KZ" sz="4400" b="1" spc="50" dirty="0" smtClean="0">
                <a:ln w="12700" cmpd="sng">
                  <a:solidFill>
                    <a:srgbClr val="2020F6"/>
                  </a:solidFill>
                  <a:prstDash val="solid"/>
                </a:ln>
                <a:solidFill>
                  <a:srgbClr val="2020F6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«Үшбұрыштар»  тарауы  бойынша қайталау сабағы</a:t>
            </a:r>
            <a:endParaRPr lang="ru-RU" sz="4400" b="1" spc="50" dirty="0">
              <a:ln w="12700" cmpd="sng">
                <a:solidFill>
                  <a:srgbClr val="2020F6"/>
                </a:solidFill>
                <a:prstDash val="solid"/>
              </a:ln>
              <a:solidFill>
                <a:srgbClr val="2020F6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445431" y="886289"/>
            <a:ext cx="1916435" cy="144016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tx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 rot="854568">
            <a:off x="1002202" y="5204264"/>
            <a:ext cx="4724400" cy="457200"/>
            <a:chOff x="1152" y="1728"/>
            <a:chExt cx="2976" cy="288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152" y="1728"/>
              <a:ext cx="2976" cy="288"/>
            </a:xfrm>
            <a:prstGeom prst="rect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34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32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53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51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72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70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192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9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208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228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249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247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266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285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307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304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 dirty="0">
                  <a:solidFill>
                    <a:srgbClr val="00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324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345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343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364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362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384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381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403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400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15</a:t>
              </a:r>
            </a:p>
          </p:txBody>
        </p:sp>
      </p:grpSp>
      <p:grpSp>
        <p:nvGrpSpPr>
          <p:cNvPr id="41" name="Group 41"/>
          <p:cNvGrpSpPr>
            <a:grpSpLocks/>
          </p:cNvGrpSpPr>
          <p:nvPr/>
        </p:nvGrpSpPr>
        <p:grpSpPr bwMode="auto">
          <a:xfrm rot="-1492333">
            <a:off x="6221153" y="4850169"/>
            <a:ext cx="2632805" cy="1960926"/>
            <a:chOff x="2832" y="3340"/>
            <a:chExt cx="2064" cy="1456"/>
          </a:xfrm>
        </p:grpSpPr>
        <p:sp>
          <p:nvSpPr>
            <p:cNvPr id="42" name="AutoShape 42"/>
            <p:cNvSpPr>
              <a:spLocks noChangeArrowheads="1"/>
            </p:cNvSpPr>
            <p:nvPr/>
          </p:nvSpPr>
          <p:spPr bwMode="auto">
            <a:xfrm>
              <a:off x="3024" y="3340"/>
              <a:ext cx="1680" cy="1456"/>
            </a:xfrm>
            <a:custGeom>
              <a:avLst/>
              <a:gdLst>
                <a:gd name="G0" fmla="+- 7278 0 0"/>
                <a:gd name="G1" fmla="+- 11732502 0 0"/>
                <a:gd name="G2" fmla="+- 0 0 11732502"/>
                <a:gd name="T0" fmla="*/ 0 256 1"/>
                <a:gd name="T1" fmla="*/ 180 256 1"/>
                <a:gd name="G3" fmla="+- 11732502 T0 T1"/>
                <a:gd name="T2" fmla="*/ 0 256 1"/>
                <a:gd name="T3" fmla="*/ 90 256 1"/>
                <a:gd name="G4" fmla="+- 11732502 T2 T3"/>
                <a:gd name="G5" fmla="*/ G4 2 1"/>
                <a:gd name="T4" fmla="*/ 90 256 1"/>
                <a:gd name="T5" fmla="*/ 0 256 1"/>
                <a:gd name="G6" fmla="+- 11732502 T4 T5"/>
                <a:gd name="G7" fmla="*/ G6 2 1"/>
                <a:gd name="G8" fmla="abs 11732502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278"/>
                <a:gd name="G18" fmla="*/ 7278 1 2"/>
                <a:gd name="G19" fmla="+- G18 5400 0"/>
                <a:gd name="G20" fmla="cos G19 11732502"/>
                <a:gd name="G21" fmla="sin G19 11732502"/>
                <a:gd name="G22" fmla="+- G20 10800 0"/>
                <a:gd name="G23" fmla="+- G21 10800 0"/>
                <a:gd name="G24" fmla="+- 10800 0 G20"/>
                <a:gd name="G25" fmla="+- 7278 10800 0"/>
                <a:gd name="G26" fmla="?: G9 G17 G25"/>
                <a:gd name="G27" fmla="?: G9 0 21600"/>
                <a:gd name="G28" fmla="cos 10800 11732502"/>
                <a:gd name="G29" fmla="sin 10800 11732502"/>
                <a:gd name="G30" fmla="sin 7278 11732502"/>
                <a:gd name="G31" fmla="+- G28 10800 0"/>
                <a:gd name="G32" fmla="+- G29 10800 0"/>
                <a:gd name="G33" fmla="+- G30 10800 0"/>
                <a:gd name="G34" fmla="?: G4 0 G31"/>
                <a:gd name="G35" fmla="?: 11732502 G34 0"/>
                <a:gd name="G36" fmla="?: G6 G35 G31"/>
                <a:gd name="G37" fmla="+- 21600 0 G36"/>
                <a:gd name="G38" fmla="?: G4 0 G33"/>
                <a:gd name="G39" fmla="?: 11732502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762 w 21600"/>
                <a:gd name="T15" fmla="*/ 10954 h 21600"/>
                <a:gd name="T16" fmla="*/ 10800 w 21600"/>
                <a:gd name="T17" fmla="*/ 3522 h 21600"/>
                <a:gd name="T18" fmla="*/ 19838 w 21600"/>
                <a:gd name="T19" fmla="*/ 1095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523" y="10923"/>
                  </a:moveTo>
                  <a:cubicBezTo>
                    <a:pt x="3522" y="10882"/>
                    <a:pt x="3522" y="10841"/>
                    <a:pt x="3522" y="10800"/>
                  </a:cubicBezTo>
                  <a:cubicBezTo>
                    <a:pt x="3522" y="6780"/>
                    <a:pt x="6780" y="3522"/>
                    <a:pt x="10800" y="3522"/>
                  </a:cubicBezTo>
                  <a:cubicBezTo>
                    <a:pt x="14819" y="3522"/>
                    <a:pt x="18078" y="6780"/>
                    <a:pt x="18078" y="10800"/>
                  </a:cubicBezTo>
                  <a:cubicBezTo>
                    <a:pt x="18078" y="10841"/>
                    <a:pt x="18077" y="10882"/>
                    <a:pt x="18076" y="10923"/>
                  </a:cubicBezTo>
                  <a:lnTo>
                    <a:pt x="21598" y="10984"/>
                  </a:lnTo>
                  <a:cubicBezTo>
                    <a:pt x="21599" y="10922"/>
                    <a:pt x="21600" y="10861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61"/>
                    <a:pt x="0" y="10922"/>
                    <a:pt x="1" y="10984"/>
                  </a:cubicBezTo>
                  <a:close/>
                </a:path>
              </a:pathLst>
            </a:custGeom>
            <a:solidFill>
              <a:srgbClr val="60597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 flipH="1">
              <a:off x="3024" y="4080"/>
              <a:ext cx="8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 flipH="1" flipV="1">
              <a:off x="3024" y="3984"/>
              <a:ext cx="81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 flipV="1">
              <a:off x="3840" y="3984"/>
              <a:ext cx="864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H="1" flipV="1">
              <a:off x="3072" y="3888"/>
              <a:ext cx="768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 flipV="1">
              <a:off x="3840" y="3888"/>
              <a:ext cx="816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 flipH="1" flipV="1">
              <a:off x="3120" y="3792"/>
              <a:ext cx="72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 flipV="1">
              <a:off x="3840" y="3792"/>
              <a:ext cx="76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50"/>
            <p:cNvSpPr>
              <a:spLocks noChangeShapeType="1"/>
            </p:cNvSpPr>
            <p:nvPr/>
          </p:nvSpPr>
          <p:spPr bwMode="auto">
            <a:xfrm flipH="1" flipV="1">
              <a:off x="3168" y="3696"/>
              <a:ext cx="67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51"/>
            <p:cNvSpPr>
              <a:spLocks noChangeShapeType="1"/>
            </p:cNvSpPr>
            <p:nvPr/>
          </p:nvSpPr>
          <p:spPr bwMode="auto">
            <a:xfrm flipV="1">
              <a:off x="3840" y="3696"/>
              <a:ext cx="72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52"/>
            <p:cNvSpPr>
              <a:spLocks noChangeShapeType="1"/>
            </p:cNvSpPr>
            <p:nvPr/>
          </p:nvSpPr>
          <p:spPr bwMode="auto">
            <a:xfrm flipH="1" flipV="1">
              <a:off x="3264" y="3600"/>
              <a:ext cx="576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53"/>
            <p:cNvSpPr>
              <a:spLocks noChangeShapeType="1"/>
            </p:cNvSpPr>
            <p:nvPr/>
          </p:nvSpPr>
          <p:spPr bwMode="auto">
            <a:xfrm flipV="1">
              <a:off x="3840" y="3600"/>
              <a:ext cx="624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Line 54"/>
            <p:cNvSpPr>
              <a:spLocks noChangeShapeType="1"/>
            </p:cNvSpPr>
            <p:nvPr/>
          </p:nvSpPr>
          <p:spPr bwMode="auto">
            <a:xfrm flipV="1">
              <a:off x="3840" y="336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Line 55"/>
            <p:cNvSpPr>
              <a:spLocks noChangeShapeType="1"/>
            </p:cNvSpPr>
            <p:nvPr/>
          </p:nvSpPr>
          <p:spPr bwMode="auto">
            <a:xfrm flipV="1">
              <a:off x="3840" y="3360"/>
              <a:ext cx="9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56"/>
            <p:cNvSpPr>
              <a:spLocks noChangeShapeType="1"/>
            </p:cNvSpPr>
            <p:nvPr/>
          </p:nvSpPr>
          <p:spPr bwMode="auto">
            <a:xfrm flipH="1" flipV="1">
              <a:off x="3744" y="3360"/>
              <a:ext cx="9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57"/>
            <p:cNvSpPr>
              <a:spLocks noChangeShapeType="1"/>
            </p:cNvSpPr>
            <p:nvPr/>
          </p:nvSpPr>
          <p:spPr bwMode="auto">
            <a:xfrm flipV="1">
              <a:off x="3840" y="3360"/>
              <a:ext cx="19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58"/>
            <p:cNvSpPr>
              <a:spLocks noChangeShapeType="1"/>
            </p:cNvSpPr>
            <p:nvPr/>
          </p:nvSpPr>
          <p:spPr bwMode="auto">
            <a:xfrm flipH="1" flipV="1">
              <a:off x="3648" y="3360"/>
              <a:ext cx="19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59"/>
            <p:cNvSpPr>
              <a:spLocks noChangeShapeType="1"/>
            </p:cNvSpPr>
            <p:nvPr/>
          </p:nvSpPr>
          <p:spPr bwMode="auto">
            <a:xfrm flipV="1">
              <a:off x="3840" y="3504"/>
              <a:ext cx="52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 flipH="1" flipV="1">
              <a:off x="3360" y="3504"/>
              <a:ext cx="48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61"/>
            <p:cNvSpPr>
              <a:spLocks noChangeShapeType="1"/>
            </p:cNvSpPr>
            <p:nvPr/>
          </p:nvSpPr>
          <p:spPr bwMode="auto">
            <a:xfrm flipV="1">
              <a:off x="3840" y="3408"/>
              <a:ext cx="288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Line 62"/>
            <p:cNvSpPr>
              <a:spLocks noChangeShapeType="1"/>
            </p:cNvSpPr>
            <p:nvPr/>
          </p:nvSpPr>
          <p:spPr bwMode="auto">
            <a:xfrm flipH="1" flipV="1">
              <a:off x="3552" y="3408"/>
              <a:ext cx="288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 flipV="1">
              <a:off x="3840" y="3456"/>
              <a:ext cx="384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Line 64"/>
            <p:cNvSpPr>
              <a:spLocks noChangeShapeType="1"/>
            </p:cNvSpPr>
            <p:nvPr/>
          </p:nvSpPr>
          <p:spPr bwMode="auto">
            <a:xfrm flipH="1" flipV="1">
              <a:off x="3456" y="3456"/>
              <a:ext cx="384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AutoShape 65"/>
            <p:cNvSpPr>
              <a:spLocks noChangeArrowheads="1"/>
            </p:cNvSpPr>
            <p:nvPr/>
          </p:nvSpPr>
          <p:spPr bwMode="auto">
            <a:xfrm>
              <a:off x="3120" y="3408"/>
              <a:ext cx="1488" cy="1344"/>
            </a:xfrm>
            <a:custGeom>
              <a:avLst/>
              <a:gdLst>
                <a:gd name="G0" fmla="+- 8188 0 0"/>
                <a:gd name="G1" fmla="+- -11737320 0 0"/>
                <a:gd name="G2" fmla="+- 0 0 -11737320"/>
                <a:gd name="T0" fmla="*/ 0 256 1"/>
                <a:gd name="T1" fmla="*/ 180 256 1"/>
                <a:gd name="G3" fmla="+- -11737320 T0 T1"/>
                <a:gd name="T2" fmla="*/ 0 256 1"/>
                <a:gd name="T3" fmla="*/ 90 256 1"/>
                <a:gd name="G4" fmla="+- -11737320 T2 T3"/>
                <a:gd name="G5" fmla="*/ G4 2 1"/>
                <a:gd name="T4" fmla="*/ 90 256 1"/>
                <a:gd name="T5" fmla="*/ 0 256 1"/>
                <a:gd name="G6" fmla="+- -11737320 T4 T5"/>
                <a:gd name="G7" fmla="*/ G6 2 1"/>
                <a:gd name="G8" fmla="abs -1173732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188"/>
                <a:gd name="G18" fmla="*/ 8188 1 2"/>
                <a:gd name="G19" fmla="+- G18 5400 0"/>
                <a:gd name="G20" fmla="cos G19 -11737320"/>
                <a:gd name="G21" fmla="sin G19 -11737320"/>
                <a:gd name="G22" fmla="+- G20 10800 0"/>
                <a:gd name="G23" fmla="+- G21 10800 0"/>
                <a:gd name="G24" fmla="+- 10800 0 G20"/>
                <a:gd name="G25" fmla="+- 8188 10800 0"/>
                <a:gd name="G26" fmla="?: G9 G17 G25"/>
                <a:gd name="G27" fmla="?: G9 0 21600"/>
                <a:gd name="G28" fmla="cos 10800 -11737320"/>
                <a:gd name="G29" fmla="sin 10800 -11737320"/>
                <a:gd name="G30" fmla="sin 8188 -11737320"/>
                <a:gd name="G31" fmla="+- G28 10800 0"/>
                <a:gd name="G32" fmla="+- G29 10800 0"/>
                <a:gd name="G33" fmla="+- G30 10800 0"/>
                <a:gd name="G34" fmla="?: G4 0 G31"/>
                <a:gd name="G35" fmla="?: -11737320 G34 0"/>
                <a:gd name="G36" fmla="?: G6 G35 G31"/>
                <a:gd name="G37" fmla="+- 21600 0 G36"/>
                <a:gd name="G38" fmla="?: G4 0 G33"/>
                <a:gd name="G39" fmla="?: -1173732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307 w 21600"/>
                <a:gd name="T15" fmla="*/ 10650 h 21600"/>
                <a:gd name="T16" fmla="*/ 10800 w 21600"/>
                <a:gd name="T17" fmla="*/ 2612 h 21600"/>
                <a:gd name="T18" fmla="*/ 20293 w 21600"/>
                <a:gd name="T19" fmla="*/ 1065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2613" y="10671"/>
                  </a:moveTo>
                  <a:cubicBezTo>
                    <a:pt x="2683" y="6199"/>
                    <a:pt x="6328" y="2611"/>
                    <a:pt x="10800" y="2612"/>
                  </a:cubicBezTo>
                  <a:cubicBezTo>
                    <a:pt x="15271" y="2612"/>
                    <a:pt x="18916" y="6199"/>
                    <a:pt x="18986" y="10671"/>
                  </a:cubicBezTo>
                  <a:lnTo>
                    <a:pt x="21598" y="10629"/>
                  </a:lnTo>
                  <a:cubicBezTo>
                    <a:pt x="21505" y="4732"/>
                    <a:pt x="16698" y="-1"/>
                    <a:pt x="10799" y="0"/>
                  </a:cubicBezTo>
                  <a:cubicBezTo>
                    <a:pt x="4901" y="0"/>
                    <a:pt x="94" y="4732"/>
                    <a:pt x="1" y="10629"/>
                  </a:cubicBezTo>
                  <a:close/>
                </a:path>
              </a:pathLst>
            </a:custGeom>
            <a:solidFill>
              <a:srgbClr val="60597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" name="AutoShape 66"/>
            <p:cNvSpPr>
              <a:spLocks noChangeArrowheads="1"/>
            </p:cNvSpPr>
            <p:nvPr/>
          </p:nvSpPr>
          <p:spPr bwMode="auto">
            <a:xfrm rot="5400000">
              <a:off x="3552" y="3264"/>
              <a:ext cx="624" cy="1200"/>
            </a:xfrm>
            <a:prstGeom prst="moon">
              <a:avLst>
                <a:gd name="adj" fmla="val 87500"/>
              </a:avLst>
            </a:prstGeom>
            <a:solidFill>
              <a:srgbClr val="3E3E5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2832" y="4080"/>
              <a:ext cx="2064" cy="240"/>
            </a:xfrm>
            <a:prstGeom prst="rect">
              <a:avLst/>
            </a:prstGeom>
            <a:solidFill>
              <a:srgbClr val="60597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8" name="Group 68"/>
          <p:cNvGrpSpPr>
            <a:grpSpLocks/>
          </p:cNvGrpSpPr>
          <p:nvPr/>
        </p:nvGrpSpPr>
        <p:grpSpPr bwMode="auto">
          <a:xfrm rot="2987781">
            <a:off x="1256884" y="1165020"/>
            <a:ext cx="152400" cy="1447800"/>
            <a:chOff x="1968" y="1488"/>
            <a:chExt cx="240" cy="2112"/>
          </a:xfrm>
        </p:grpSpPr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1968" y="1488"/>
              <a:ext cx="240" cy="18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" name="AutoShape 70"/>
            <p:cNvSpPr>
              <a:spLocks noChangeArrowheads="1"/>
            </p:cNvSpPr>
            <p:nvPr/>
          </p:nvSpPr>
          <p:spPr bwMode="auto">
            <a:xfrm rot="10800000">
              <a:off x="1968" y="3360"/>
              <a:ext cx="24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4D4D4D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947321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E:\Бота\Коллекция кортинок\новые\hhhhhhh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2437" cy="6855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 descr="an07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251" y="4365104"/>
            <a:ext cx="2170517" cy="196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64083" y="188640"/>
            <a:ext cx="6247736" cy="1862048"/>
          </a:xfrm>
          <a:prstGeom prst="rect">
            <a:avLst/>
          </a:prstGeom>
          <a:noFill/>
        </p:spPr>
        <p:txBody>
          <a:bodyPr wrap="none" rtlCol="0">
            <a:prstTxWarp prst="textDeflate">
              <a:avLst/>
            </a:prstTxWarp>
            <a:spAutoFit/>
          </a:bodyPr>
          <a:lstStyle/>
          <a:p>
            <a:r>
              <a:rPr lang="kk-KZ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2020F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Бағалау</a:t>
            </a:r>
            <a:endParaRPr lang="ru-RU" sz="11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2020F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6031" y="2051831"/>
            <a:ext cx="7552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60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– 10  ұпай   -  «3 » </a:t>
            </a:r>
          </a:p>
        </p:txBody>
      </p:sp>
      <p:pic>
        <p:nvPicPr>
          <p:cNvPr id="9218" name="Picture 2" descr="C:\Users\1\Desktop\ммм\Новая папка\смайлики\imgprevi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409" y="3467228"/>
            <a:ext cx="1880838" cy="149240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E:\Бота\Коллекция кортинок\Смайлы!\3D Smiles (13)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409" y="1704057"/>
            <a:ext cx="1901347" cy="17112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591587" y="3626188"/>
            <a:ext cx="60099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60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11-12 ұпай -   «4»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7704" y="5085183"/>
            <a:ext cx="78013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60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13-дан жоғары  - «5»</a:t>
            </a:r>
            <a:endParaRPr lang="ru-RU" sz="6000" b="1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60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B0F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620688"/>
            <a:ext cx="9358313" cy="4286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Үйге</a:t>
            </a:r>
            <a:r>
              <a:rPr lang="ru-RU" sz="9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  <a:endParaRPr lang="ru-RU" sz="9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0542" y="2204864"/>
            <a:ext cx="88924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2-тарау, §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1-3 </a:t>
            </a:r>
            <a:r>
              <a:rPr lang="kk-KZ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қайталау</a:t>
            </a:r>
          </a:p>
          <a:p>
            <a:pPr algn="ctr"/>
            <a:r>
              <a:rPr lang="kk-KZ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Бақылау жұмысына дайындық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6338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17" descr="Рисунок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9"/>
          <p:cNvSpPr txBox="1">
            <a:spLocks noChangeArrowheads="1"/>
          </p:cNvSpPr>
          <p:nvPr/>
        </p:nvSpPr>
        <p:spPr>
          <a:xfrm>
            <a:off x="1115616" y="2492896"/>
            <a:ext cx="85176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kk-KZ" sz="54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  <a:t>Білім деген биік шың,</a:t>
            </a:r>
          </a:p>
          <a:p>
            <a:pPr algn="l">
              <a:defRPr/>
            </a:pPr>
            <a:r>
              <a:rPr lang="kk-KZ" sz="54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  <a:t>Бақытқа  сені жеткізер.</a:t>
            </a:r>
          </a:p>
          <a:p>
            <a:pPr algn="l">
              <a:defRPr/>
            </a:pPr>
            <a:r>
              <a:rPr lang="kk-KZ" sz="54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  <a:t>Білім деген ақылшың,</a:t>
            </a:r>
          </a:p>
          <a:p>
            <a:pPr algn="l">
              <a:defRPr/>
            </a:pPr>
            <a:r>
              <a:rPr lang="kk-KZ" sz="54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  <a:t>Қиындықтан  өткізер.</a:t>
            </a:r>
            <a:endParaRPr lang="ru-RU" b="1" dirty="0" smtClean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1347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F:\Коллекция кортинок\ро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7600" y="404664"/>
            <a:ext cx="3328799" cy="837258"/>
          </a:xfrm>
        </p:spPr>
        <p:txBody>
          <a:bodyPr>
            <a:normAutofit fontScale="90000"/>
          </a:bodyPr>
          <a:lstStyle/>
          <a:p>
            <a:r>
              <a:rPr lang="kk-KZ" sz="6000" b="1" i="1" dirty="0" smtClean="0">
                <a:ln w="18000">
                  <a:solidFill>
                    <a:srgbClr val="2020F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1556792"/>
            <a:ext cx="7740353" cy="3259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«Үшбұрыштар» тарауы бойынша алған білімдерін тиянақтау,  толықтыру,  бекіту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0146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8" descr="Рисунок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7140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95736" y="404664"/>
            <a:ext cx="4966681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Бағалау парағы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774534"/>
              </p:ext>
            </p:extLst>
          </p:nvPr>
        </p:nvGraphicFramePr>
        <p:xfrm>
          <a:off x="251520" y="1916832"/>
          <a:ext cx="8712967" cy="2238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5080"/>
                <a:gridCol w="1495240"/>
                <a:gridCol w="985612"/>
                <a:gridCol w="992656"/>
                <a:gridCol w="863403"/>
                <a:gridCol w="1046841"/>
                <a:gridCol w="1046841"/>
                <a:gridCol w="897294"/>
              </a:tblGrid>
              <a:tr h="546577">
                <a:tc gridSpan="2"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Үй тапсырмасы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Оқулықпен</a:t>
                      </a:r>
                      <a:r>
                        <a:rPr lang="kk-K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жұмыс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Тест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Ұпай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Баға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672272"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тірек сызбасы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Кестемен жұмыс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383"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79388" y="5373688"/>
            <a:ext cx="1511300" cy="1268412"/>
          </a:xfrm>
          <a:prstGeom prst="star32">
            <a:avLst>
              <a:gd name="adj" fmla="val 15338"/>
            </a:avLst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7451725" y="5329238"/>
            <a:ext cx="1511300" cy="1268412"/>
          </a:xfrm>
          <a:prstGeom prst="star32">
            <a:avLst>
              <a:gd name="adj" fmla="val 15338"/>
            </a:avLst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7524750" y="215900"/>
            <a:ext cx="1511300" cy="1268413"/>
          </a:xfrm>
          <a:prstGeom prst="star32">
            <a:avLst>
              <a:gd name="adj" fmla="val 15338"/>
            </a:avLst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07950" y="144463"/>
            <a:ext cx="1511300" cy="1268412"/>
          </a:xfrm>
          <a:prstGeom prst="star32">
            <a:avLst>
              <a:gd name="adj" fmla="val 15338"/>
            </a:avLst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1" y="-171399"/>
            <a:ext cx="9337106" cy="7188544"/>
            <a:chOff x="0" y="-17"/>
            <a:chExt cx="5783" cy="4342"/>
          </a:xfrm>
        </p:grpSpPr>
        <p:grpSp>
          <p:nvGrpSpPr>
            <p:cNvPr id="13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5" name="Picture 6" descr="пгшлпгш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Picture 7" descr="пгшлпгш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8" descr="пгшлпгш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4" name="Picture 9" descr="пгшлпгш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319122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Бота\Коллекция кортинок\Рамки)))\c9883543da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3" y="0"/>
            <a:ext cx="91374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9249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kk-K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Естігенімді   ұмытып қаламын, </a:t>
            </a:r>
            <a:br>
              <a:rPr lang="kk-K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Көргенімді есте сақтаймын,</a:t>
            </a:r>
            <a:br>
              <a:rPr lang="kk-K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Істегенімді жүзеге асырамын</a:t>
            </a:r>
            <a:br>
              <a:rPr lang="kk-K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(Конфуций)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746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15196" y="116632"/>
            <a:ext cx="3257623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Тірек  сызба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3378583203"/>
              </p:ext>
            </p:extLst>
          </p:nvPr>
        </p:nvGraphicFramePr>
        <p:xfrm>
          <a:off x="-21311" y="2420888"/>
          <a:ext cx="4761764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xmlns="" val="1712787440"/>
              </p:ext>
            </p:extLst>
          </p:nvPr>
        </p:nvGraphicFramePr>
        <p:xfrm>
          <a:off x="4753977" y="2420888"/>
          <a:ext cx="439248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2232493379"/>
              </p:ext>
            </p:extLst>
          </p:nvPr>
        </p:nvGraphicFramePr>
        <p:xfrm>
          <a:off x="2915817" y="1196752"/>
          <a:ext cx="375882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>
            <a:off x="4788024" y="2276872"/>
            <a:ext cx="0" cy="5760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411760" y="2852936"/>
            <a:ext cx="472093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411760" y="2852936"/>
            <a:ext cx="0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132698" y="2852936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3" name="AutoShape 36"/>
          <p:cNvSpPr>
            <a:spLocks noChangeArrowheads="1"/>
          </p:cNvSpPr>
          <p:nvPr/>
        </p:nvSpPr>
        <p:spPr bwMode="auto">
          <a:xfrm>
            <a:off x="6659561" y="5500295"/>
            <a:ext cx="2304455" cy="1158133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4" name="AutoShape 37"/>
          <p:cNvSpPr>
            <a:spLocks noChangeArrowheads="1"/>
          </p:cNvSpPr>
          <p:nvPr/>
        </p:nvSpPr>
        <p:spPr bwMode="auto">
          <a:xfrm>
            <a:off x="2699792" y="5229200"/>
            <a:ext cx="2016224" cy="1255866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5" name="AutoShape 38"/>
          <p:cNvSpPr>
            <a:spLocks noChangeArrowheads="1"/>
          </p:cNvSpPr>
          <p:nvPr/>
        </p:nvSpPr>
        <p:spPr bwMode="auto">
          <a:xfrm>
            <a:off x="251520" y="5301208"/>
            <a:ext cx="1616991" cy="1224136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6" name="AutoShape 43"/>
          <p:cNvSpPr>
            <a:spLocks noChangeArrowheads="1"/>
          </p:cNvSpPr>
          <p:nvPr/>
        </p:nvSpPr>
        <p:spPr bwMode="auto">
          <a:xfrm>
            <a:off x="4860032" y="5226595"/>
            <a:ext cx="1512168" cy="938709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8" name="Arc 47"/>
          <p:cNvSpPr>
            <a:spLocks/>
          </p:cNvSpPr>
          <p:nvPr/>
        </p:nvSpPr>
        <p:spPr bwMode="auto">
          <a:xfrm>
            <a:off x="323528" y="6381328"/>
            <a:ext cx="114300" cy="114300"/>
          </a:xfrm>
          <a:custGeom>
            <a:avLst/>
            <a:gdLst>
              <a:gd name="T0" fmla="*/ 0 w 21600"/>
              <a:gd name="T1" fmla="*/ 0 h 21600"/>
              <a:gd name="T2" fmla="*/ 114300 w 21600"/>
              <a:gd name="T3" fmla="*/ 114300 h 21600"/>
              <a:gd name="T4" fmla="*/ 0 w 21600"/>
              <a:gd name="T5" fmla="*/ 1143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" name="Arc 48"/>
          <p:cNvSpPr>
            <a:spLocks/>
          </p:cNvSpPr>
          <p:nvPr/>
        </p:nvSpPr>
        <p:spPr bwMode="auto">
          <a:xfrm>
            <a:off x="2844255" y="6340604"/>
            <a:ext cx="114300" cy="114300"/>
          </a:xfrm>
          <a:custGeom>
            <a:avLst/>
            <a:gdLst>
              <a:gd name="T0" fmla="*/ 0 w 21600"/>
              <a:gd name="T1" fmla="*/ 0 h 21600"/>
              <a:gd name="T2" fmla="*/ 114300 w 21600"/>
              <a:gd name="T3" fmla="*/ 114300 h 21600"/>
              <a:gd name="T4" fmla="*/ 0 w 21600"/>
              <a:gd name="T5" fmla="*/ 1143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" name="Arc 51"/>
          <p:cNvSpPr>
            <a:spLocks/>
          </p:cNvSpPr>
          <p:nvPr/>
        </p:nvSpPr>
        <p:spPr bwMode="auto">
          <a:xfrm flipH="1">
            <a:off x="1619672" y="6309320"/>
            <a:ext cx="114300" cy="136525"/>
          </a:xfrm>
          <a:custGeom>
            <a:avLst/>
            <a:gdLst>
              <a:gd name="T0" fmla="*/ 0 w 21600"/>
              <a:gd name="T1" fmla="*/ 0 h 21600"/>
              <a:gd name="T2" fmla="*/ 114300 w 21600"/>
              <a:gd name="T3" fmla="*/ 136525 h 21600"/>
              <a:gd name="T4" fmla="*/ 0 w 21600"/>
              <a:gd name="T5" fmla="*/ 1365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" name="Arc 52"/>
          <p:cNvSpPr>
            <a:spLocks/>
          </p:cNvSpPr>
          <p:nvPr/>
        </p:nvSpPr>
        <p:spPr bwMode="auto">
          <a:xfrm flipH="1">
            <a:off x="4499992" y="6381328"/>
            <a:ext cx="160338" cy="114300"/>
          </a:xfrm>
          <a:custGeom>
            <a:avLst/>
            <a:gdLst>
              <a:gd name="T0" fmla="*/ 0 w 30330"/>
              <a:gd name="T1" fmla="*/ 9753 h 21600"/>
              <a:gd name="T2" fmla="*/ 160338 w 30330"/>
              <a:gd name="T3" fmla="*/ 114300 h 21600"/>
              <a:gd name="T4" fmla="*/ 46151 w 30330"/>
              <a:gd name="T5" fmla="*/ 114300 h 21600"/>
              <a:gd name="T6" fmla="*/ 0 60000 65536"/>
              <a:gd name="T7" fmla="*/ 0 60000 65536"/>
              <a:gd name="T8" fmla="*/ 0 60000 65536"/>
              <a:gd name="T9" fmla="*/ 0 w 30330"/>
              <a:gd name="T10" fmla="*/ 0 h 21600"/>
              <a:gd name="T11" fmla="*/ 30330 w 3033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330" h="21600" fill="none" extrusionOk="0">
                <a:moveTo>
                  <a:pt x="-1" y="1842"/>
                </a:moveTo>
                <a:cubicBezTo>
                  <a:pt x="2749" y="627"/>
                  <a:pt x="5723" y="-1"/>
                  <a:pt x="8730" y="0"/>
                </a:cubicBezTo>
                <a:cubicBezTo>
                  <a:pt x="20659" y="0"/>
                  <a:pt x="30330" y="9670"/>
                  <a:pt x="30330" y="21600"/>
                </a:cubicBezTo>
              </a:path>
              <a:path w="30330" h="21600" stroke="0" extrusionOk="0">
                <a:moveTo>
                  <a:pt x="-1" y="1842"/>
                </a:moveTo>
                <a:cubicBezTo>
                  <a:pt x="2749" y="627"/>
                  <a:pt x="5723" y="-1"/>
                  <a:pt x="8730" y="0"/>
                </a:cubicBezTo>
                <a:cubicBezTo>
                  <a:pt x="20659" y="0"/>
                  <a:pt x="30330" y="9670"/>
                  <a:pt x="30330" y="21600"/>
                </a:cubicBezTo>
                <a:lnTo>
                  <a:pt x="873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" name="Rectangle 55"/>
          <p:cNvSpPr>
            <a:spLocks noChangeArrowheads="1"/>
          </p:cNvSpPr>
          <p:nvPr/>
        </p:nvSpPr>
        <p:spPr bwMode="auto">
          <a:xfrm>
            <a:off x="4860032" y="5877272"/>
            <a:ext cx="1444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" name="Line 56"/>
          <p:cNvSpPr>
            <a:spLocks noChangeShapeType="1"/>
          </p:cNvSpPr>
          <p:nvPr/>
        </p:nvSpPr>
        <p:spPr bwMode="auto">
          <a:xfrm flipH="1">
            <a:off x="8172400" y="5949280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" name="Line 57"/>
          <p:cNvSpPr>
            <a:spLocks noChangeShapeType="1"/>
          </p:cNvSpPr>
          <p:nvPr/>
        </p:nvSpPr>
        <p:spPr bwMode="auto">
          <a:xfrm flipH="1">
            <a:off x="7740352" y="6525344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5" name="Line 58"/>
          <p:cNvSpPr>
            <a:spLocks noChangeShapeType="1"/>
          </p:cNvSpPr>
          <p:nvPr/>
        </p:nvSpPr>
        <p:spPr bwMode="auto">
          <a:xfrm flipH="1">
            <a:off x="1331640" y="5733256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" name="Line 64"/>
          <p:cNvSpPr>
            <a:spLocks noChangeShapeType="1"/>
          </p:cNvSpPr>
          <p:nvPr/>
        </p:nvSpPr>
        <p:spPr bwMode="auto">
          <a:xfrm flipH="1" flipV="1">
            <a:off x="539552" y="5733256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" name="Line 68"/>
          <p:cNvSpPr>
            <a:spLocks noChangeShapeType="1"/>
          </p:cNvSpPr>
          <p:nvPr/>
        </p:nvSpPr>
        <p:spPr bwMode="auto">
          <a:xfrm flipH="1" flipV="1">
            <a:off x="7164288" y="594928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" name="Arc 69"/>
          <p:cNvSpPr>
            <a:spLocks/>
          </p:cNvSpPr>
          <p:nvPr/>
        </p:nvSpPr>
        <p:spPr bwMode="auto">
          <a:xfrm rot="2679738" flipV="1">
            <a:off x="3659378" y="5258977"/>
            <a:ext cx="134937" cy="122237"/>
          </a:xfrm>
          <a:custGeom>
            <a:avLst/>
            <a:gdLst>
              <a:gd name="T0" fmla="*/ 0 w 21600"/>
              <a:gd name="T1" fmla="*/ 0 h 21600"/>
              <a:gd name="T2" fmla="*/ 134937 w 21600"/>
              <a:gd name="T3" fmla="*/ 122237 h 21600"/>
              <a:gd name="T4" fmla="*/ 0 w 21600"/>
              <a:gd name="T5" fmla="*/ 1222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9" name="Group 4"/>
          <p:cNvGrpSpPr>
            <a:grpSpLocks/>
          </p:cNvGrpSpPr>
          <p:nvPr/>
        </p:nvGrpSpPr>
        <p:grpSpPr bwMode="auto">
          <a:xfrm>
            <a:off x="0" y="-34925"/>
            <a:ext cx="9396413" cy="7135813"/>
            <a:chOff x="0" y="-17"/>
            <a:chExt cx="5783" cy="4342"/>
          </a:xfrm>
        </p:grpSpPr>
        <p:grpSp>
          <p:nvGrpSpPr>
            <p:cNvPr id="30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32" name="Picture 6" descr="пгшлпгш"/>
              <p:cNvPicPr>
                <a:picLocks noChangeAspect="1" noChangeArrowheads="1"/>
              </p:cNvPicPr>
              <p:nvPr/>
            </p:nvPicPr>
            <p:blipFill>
              <a:blip r:embed="rId18" cstate="email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" name="Picture 7" descr="пгшлпгш"/>
              <p:cNvPicPr>
                <a:picLocks noChangeAspect="1" noChangeArrowheads="1"/>
              </p:cNvPicPr>
              <p:nvPr/>
            </p:nvPicPr>
            <p:blipFill>
              <a:blip r:embed="rId18" cstate="email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" name="Picture 8" descr="пгшлпгш"/>
              <p:cNvPicPr>
                <a:picLocks noChangeAspect="1" noChangeArrowheads="1"/>
              </p:cNvPicPr>
              <p:nvPr/>
            </p:nvPicPr>
            <p:blipFill>
              <a:blip r:embed="rId18" cstate="email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1" name="Picture 9" descr="пгшлпгш"/>
            <p:cNvPicPr>
              <a:picLocks noChangeAspect="1" noChangeArrowheads="1"/>
            </p:cNvPicPr>
            <p:nvPr/>
          </p:nvPicPr>
          <p:blipFill>
            <a:blip r:embed="rId18" cstate="email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18614" y="4221088"/>
            <a:ext cx="1501058" cy="7200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733972" y="4373488"/>
            <a:ext cx="1386758" cy="7200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14958" y="4221088"/>
            <a:ext cx="1501058" cy="7200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788024" y="4221088"/>
            <a:ext cx="1501058" cy="7200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382169" y="4377361"/>
            <a:ext cx="1501058" cy="7200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895356" y="4036959"/>
            <a:ext cx="1501058" cy="7200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55452" y="3212976"/>
            <a:ext cx="3210035" cy="82398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409996" y="3284984"/>
            <a:ext cx="3210035" cy="7519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 descr="G:\Новая папка\a95.gif"/>
          <p:cNvPicPr>
            <a:picLocks noChangeAspect="1" noChangeArrowheads="1" noCrop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14859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3707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3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00"/>
            </a:gs>
            <a:gs pos="21001">
              <a:srgbClr val="FFFF00"/>
            </a:gs>
            <a:gs pos="35001">
              <a:srgbClr val="FFFF00"/>
            </a:gs>
            <a:gs pos="52000">
              <a:srgbClr val="FFFF00"/>
            </a:gs>
            <a:gs pos="73000">
              <a:srgbClr val="FFFF00"/>
            </a:gs>
            <a:gs pos="88000">
              <a:srgbClr val="FFFF00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1"/>
          <p:cNvSpPr txBox="1">
            <a:spLocks/>
          </p:cNvSpPr>
          <p:nvPr/>
        </p:nvSpPr>
        <p:spPr>
          <a:xfrm>
            <a:off x="304800" y="25179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145679" y="152400"/>
            <a:ext cx="4791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b="1" dirty="0" smtClean="0">
                <a:ln w="18000">
                  <a:solidFill>
                    <a:srgbClr val="2020F6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</a:rPr>
              <a:t>Кестемен жұмыс</a:t>
            </a:r>
            <a:endParaRPr lang="ru-RU" sz="4000" b="1" dirty="0">
              <a:ln w="18000">
                <a:solidFill>
                  <a:srgbClr val="2020F6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Schoolbook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95345936"/>
              </p:ext>
            </p:extLst>
          </p:nvPr>
        </p:nvGraphicFramePr>
        <p:xfrm>
          <a:off x="326073" y="823293"/>
          <a:ext cx="8590280" cy="5831097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487362"/>
                <a:gridCol w="541338"/>
                <a:gridCol w="525462"/>
                <a:gridCol w="525463"/>
                <a:gridCol w="511175"/>
                <a:gridCol w="569912"/>
                <a:gridCol w="536575"/>
                <a:gridCol w="571500"/>
                <a:gridCol w="573088"/>
                <a:gridCol w="574675"/>
                <a:gridCol w="552450"/>
                <a:gridCol w="598487"/>
                <a:gridCol w="528638"/>
                <a:gridCol w="1285875"/>
                <a:gridCol w="208280"/>
              </a:tblGrid>
              <a:tr h="320433">
                <a:tc gridSpan="1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                Берілгендерді пайдалана отырып, тең үшбұрыштардың анықталуға тиісті элементтері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287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АВС үшбұрышында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                А</a:t>
                      </a:r>
                      <a:r>
                        <a:rPr kumimoji="0" lang="kk-KZ" sz="1400" b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kk-KZ" sz="1400" b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kk-KZ" sz="1400" b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үшбұрышында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Үшбұрыштар теңдігінің белгісі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kk-KZ" sz="1400" b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kk-KZ" sz="1400" b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kk-KZ" sz="1400" b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kk-KZ" sz="1400" b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1400" b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400" b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9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kumimoji="0" lang="kk-KZ" sz="1400" b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І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/>
                      <a:endParaRPr lang="ru-RU" sz="1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64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kk-KZ" sz="1400" b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І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9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kk-KZ" sz="1400" b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І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55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kk-KZ" sz="1400" b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kumimoji="0" lang="kk-KZ" sz="1400" b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ІІ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41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kumimoji="0" lang="kk-KZ" sz="1400" b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r>
                        <a:rPr kumimoji="0" lang="kk-KZ" sz="1400" b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ІІ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0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r>
                        <a:rPr kumimoji="0" lang="kk-KZ" sz="1400" b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kk-KZ" sz="1400" b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ІІ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41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ІІІ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93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ІІІ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91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kk-K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ІІІ</a:t>
                      </a: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6063044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7" descr="Рисунок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71600" y="1556792"/>
            <a:ext cx="87201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8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 заңы ежелден </a:t>
            </a:r>
          </a:p>
          <a:p>
            <a:r>
              <a:rPr lang="kk-KZ" sz="48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Деңгейіңді  анықтау</a:t>
            </a:r>
          </a:p>
          <a:p>
            <a:r>
              <a:rPr lang="kk-KZ" sz="48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Жеңімпаз болу шарты сол</a:t>
            </a:r>
          </a:p>
          <a:p>
            <a:r>
              <a:rPr lang="kk-KZ" sz="48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Еңбектену,  жалықпау</a:t>
            </a:r>
            <a:endParaRPr lang="ru-RU" sz="4800" b="1" dirty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26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530</Words>
  <Application>Microsoft Office PowerPoint</Application>
  <PresentationFormat>Экран (4:3)</PresentationFormat>
  <Paragraphs>234</Paragraphs>
  <Slides>21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Слайд 1</vt:lpstr>
      <vt:lpstr>Тақырып</vt:lpstr>
      <vt:lpstr>Слайд 3</vt:lpstr>
      <vt:lpstr>Мақсаты:</vt:lpstr>
      <vt:lpstr>Слайд 5</vt:lpstr>
      <vt:lpstr>Естігенімді   ұмытып қаламын,  Көргенімді есте сақтаймын, Істегенімді жүзеге асырамын                                      (Конфуций)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Дұрыс жауап кілттері</vt:lpstr>
      <vt:lpstr>Сен білесің бе?</vt:lpstr>
      <vt:lpstr>Сен білесің бе?</vt:lpstr>
      <vt:lpstr>Сен білесің бе?</vt:lpstr>
      <vt:lpstr>Слайд 18</vt:lpstr>
      <vt:lpstr>Сабақты қорытындылау</vt:lpstr>
      <vt:lpstr>Слайд 20</vt:lpstr>
      <vt:lpstr>Үйге тапсырма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Тақырып</dc:title>
  <dc:creator>1</dc:creator>
  <cp:lastModifiedBy>Анеля</cp:lastModifiedBy>
  <cp:revision>116</cp:revision>
  <dcterms:created xsi:type="dcterms:W3CDTF">2013-02-21T05:22:52Z</dcterms:created>
  <dcterms:modified xsi:type="dcterms:W3CDTF">2013-02-24T16:35:33Z</dcterms:modified>
</cp:coreProperties>
</file>