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76" r:id="rId4"/>
    <p:sldId id="277" r:id="rId5"/>
    <p:sldId id="260" r:id="rId6"/>
    <p:sldId id="284" r:id="rId7"/>
    <p:sldId id="278" r:id="rId8"/>
    <p:sldId id="279" r:id="rId9"/>
    <p:sldId id="264" r:id="rId10"/>
    <p:sldId id="266" r:id="rId11"/>
    <p:sldId id="280" r:id="rId12"/>
    <p:sldId id="268" r:id="rId13"/>
    <p:sldId id="269" r:id="rId14"/>
    <p:sldId id="270" r:id="rId15"/>
    <p:sldId id="272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17" autoAdjust="0"/>
  </p:normalViewPr>
  <p:slideViewPr>
    <p:cSldViewPr>
      <p:cViewPr>
        <p:scale>
          <a:sx n="49" d="100"/>
          <a:sy n="49" d="100"/>
        </p:scale>
        <p:origin x="-1986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79237-BFD7-406A-9F31-3BEDA61526E2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AA085-DD31-4B17-809A-A591E18FB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AF58E9-F5E3-41F7-B92D-96BBCFBA9BC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CA76-277B-40DA-B84F-9CF1FAAF4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3200400"/>
            <a:ext cx="7543800" cy="15240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Лазер</a:t>
            </a:r>
            <a:endParaRPr lang="ru-RU" sz="7200" b="1" dirty="0"/>
          </a:p>
        </p:txBody>
      </p:sp>
      <p:pic>
        <p:nvPicPr>
          <p:cNvPr id="4" name="Содержимое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7696200" cy="325956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5486400"/>
            <a:ext cx="7515252" cy="52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 smtClean="0">
                <a:latin typeface="+mn-lt"/>
              </a:rPr>
              <a:t>Лазердің қолданылуы.</a:t>
            </a:r>
            <a:r>
              <a:rPr lang="ru-RU" sz="5400" b="1" dirty="0" smtClean="0">
                <a:latin typeface="+mn-lt"/>
              </a:rPr>
              <a:t> </a:t>
            </a:r>
            <a:endParaRPr lang="ru-RU" sz="5400" b="1" dirty="0">
              <a:latin typeface="+mn-lt"/>
            </a:endParaRPr>
          </a:p>
        </p:txBody>
      </p:sp>
      <p:pic>
        <p:nvPicPr>
          <p:cNvPr id="4" name="Содержимое 3" descr="Сварк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949" b="494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147050" cy="760413"/>
          </a:xfrm>
        </p:spPr>
        <p:txBody>
          <a:bodyPr/>
          <a:lstStyle/>
          <a:p>
            <a:pPr algn="ctr" eaLnBrk="1" hangingPunct="1">
              <a:defRPr/>
            </a:pPr>
            <a:r>
              <a:rPr lang="kk-KZ" sz="2800" b="1" dirty="0" smtClean="0">
                <a:latin typeface="+mn-lt"/>
              </a:rPr>
              <a:t>Лазердің қолданылуы;</a:t>
            </a:r>
            <a:endParaRPr lang="ru-RU" sz="2800" b="1" dirty="0" smtClean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kk-KZ" sz="2400" dirty="0" smtClean="0"/>
              <a:t>Байланыс үшін ғарыш кеңістігінде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k-KZ" sz="2400" dirty="0" smtClean="0"/>
              <a:t>Зор қуаты вакуумдегі материалдарды кептіру, пісіру үшін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k-KZ" sz="2400" dirty="0" smtClean="0"/>
              <a:t>Радио локатор ретінде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k-KZ" sz="2400" dirty="0" smtClean="0"/>
              <a:t>Зергерлік салада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k-KZ" sz="2400" dirty="0" smtClean="0"/>
              <a:t>Фотолитографияда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k-KZ" sz="2400" dirty="0" smtClean="0"/>
              <a:t>Машина жасау, құрылыс саласында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k-KZ" sz="2400" dirty="0" smtClean="0"/>
              <a:t>Медицинада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k-KZ" sz="2400" dirty="0" smtClean="0"/>
              <a:t>Әскери істе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k-KZ" sz="2400" dirty="0" smtClean="0"/>
              <a:t>Металл бетіне өте әдемі және дәл суреттер, логотиптер, вензелдер салуда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k-KZ" sz="2400" dirty="0" smtClean="0"/>
              <a:t>Косметологияда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kk-KZ" sz="2400" dirty="0" smtClean="0"/>
              <a:t>Термоядролық реакцияны басқару үшін: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азерная указк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ирилл\Desktop\Самолё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770" y="2209800"/>
            <a:ext cx="5334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ирилл\Desktop\Самолёт с лазеро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133600"/>
            <a:ext cx="4267200" cy="3922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ице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81000"/>
            <a:ext cx="7892815" cy="61374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428625"/>
            <a:ext cx="7929563" cy="5715000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000250"/>
            <a:ext cx="674211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214313"/>
            <a:ext cx="5572125" cy="3929062"/>
          </a:xfr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ru-RU" sz="4000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21507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14438"/>
            <a:ext cx="3714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85750"/>
            <a:ext cx="3000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3786188"/>
            <a:ext cx="457200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3429000"/>
            <a:ext cx="359727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Лазер </a:t>
            </a:r>
            <a:r>
              <a:rPr lang="ru-RU" b="1" dirty="0" err="1" smtClean="0"/>
              <a:t>дегеніміз</a:t>
            </a:r>
            <a:r>
              <a:rPr lang="ru-RU" b="1" dirty="0" smtClean="0"/>
              <a:t> не?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Ла́зер</a:t>
            </a:r>
            <a:r>
              <a:rPr lang="ru-RU" dirty="0" smtClean="0"/>
              <a:t> (еріксіз сәуле шығару арқылы жарықты күшейту.)</a:t>
            </a:r>
          </a:p>
          <a:p>
            <a:endParaRPr lang="ru-RU" dirty="0" smtClean="0"/>
          </a:p>
          <a:p>
            <a:pPr algn="just"/>
            <a:r>
              <a:rPr lang="ru-RU" b="1" dirty="0" smtClean="0"/>
              <a:t>Лазер</a:t>
            </a:r>
            <a:r>
              <a:rPr lang="ru-RU" dirty="0" smtClean="0"/>
              <a:t> – атомдар  мен молекулалардың еріксіз сәуле шығаруына негізделген, көрінетін, инфрақызыл және ультрафиолет диапазондағы электромагниттік сәуле шығарудың көзі . </a:t>
            </a:r>
          </a:p>
          <a:p>
            <a:endParaRPr lang="ru-RU" b="1" dirty="0" smtClean="0"/>
          </a:p>
          <a:p>
            <a:pPr algn="just"/>
            <a:r>
              <a:rPr lang="ru-RU" b="1" dirty="0" smtClean="0"/>
              <a:t>Лазер – жарық көзі.  </a:t>
            </a:r>
            <a:r>
              <a:rPr lang="ru-RU" dirty="0" smtClean="0"/>
              <a:t>Когеренттілігіне және сәулеленуінің бағытталығына байланысты басқа жарық көздерінен ерекшеленіледі. 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71750" y="500042"/>
            <a:ext cx="611505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Спонтанды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еріксіз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сәулелену.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042400" cy="2655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643188" y="1785938"/>
            <a:ext cx="451167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Заттардың жарық шығару механизмін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1917 ж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Эйнштейн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" y="3143250"/>
            <a:ext cx="3929063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Спонтанды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когерентті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0" y="3143250"/>
            <a:ext cx="371475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Еріксіз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когерентті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286125" y="2571750"/>
            <a:ext cx="146050" cy="50006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29375" y="2571750"/>
            <a:ext cx="146050" cy="50006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143375"/>
            <a:ext cx="4714875" cy="2357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75"/>
            <a:ext cx="4419600" cy="2357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4" name="Стрелка вниз 13"/>
          <p:cNvSpPr/>
          <p:nvPr/>
        </p:nvSpPr>
        <p:spPr>
          <a:xfrm>
            <a:off x="1928813" y="3571875"/>
            <a:ext cx="142875" cy="50006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786563" y="3571875"/>
            <a:ext cx="142875" cy="50006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357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Лазер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20738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3925" y="820738"/>
            <a:ext cx="2144713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798513"/>
            <a:ext cx="2079625" cy="21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214313" y="300037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А.М. </a:t>
            </a:r>
            <a:r>
              <a:rPr lang="ru-RU">
                <a:cs typeface="Times New Roman" pitchFamily="18" charset="0"/>
              </a:rPr>
              <a:t>Прохоров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3429000" y="300037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cs typeface="Times New Roman" pitchFamily="18" charset="0"/>
              </a:rPr>
              <a:t>Н.Г. </a:t>
            </a:r>
            <a:r>
              <a:rPr lang="ru-RU">
                <a:cs typeface="Times New Roman" pitchFamily="18" charset="0"/>
              </a:rPr>
              <a:t>Басов</a:t>
            </a:r>
            <a:endParaRPr lang="ru-RU" sz="1600">
              <a:cs typeface="Times New Roman" pitchFamily="18" charset="0"/>
            </a:endParaRP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6715125" y="300037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cs typeface="Times New Roman" pitchFamily="18" charset="0"/>
              </a:rPr>
              <a:t>Ч. Таунс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214313" y="3571875"/>
            <a:ext cx="8643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1954 </a:t>
            </a:r>
            <a:r>
              <a:rPr lang="ru-RU" dirty="0" smtClean="0">
                <a:cs typeface="Times New Roman" pitchFamily="18" charset="0"/>
              </a:rPr>
              <a:t>ж. </a:t>
            </a:r>
            <a:r>
              <a:rPr lang="ru-RU" dirty="0" err="1" smtClean="0">
                <a:cs typeface="Times New Roman" pitchFamily="18" charset="0"/>
              </a:rPr>
              <a:t>еріксіз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тербелістің механизмін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қолданатын электромагниттік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сәулелену генераторын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ойлап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тапты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14813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2428875" y="628650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cs typeface="Times New Roman" pitchFamily="18" charset="0"/>
              </a:rPr>
              <a:t>Т. Мейман</a:t>
            </a:r>
          </a:p>
        </p:txBody>
      </p:sp>
      <p:sp>
        <p:nvSpPr>
          <p:cNvPr id="6156" name="TextBox 11"/>
          <p:cNvSpPr txBox="1">
            <a:spLocks noChangeArrowheads="1"/>
          </p:cNvSpPr>
          <p:nvPr/>
        </p:nvSpPr>
        <p:spPr bwMode="auto">
          <a:xfrm>
            <a:off x="2500313" y="4214813"/>
            <a:ext cx="6429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1960 </a:t>
            </a:r>
            <a:r>
              <a:rPr lang="ru-RU" dirty="0" smtClean="0">
                <a:cs typeface="Times New Roman" pitchFamily="18" charset="0"/>
              </a:rPr>
              <a:t>ж. </a:t>
            </a:r>
            <a:r>
              <a:rPr lang="ru-RU" dirty="0" err="1" smtClean="0">
                <a:cs typeface="Times New Roman" pitchFamily="18" charset="0"/>
              </a:rPr>
              <a:t>рубинмен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жұмыс жасайтын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оптикалық диапазонда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жұмыс жасайтын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лазерді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жасады</a:t>
            </a:r>
            <a:r>
              <a:rPr lang="ru-RU" dirty="0" smtClean="0">
                <a:cs typeface="Times New Roman" pitchFamily="18" charset="0"/>
              </a:rPr>
              <a:t>. 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781800" cy="1071546"/>
          </a:xfrm>
        </p:spPr>
        <p:txBody>
          <a:bodyPr>
            <a:noAutofit/>
          </a:bodyPr>
          <a:lstStyle/>
          <a:p>
            <a:r>
              <a:rPr lang="kk-KZ" sz="5500" b="1" dirty="0" smtClean="0">
                <a:latin typeface="+mn-lt"/>
              </a:rPr>
              <a:t>Лазердің құрылысы</a:t>
            </a:r>
            <a:endParaRPr lang="ru-RU" sz="55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7543800" cy="3886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Сызбада:1 — </a:t>
            </a:r>
            <a:r>
              <a:rPr lang="ru-RU" sz="4000" dirty="0" err="1" smtClean="0"/>
              <a:t>активті</a:t>
            </a:r>
            <a:r>
              <a:rPr lang="ru-RU" sz="4000" dirty="0" smtClean="0"/>
              <a:t> орта ; 2 — </a:t>
            </a:r>
            <a:r>
              <a:rPr lang="ru-RU" sz="4000" dirty="0" err="1" smtClean="0"/>
              <a:t>лазерді</a:t>
            </a:r>
            <a:r>
              <a:rPr lang="ru-RU" sz="4000" dirty="0" smtClean="0"/>
              <a:t> </a:t>
            </a:r>
            <a:r>
              <a:rPr lang="ru-RU" sz="4000" dirty="0" err="1" smtClean="0"/>
              <a:t>толтыруды</a:t>
            </a:r>
            <a:r>
              <a:rPr lang="ru-RU" sz="4000" dirty="0" smtClean="0"/>
              <a:t> </a:t>
            </a:r>
            <a:r>
              <a:rPr lang="ru-RU" sz="4000" dirty="0" err="1" smtClean="0"/>
              <a:t>энергиясы</a:t>
            </a:r>
            <a:r>
              <a:rPr lang="ru-RU" sz="4000" dirty="0" smtClean="0"/>
              <a:t>; 3 — </a:t>
            </a:r>
            <a:r>
              <a:rPr lang="ru-RU" sz="4000" dirty="0" err="1" smtClean="0"/>
              <a:t>мөлдір емс</a:t>
            </a:r>
            <a:r>
              <a:rPr lang="ru-RU" sz="4000" dirty="0" smtClean="0"/>
              <a:t> </a:t>
            </a:r>
            <a:r>
              <a:rPr lang="ru-RU" sz="4000" dirty="0" err="1" smtClean="0"/>
              <a:t>айна</a:t>
            </a:r>
            <a:r>
              <a:rPr lang="ru-RU" sz="4000" dirty="0" smtClean="0"/>
              <a:t>; 4 — </a:t>
            </a:r>
            <a:r>
              <a:rPr lang="ru-RU" sz="4000" dirty="0" err="1" smtClean="0"/>
              <a:t>жартылай</a:t>
            </a:r>
            <a:r>
              <a:rPr lang="ru-RU" sz="4000" dirty="0" smtClean="0"/>
              <a:t> </a:t>
            </a:r>
            <a:r>
              <a:rPr lang="ru-RU" sz="4000" dirty="0" err="1" smtClean="0"/>
              <a:t>мөлдір айна</a:t>
            </a:r>
            <a:r>
              <a:rPr lang="ru-RU" sz="4000" dirty="0" smtClean="0"/>
              <a:t>; 5 — лазер </a:t>
            </a:r>
            <a:r>
              <a:rPr lang="ru-RU" sz="4000" dirty="0" err="1" smtClean="0"/>
              <a:t>сәулесі</a:t>
            </a:r>
            <a:r>
              <a:rPr lang="ru-RU" sz="4000" dirty="0" smtClean="0"/>
              <a:t>.</a:t>
            </a:r>
          </a:p>
        </p:txBody>
      </p:sp>
      <p:pic>
        <p:nvPicPr>
          <p:cNvPr id="1026" name="Picture 2" descr="C:\Users\кирилл\Desktop\Лазерынй луч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572008"/>
            <a:ext cx="3999062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857232"/>
            <a:ext cx="7643866" cy="44751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857232"/>
            <a:ext cx="6781800" cy="10286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kk-KZ" sz="4000" b="1" dirty="0" smtClean="0">
                <a:latin typeface="Times New Roman" pitchFamily="18" charset="0"/>
              </a:rPr>
              <a:t>Лазерлік сәулеленудің негізгі ерекшеліктері</a:t>
            </a:r>
            <a:endParaRPr lang="ru-RU" sz="4000" b="1" dirty="0" smtClean="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28802"/>
            <a:ext cx="8229600" cy="43195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kk-KZ" sz="3600" dirty="0" smtClean="0"/>
              <a:t>жоғарғы дәрежедегі когренттілік</a:t>
            </a:r>
          </a:p>
          <a:p>
            <a:pPr eaLnBrk="1" hangingPunct="1">
              <a:defRPr/>
            </a:pPr>
            <a:r>
              <a:rPr lang="kk-KZ" sz="3600" dirty="0" smtClean="0"/>
              <a:t>монохроматты </a:t>
            </a:r>
          </a:p>
          <a:p>
            <a:pPr eaLnBrk="1" hangingPunct="1">
              <a:defRPr/>
            </a:pPr>
            <a:r>
              <a:rPr lang="kk-KZ" sz="3600" dirty="0" smtClean="0"/>
              <a:t>шоқтың  қатаң бағытталуы</a:t>
            </a:r>
          </a:p>
          <a:p>
            <a:pPr eaLnBrk="1" hangingPunct="1">
              <a:defRPr/>
            </a:pPr>
            <a:r>
              <a:rPr lang="kk-KZ" sz="3600" dirty="0" smtClean="0"/>
              <a:t>сәулелердің аса қуаттылығы </a:t>
            </a:r>
            <a:endParaRPr lang="ru-RU" sz="36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6781800" cy="1600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kk-KZ" sz="4800" b="1" dirty="0" smtClean="0">
                <a:latin typeface="Times New Roman" pitchFamily="18" charset="0"/>
              </a:rPr>
              <a:t>Лазер түрлері</a:t>
            </a:r>
            <a:endParaRPr lang="ru-RU" sz="4800" b="1" dirty="0" smtClean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2000240"/>
            <a:ext cx="7543800" cy="3886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kk-KZ" sz="4800" dirty="0" smtClean="0"/>
              <a:t>Рубин лазері</a:t>
            </a:r>
          </a:p>
          <a:p>
            <a:pPr eaLnBrk="1" hangingPunct="1">
              <a:defRPr/>
            </a:pPr>
            <a:r>
              <a:rPr lang="kk-KZ" sz="4800" dirty="0" smtClean="0"/>
              <a:t>Газ лазері</a:t>
            </a:r>
          </a:p>
          <a:p>
            <a:pPr eaLnBrk="1" hangingPunct="1">
              <a:defRPr/>
            </a:pPr>
            <a:r>
              <a:rPr lang="kk-KZ" sz="4800" dirty="0" smtClean="0"/>
              <a:t>Жартылай өткізгішті </a:t>
            </a:r>
          </a:p>
          <a:p>
            <a:pPr eaLnBrk="1" hangingPunct="1">
              <a:defRPr/>
            </a:pPr>
            <a:r>
              <a:rPr lang="kk-KZ" sz="4800" dirty="0" smtClean="0"/>
              <a:t>Газодинамикалық</a:t>
            </a:r>
            <a:endParaRPr lang="ru-RU" sz="4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Содержимое 14" descr="Лазерная сеть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28650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151</TotalTime>
  <Words>192</Words>
  <Application>Microsoft Office PowerPoint</Application>
  <PresentationFormat>Экран (4:3)</PresentationFormat>
  <Paragraphs>44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Лазер</vt:lpstr>
      <vt:lpstr>Лазер дегеніміз не?</vt:lpstr>
      <vt:lpstr>Спонтанды және еріксіз сәулелену. </vt:lpstr>
      <vt:lpstr>Лазер</vt:lpstr>
      <vt:lpstr>Лазердің құрылысы</vt:lpstr>
      <vt:lpstr>Слайд 6</vt:lpstr>
      <vt:lpstr>Лазерлік сәулеленудің негізгі ерекшеліктері</vt:lpstr>
      <vt:lpstr>Лазер түрлері</vt:lpstr>
      <vt:lpstr>Слайд 9</vt:lpstr>
      <vt:lpstr>Лазердің қолданылуы. </vt:lpstr>
      <vt:lpstr>Лазердің қолданылуы;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Лазер</dc:title>
  <dc:creator>кирилл</dc:creator>
  <cp:lastModifiedBy>user</cp:lastModifiedBy>
  <cp:revision>23</cp:revision>
  <dcterms:created xsi:type="dcterms:W3CDTF">2013-03-17T14:52:14Z</dcterms:created>
  <dcterms:modified xsi:type="dcterms:W3CDTF">2014-02-26T15:45:09Z</dcterms:modified>
</cp:coreProperties>
</file>