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notesMasterIdLst>
    <p:notesMasterId r:id="rId27"/>
  </p:notesMasterIdLst>
  <p:handoutMasterIdLst>
    <p:handoutMasterId r:id="rId28"/>
  </p:handoutMasterIdLst>
  <p:sldIdLst>
    <p:sldId id="279" r:id="rId2"/>
    <p:sldId id="278" r:id="rId3"/>
    <p:sldId id="257" r:id="rId4"/>
    <p:sldId id="341" r:id="rId5"/>
    <p:sldId id="275" r:id="rId6"/>
    <p:sldId id="343" r:id="rId7"/>
    <p:sldId id="352" r:id="rId8"/>
    <p:sldId id="342" r:id="rId9"/>
    <p:sldId id="284" r:id="rId10"/>
    <p:sldId id="348" r:id="rId11"/>
    <p:sldId id="259" r:id="rId12"/>
    <p:sldId id="334" r:id="rId13"/>
    <p:sldId id="339" r:id="rId14"/>
    <p:sldId id="351" r:id="rId15"/>
    <p:sldId id="347" r:id="rId16"/>
    <p:sldId id="336" r:id="rId17"/>
    <p:sldId id="337" r:id="rId18"/>
    <p:sldId id="349" r:id="rId19"/>
    <p:sldId id="344" r:id="rId20"/>
    <p:sldId id="350" r:id="rId21"/>
    <p:sldId id="262" r:id="rId22"/>
    <p:sldId id="354" r:id="rId23"/>
    <p:sldId id="265" r:id="rId24"/>
    <p:sldId id="323" r:id="rId25"/>
    <p:sldId id="32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551997"/>
    <a:srgbClr val="2C0CB4"/>
    <a:srgbClr val="94685C"/>
    <a:srgbClr val="0000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5F357C0-205D-4AC7-BBE7-97BC994488AF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8F27249-00FE-4253-B497-85C125076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3272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40F3E67-18AB-485F-8F49-BA6E4F474EEC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BEAED09-66D0-4ECC-AEC7-184639286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218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AED09-66D0-4ECC-AEC7-18463928635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fld id="{A6E8DECF-E096-4165-A3B2-7EB2822711D8}" type="slidenum">
              <a:rPr lang="ru-RU" smtClean="0"/>
              <a:pPr eaLnBrk="1" hangingPunct="1"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AED09-66D0-4ECC-AEC7-18463928635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AED09-66D0-4ECC-AEC7-18463928635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B71FA7-2093-4420-921E-E2399A52BA03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AED09-66D0-4ECC-AEC7-18463928635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AED09-66D0-4ECC-AEC7-18463928635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AED09-66D0-4ECC-AEC7-18463928635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AED09-66D0-4ECC-AEC7-18463928635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fld id="{23DD97C4-58BF-4E52-BC8F-8095FF470333}" type="slidenum">
              <a:rPr lang="ru-RU" smtClean="0"/>
              <a:pPr eaLnBrk="1" hangingPunct="1"/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01F6060-E2D7-47F1-826E-605F0B4AACB5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1B70C71-0924-4B32-975B-56FFA8388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5468467"/>
      </p:ext>
    </p:extLst>
  </p:cSld>
  <p:clrMapOvr>
    <a:masterClrMapping/>
  </p:clrMapOvr>
  <p:transition advTm="8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045D6-D9D3-416A-8CF0-B9201D57C2E8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12829-9F24-45BE-BA2D-A968C7907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503696"/>
      </p:ext>
    </p:extLst>
  </p:cSld>
  <p:clrMapOvr>
    <a:masterClrMapping/>
  </p:clrMapOvr>
  <p:transition advTm="8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5DE7C-E685-45BF-BE25-55B35B4F978B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CF122-ABE2-4BAF-840A-633054930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77112"/>
      </p:ext>
    </p:extLst>
  </p:cSld>
  <p:clrMapOvr>
    <a:masterClrMapping/>
  </p:clrMapOvr>
  <p:transition advTm="8000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75BBB-5DA0-4EB7-973E-E78097833A53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77AEE-2EFF-4932-95CB-AD08B23B1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D9701-3965-470F-8A14-A13FC11B1162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7B04D-B22A-45C7-8CB7-213AE7AB2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747623"/>
      </p:ext>
    </p:extLst>
  </p:cSld>
  <p:clrMapOvr>
    <a:masterClrMapping/>
  </p:clrMapOvr>
  <p:transition advTm="8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1CAEF1-01C7-4290-A39E-A1A42BEF2530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55F3B7-7EDE-4DEB-881B-B03D56F67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4928098"/>
      </p:ext>
    </p:extLst>
  </p:cSld>
  <p:clrMapOvr>
    <a:masterClrMapping/>
  </p:clrMapOvr>
  <p:transition advTm="8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06943-7263-44D1-98E9-91E42B8EC4BD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74C0-0E51-4E8C-9885-91A51A03D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3346681"/>
      </p:ext>
    </p:extLst>
  </p:cSld>
  <p:clrMapOvr>
    <a:masterClrMapping/>
  </p:clrMapOvr>
  <p:transition advTm="8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F561F3-68CB-4530-A357-AB937E72172C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FE5666-5EF6-4684-9639-16C69935E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0025083"/>
      </p:ext>
    </p:extLst>
  </p:cSld>
  <p:clrMapOvr>
    <a:masterClrMapping/>
  </p:clrMapOvr>
  <p:transition advTm="8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8B547-0319-423F-9909-7F798F61FC5B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65562-8C65-4FEA-AEFA-BDCA6DEAD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2182040"/>
      </p:ext>
    </p:extLst>
  </p:cSld>
  <p:clrMapOvr>
    <a:masterClrMapping/>
  </p:clrMapOvr>
  <p:transition advTm="8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04741-5D43-4CDB-AA82-B6F97F337952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E98EE-CF1C-4275-AB54-837E7CBBB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4182656"/>
      </p:ext>
    </p:extLst>
  </p:cSld>
  <p:clrMapOvr>
    <a:masterClrMapping/>
  </p:clrMapOvr>
  <p:transition advTm="8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1A4772-6737-4C94-86DD-AC22D2727ACB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C4D52A-0505-4CC8-B37D-9A3BA0AD0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2061211"/>
      </p:ext>
    </p:extLst>
  </p:cSld>
  <p:clrMapOvr>
    <a:masterClrMapping/>
  </p:clrMapOvr>
  <p:transition advTm="8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EC5ACDF-2BA9-4D11-8FA1-09BEE11A5948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118187-9D82-4313-A2D3-691618615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6659526"/>
      </p:ext>
    </p:extLst>
  </p:cSld>
  <p:clrMapOvr>
    <a:masterClrMapping/>
  </p:clrMapOvr>
  <p:transition advTm="8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3528065-E76C-4F1D-ACD4-C976363DFE39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443C5BF-4BF5-4727-A808-79DB502EB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23" r:id="rId2"/>
    <p:sldLayoutId id="2147484130" r:id="rId3"/>
    <p:sldLayoutId id="2147484124" r:id="rId4"/>
    <p:sldLayoutId id="2147484131" r:id="rId5"/>
    <p:sldLayoutId id="2147484125" r:id="rId6"/>
    <p:sldLayoutId id="2147484126" r:id="rId7"/>
    <p:sldLayoutId id="2147484132" r:id="rId8"/>
    <p:sldLayoutId id="2147484133" r:id="rId9"/>
    <p:sldLayoutId id="2147484127" r:id="rId10"/>
    <p:sldLayoutId id="2147484128" r:id="rId11"/>
    <p:sldLayoutId id="2147484134" r:id="rId12"/>
  </p:sldLayoutIdLst>
  <p:transition advTm="8000">
    <p:diamond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4.gif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.g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0647988">
            <a:off x="1979712" y="2786058"/>
            <a:ext cx="5400600" cy="1291014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/>
            <a:r>
              <a:rPr lang="kk-KZ" sz="2800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cs typeface="Utsaah" pitchFamily="34" charset="0"/>
              </a:rPr>
              <a:t>Математика пәнінен ашық сабақ </a:t>
            </a:r>
          </a:p>
          <a:p>
            <a:pPr algn="ctr"/>
            <a:r>
              <a:rPr lang="kk-KZ" sz="2800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cs typeface="Utsaah" pitchFamily="34" charset="0"/>
              </a:rPr>
              <a:t>11-сынып</a:t>
            </a:r>
            <a:endParaRPr lang="ru-RU" sz="2800" dirty="0"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Georgia" pitchFamily="18" charset="0"/>
              <a:cs typeface="Utsaah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23731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kk-KZ" b="1" i="0" u="none" strike="noStrike" cap="none" normalizeH="0" dirty="0" smtClean="0">
                <a:ln>
                  <a:noFill/>
                </a:ln>
                <a:solidFill>
                  <a:srgbClr val="B808B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Кубжетерова  Айгуль Арынғазықызы Ақмола облысы  Егіндікөл ауданы №1 Егіндікөл орта  мектебінің математика пәнінің мұғалімі</a:t>
            </a:r>
            <a:endParaRPr lang="kk-KZ" dirty="0">
              <a:solidFill>
                <a:srgbClr val="B808B0"/>
              </a:solidFill>
            </a:endParaRPr>
          </a:p>
        </p:txBody>
      </p:sp>
      <p:pic>
        <p:nvPicPr>
          <p:cNvPr id="15" name="Рисунок 14" descr="10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357166"/>
            <a:ext cx="1884363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о 11кл\IMG_758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85728"/>
            <a:ext cx="428628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000">
    <p:diamond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MCj0434810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72330" y="0"/>
            <a:ext cx="2333625" cy="2187576"/>
          </a:xfrm>
          <a:noFill/>
        </p:spPr>
      </p:pic>
      <p:sp>
        <p:nvSpPr>
          <p:cNvPr id="18435" name="WordArt 17"/>
          <p:cNvSpPr>
            <a:spLocks noChangeArrowheads="1" noChangeShapeType="1" noTextEdit="1"/>
          </p:cNvSpPr>
          <p:nvPr/>
        </p:nvSpPr>
        <p:spPr bwMode="auto">
          <a:xfrm rot="21024285">
            <a:off x="246840" y="1706424"/>
            <a:ext cx="7623306" cy="435769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18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Бағыңды  </a:t>
            </a:r>
            <a:r>
              <a:rPr lang="ru-RU" sz="1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сына:</a:t>
            </a:r>
            <a:endParaRPr lang="ru-RU" sz="1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0" y="-357214"/>
            <a:ext cx="77866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endParaRPr lang="ru-RU" altLang="ru-RU" sz="2000" dirty="0" smtClean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928670"/>
            <a:ext cx="821537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5400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ru-RU" sz="5400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advTm="8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000125" y="571500"/>
            <a:ext cx="3786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1304925" algn="l"/>
                <a:tab pos="1349375" algn="l"/>
                <a:tab pos="1371600" algn="l"/>
                <a:tab pos="1798638" algn="l"/>
                <a:tab pos="2247900" algn="l"/>
                <a:tab pos="3152775" algn="l"/>
              </a:tabLst>
            </a:pPr>
            <a:r>
              <a:rPr lang="kk-KZ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ЕСЕПТЕ:</a:t>
            </a:r>
            <a:endParaRPr lang="kk-KZ" sz="3200" b="1" u="sng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12291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3714750"/>
            <a:ext cx="1571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6188"/>
            <a:ext cx="1571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2294" name="Rectangle 16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2295" name="Rectangle 17"/>
          <p:cNvSpPr>
            <a:spLocks noChangeArrowheads="1"/>
          </p:cNvSpPr>
          <p:nvPr/>
        </p:nvSpPr>
        <p:spPr bwMode="auto">
          <a:xfrm>
            <a:off x="428625" y="57148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2296" name="Rectangle 19"/>
          <p:cNvSpPr>
            <a:spLocks noChangeArrowheads="1"/>
          </p:cNvSpPr>
          <p:nvPr/>
        </p:nvSpPr>
        <p:spPr bwMode="auto">
          <a:xfrm>
            <a:off x="0" y="1500174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2297" name="Rectangle 20"/>
          <p:cNvSpPr>
            <a:spLocks noChangeArrowheads="1"/>
          </p:cNvSpPr>
          <p:nvPr/>
        </p:nvSpPr>
        <p:spPr bwMode="auto">
          <a:xfrm>
            <a:off x="457200" y="30384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2298" name="Rectangle 21"/>
          <p:cNvSpPr>
            <a:spLocks noChangeArrowheads="1"/>
          </p:cNvSpPr>
          <p:nvPr/>
        </p:nvSpPr>
        <p:spPr bwMode="auto">
          <a:xfrm>
            <a:off x="457200" y="3733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2299" name="Rectangle 22"/>
          <p:cNvSpPr>
            <a:spLocks noChangeArrowheads="1"/>
          </p:cNvSpPr>
          <p:nvPr/>
        </p:nvSpPr>
        <p:spPr bwMode="auto">
          <a:xfrm>
            <a:off x="457200" y="44386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2300" name="Rectangle 23"/>
          <p:cNvSpPr>
            <a:spLocks noChangeArrowheads="1"/>
          </p:cNvSpPr>
          <p:nvPr/>
        </p:nvSpPr>
        <p:spPr bwMode="auto">
          <a:xfrm>
            <a:off x="4214813" y="5214938"/>
            <a:ext cx="4929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2301" name="Rectangle 24"/>
          <p:cNvSpPr>
            <a:spLocks noChangeArrowheads="1"/>
          </p:cNvSpPr>
          <p:nvPr/>
        </p:nvSpPr>
        <p:spPr bwMode="auto">
          <a:xfrm>
            <a:off x="457200" y="58769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12302" name="Picture 2" descr="F:\документы 2009\обл конкурс 2009\Gif\LETTE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5075" y="0"/>
            <a:ext cx="15589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3" name="Group 26"/>
          <p:cNvGrpSpPr>
            <a:grpSpLocks/>
          </p:cNvGrpSpPr>
          <p:nvPr/>
        </p:nvGrpSpPr>
        <p:grpSpPr bwMode="auto">
          <a:xfrm>
            <a:off x="0" y="-42863"/>
            <a:ext cx="9144000" cy="6900863"/>
            <a:chOff x="0" y="-17"/>
            <a:chExt cx="5783" cy="4342"/>
          </a:xfrm>
        </p:grpSpPr>
        <p:grpSp>
          <p:nvGrpSpPr>
            <p:cNvPr id="12329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2331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32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33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330" name="Picture 31" descr="пгшлпгш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04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305" name="Picture 3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85938"/>
            <a:ext cx="16430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6" name="Rectangle 34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tabLst>
                <a:tab pos="-90488" algn="l"/>
              </a:tabLst>
            </a:pPr>
            <a:endParaRPr lang="ru-RU"/>
          </a:p>
        </p:txBody>
      </p:sp>
      <p:sp>
        <p:nvSpPr>
          <p:cNvPr id="12307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308" name="Picture 3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2428875"/>
            <a:ext cx="1571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9" name="Rectangle 37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2310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311" name="Picture 3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3071813"/>
            <a:ext cx="15716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2" name="Rectangle 40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2313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314" name="Picture 4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4429125"/>
            <a:ext cx="15716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5" name="Rectangle 43"/>
          <p:cNvSpPr>
            <a:spLocks noChangeArrowheads="1"/>
          </p:cNvSpPr>
          <p:nvPr/>
        </p:nvSpPr>
        <p:spPr bwMode="auto">
          <a:xfrm>
            <a:off x="457200" y="7143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2316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317" name="Picture 4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5214938"/>
            <a:ext cx="15716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8" name="Rectangle 46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2319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320" name="Picture 4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4500"/>
            <a:ext cx="16430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1" name="Rectangle 49"/>
          <p:cNvSpPr>
            <a:spLocks noChangeArrowheads="1"/>
          </p:cNvSpPr>
          <p:nvPr/>
        </p:nvSpPr>
        <p:spPr bwMode="auto">
          <a:xfrm>
            <a:off x="0" y="7048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2322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323" name="Picture 5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8875"/>
            <a:ext cx="16430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4" name="Rectangle 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325" name="Picture 5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71813"/>
            <a:ext cx="16430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6" name="Rectangle 54"/>
          <p:cNvSpPr>
            <a:spLocks noChangeArrowheads="1"/>
          </p:cNvSpPr>
          <p:nvPr/>
        </p:nvSpPr>
        <p:spPr bwMode="auto">
          <a:xfrm>
            <a:off x="457200" y="7048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2327" name="Rectangle 55"/>
          <p:cNvSpPr>
            <a:spLocks noChangeArrowheads="1"/>
          </p:cNvSpPr>
          <p:nvPr/>
        </p:nvSpPr>
        <p:spPr bwMode="auto">
          <a:xfrm>
            <a:off x="4500563" y="4308475"/>
            <a:ext cx="1714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320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3200" baseline="-30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/>
          </a:p>
        </p:txBody>
      </p:sp>
      <p:sp>
        <p:nvSpPr>
          <p:cNvPr id="12328" name="Rectangle 56"/>
          <p:cNvSpPr>
            <a:spLocks noChangeArrowheads="1"/>
          </p:cNvSpPr>
          <p:nvPr/>
        </p:nvSpPr>
        <p:spPr bwMode="auto">
          <a:xfrm>
            <a:off x="4500563" y="4929188"/>
            <a:ext cx="2286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3200" baseline="-30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25= 2</a:t>
            </a:r>
            <a:endParaRPr lang="ru-RU" sz="3200"/>
          </a:p>
          <a:p>
            <a:pPr eaLnBrk="0" hangingPunct="0"/>
            <a:endParaRPr lang="ru-RU" sz="3200"/>
          </a:p>
        </p:txBody>
      </p:sp>
      <p:grpSp>
        <p:nvGrpSpPr>
          <p:cNvPr id="46" name="Group 38"/>
          <p:cNvGrpSpPr>
            <a:grpSpLocks/>
          </p:cNvGrpSpPr>
          <p:nvPr/>
        </p:nvGrpSpPr>
        <p:grpSpPr bwMode="auto">
          <a:xfrm>
            <a:off x="7572375" y="4786313"/>
            <a:ext cx="1214438" cy="1644650"/>
            <a:chOff x="4422" y="2886"/>
            <a:chExt cx="862" cy="1306"/>
          </a:xfrm>
        </p:grpSpPr>
        <p:grpSp>
          <p:nvGrpSpPr>
            <p:cNvPr id="47" name="Group 9"/>
            <p:cNvGrpSpPr>
              <a:grpSpLocks/>
            </p:cNvGrpSpPr>
            <p:nvPr/>
          </p:nvGrpSpPr>
          <p:grpSpPr bwMode="auto">
            <a:xfrm>
              <a:off x="4422" y="3748"/>
              <a:ext cx="414" cy="444"/>
              <a:chOff x="3872" y="3304"/>
              <a:chExt cx="414" cy="444"/>
            </a:xfrm>
          </p:grpSpPr>
          <p:sp>
            <p:nvSpPr>
              <p:cNvPr id="61" name="Freeform 10"/>
              <p:cNvSpPr>
                <a:spLocks/>
              </p:cNvSpPr>
              <p:nvPr/>
            </p:nvSpPr>
            <p:spPr bwMode="auto">
              <a:xfrm>
                <a:off x="3945" y="3304"/>
                <a:ext cx="280" cy="72"/>
              </a:xfrm>
              <a:custGeom>
                <a:avLst/>
                <a:gdLst>
                  <a:gd name="T0" fmla="*/ 0 w 561"/>
                  <a:gd name="T1" fmla="*/ 1 h 143"/>
                  <a:gd name="T2" fmla="*/ 0 w 561"/>
                  <a:gd name="T3" fmla="*/ 1 h 143"/>
                  <a:gd name="T4" fmla="*/ 0 w 561"/>
                  <a:gd name="T5" fmla="*/ 0 h 143"/>
                  <a:gd name="T6" fmla="*/ 0 w 561"/>
                  <a:gd name="T7" fmla="*/ 1 h 143"/>
                  <a:gd name="T8" fmla="*/ 0 w 561"/>
                  <a:gd name="T9" fmla="*/ 1 h 143"/>
                  <a:gd name="T10" fmla="*/ 0 w 561"/>
                  <a:gd name="T11" fmla="*/ 1 h 143"/>
                  <a:gd name="T12" fmla="*/ 0 w 561"/>
                  <a:gd name="T13" fmla="*/ 1 h 143"/>
                  <a:gd name="T14" fmla="*/ 0 w 561"/>
                  <a:gd name="T15" fmla="*/ 1 h 143"/>
                  <a:gd name="T16" fmla="*/ 0 w 561"/>
                  <a:gd name="T17" fmla="*/ 1 h 1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1"/>
                  <a:gd name="T28" fmla="*/ 0 h 143"/>
                  <a:gd name="T29" fmla="*/ 561 w 561"/>
                  <a:gd name="T30" fmla="*/ 143 h 1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1" h="143">
                    <a:moveTo>
                      <a:pt x="0" y="95"/>
                    </a:moveTo>
                    <a:lnTo>
                      <a:pt x="59" y="42"/>
                    </a:lnTo>
                    <a:lnTo>
                      <a:pt x="262" y="0"/>
                    </a:lnTo>
                    <a:lnTo>
                      <a:pt x="511" y="21"/>
                    </a:lnTo>
                    <a:lnTo>
                      <a:pt x="561" y="55"/>
                    </a:lnTo>
                    <a:lnTo>
                      <a:pt x="513" y="96"/>
                    </a:lnTo>
                    <a:lnTo>
                      <a:pt x="283" y="143"/>
                    </a:lnTo>
                    <a:lnTo>
                      <a:pt x="30" y="117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11"/>
              <p:cNvSpPr>
                <a:spLocks/>
              </p:cNvSpPr>
              <p:nvPr/>
            </p:nvSpPr>
            <p:spPr bwMode="auto">
              <a:xfrm>
                <a:off x="3957" y="3312"/>
                <a:ext cx="254" cy="56"/>
              </a:xfrm>
              <a:custGeom>
                <a:avLst/>
                <a:gdLst>
                  <a:gd name="T0" fmla="*/ 0 w 508"/>
                  <a:gd name="T1" fmla="*/ 1 h 111"/>
                  <a:gd name="T2" fmla="*/ 1 w 508"/>
                  <a:gd name="T3" fmla="*/ 1 h 111"/>
                  <a:gd name="T4" fmla="*/ 1 w 508"/>
                  <a:gd name="T5" fmla="*/ 0 h 111"/>
                  <a:gd name="T6" fmla="*/ 1 w 508"/>
                  <a:gd name="T7" fmla="*/ 1 h 111"/>
                  <a:gd name="T8" fmla="*/ 1 w 508"/>
                  <a:gd name="T9" fmla="*/ 1 h 111"/>
                  <a:gd name="T10" fmla="*/ 1 w 508"/>
                  <a:gd name="T11" fmla="*/ 1 h 111"/>
                  <a:gd name="T12" fmla="*/ 1 w 508"/>
                  <a:gd name="T13" fmla="*/ 1 h 111"/>
                  <a:gd name="T14" fmla="*/ 1 w 508"/>
                  <a:gd name="T15" fmla="*/ 1 h 111"/>
                  <a:gd name="T16" fmla="*/ 0 w 508"/>
                  <a:gd name="T17" fmla="*/ 1 h 1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8"/>
                  <a:gd name="T28" fmla="*/ 0 h 111"/>
                  <a:gd name="T29" fmla="*/ 508 w 508"/>
                  <a:gd name="T30" fmla="*/ 111 h 1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8" h="111">
                    <a:moveTo>
                      <a:pt x="0" y="73"/>
                    </a:moveTo>
                    <a:lnTo>
                      <a:pt x="42" y="38"/>
                    </a:lnTo>
                    <a:lnTo>
                      <a:pt x="238" y="0"/>
                    </a:lnTo>
                    <a:lnTo>
                      <a:pt x="470" y="19"/>
                    </a:lnTo>
                    <a:lnTo>
                      <a:pt x="508" y="45"/>
                    </a:lnTo>
                    <a:lnTo>
                      <a:pt x="485" y="66"/>
                    </a:lnTo>
                    <a:lnTo>
                      <a:pt x="252" y="111"/>
                    </a:lnTo>
                    <a:lnTo>
                      <a:pt x="11" y="89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12"/>
              <p:cNvSpPr>
                <a:spLocks/>
              </p:cNvSpPr>
              <p:nvPr/>
            </p:nvSpPr>
            <p:spPr bwMode="auto">
              <a:xfrm>
                <a:off x="3972" y="3325"/>
                <a:ext cx="109" cy="31"/>
              </a:xfrm>
              <a:custGeom>
                <a:avLst/>
                <a:gdLst>
                  <a:gd name="T0" fmla="*/ 0 w 219"/>
                  <a:gd name="T1" fmla="*/ 1 h 61"/>
                  <a:gd name="T2" fmla="*/ 0 w 219"/>
                  <a:gd name="T3" fmla="*/ 1 h 61"/>
                  <a:gd name="T4" fmla="*/ 0 w 219"/>
                  <a:gd name="T5" fmla="*/ 1 h 61"/>
                  <a:gd name="T6" fmla="*/ 0 w 219"/>
                  <a:gd name="T7" fmla="*/ 1 h 61"/>
                  <a:gd name="T8" fmla="*/ 0 w 219"/>
                  <a:gd name="T9" fmla="*/ 1 h 61"/>
                  <a:gd name="T10" fmla="*/ 0 w 219"/>
                  <a:gd name="T11" fmla="*/ 1 h 61"/>
                  <a:gd name="T12" fmla="*/ 0 w 219"/>
                  <a:gd name="T13" fmla="*/ 1 h 61"/>
                  <a:gd name="T14" fmla="*/ 0 w 219"/>
                  <a:gd name="T15" fmla="*/ 0 h 61"/>
                  <a:gd name="T16" fmla="*/ 0 w 219"/>
                  <a:gd name="T17" fmla="*/ 1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9"/>
                  <a:gd name="T28" fmla="*/ 0 h 61"/>
                  <a:gd name="T29" fmla="*/ 219 w 219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9" h="61">
                    <a:moveTo>
                      <a:pt x="30" y="21"/>
                    </a:moveTo>
                    <a:lnTo>
                      <a:pt x="0" y="47"/>
                    </a:lnTo>
                    <a:lnTo>
                      <a:pt x="132" y="61"/>
                    </a:lnTo>
                    <a:lnTo>
                      <a:pt x="219" y="61"/>
                    </a:lnTo>
                    <a:lnTo>
                      <a:pt x="172" y="47"/>
                    </a:lnTo>
                    <a:lnTo>
                      <a:pt x="215" y="34"/>
                    </a:lnTo>
                    <a:lnTo>
                      <a:pt x="165" y="31"/>
                    </a:lnTo>
                    <a:lnTo>
                      <a:pt x="217" y="0"/>
                    </a:lnTo>
                    <a:lnTo>
                      <a:pt x="30" y="21"/>
                    </a:lnTo>
                    <a:close/>
                  </a:path>
                </a:pathLst>
              </a:custGeom>
              <a:solidFill>
                <a:srgbClr val="7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13"/>
              <p:cNvSpPr>
                <a:spLocks/>
              </p:cNvSpPr>
              <p:nvPr/>
            </p:nvSpPr>
            <p:spPr bwMode="auto">
              <a:xfrm>
                <a:off x="3873" y="3480"/>
                <a:ext cx="113" cy="72"/>
              </a:xfrm>
              <a:custGeom>
                <a:avLst/>
                <a:gdLst>
                  <a:gd name="T0" fmla="*/ 1 w 226"/>
                  <a:gd name="T1" fmla="*/ 1 h 144"/>
                  <a:gd name="T2" fmla="*/ 1 w 226"/>
                  <a:gd name="T3" fmla="*/ 1 h 144"/>
                  <a:gd name="T4" fmla="*/ 0 w 226"/>
                  <a:gd name="T5" fmla="*/ 1 h 144"/>
                  <a:gd name="T6" fmla="*/ 1 w 226"/>
                  <a:gd name="T7" fmla="*/ 0 h 144"/>
                  <a:gd name="T8" fmla="*/ 1 w 226"/>
                  <a:gd name="T9" fmla="*/ 1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6"/>
                  <a:gd name="T16" fmla="*/ 0 h 144"/>
                  <a:gd name="T17" fmla="*/ 226 w 22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6" h="144">
                    <a:moveTo>
                      <a:pt x="226" y="5"/>
                    </a:moveTo>
                    <a:lnTo>
                      <a:pt x="91" y="33"/>
                    </a:lnTo>
                    <a:lnTo>
                      <a:pt x="0" y="144"/>
                    </a:lnTo>
                    <a:lnTo>
                      <a:pt x="64" y="0"/>
                    </a:lnTo>
                    <a:lnTo>
                      <a:pt x="226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14"/>
              <p:cNvSpPr>
                <a:spLocks/>
              </p:cNvSpPr>
              <p:nvPr/>
            </p:nvSpPr>
            <p:spPr bwMode="auto">
              <a:xfrm>
                <a:off x="3886" y="3644"/>
                <a:ext cx="113" cy="62"/>
              </a:xfrm>
              <a:custGeom>
                <a:avLst/>
                <a:gdLst>
                  <a:gd name="T0" fmla="*/ 0 w 225"/>
                  <a:gd name="T1" fmla="*/ 0 h 123"/>
                  <a:gd name="T2" fmla="*/ 1 w 225"/>
                  <a:gd name="T3" fmla="*/ 1 h 123"/>
                  <a:gd name="T4" fmla="*/ 1 w 225"/>
                  <a:gd name="T5" fmla="*/ 1 h 123"/>
                  <a:gd name="T6" fmla="*/ 1 w 225"/>
                  <a:gd name="T7" fmla="*/ 1 h 123"/>
                  <a:gd name="T8" fmla="*/ 0 w 225"/>
                  <a:gd name="T9" fmla="*/ 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123"/>
                  <a:gd name="T17" fmla="*/ 225 w 22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123">
                    <a:moveTo>
                      <a:pt x="0" y="0"/>
                    </a:moveTo>
                    <a:lnTo>
                      <a:pt x="110" y="83"/>
                    </a:lnTo>
                    <a:lnTo>
                      <a:pt x="225" y="106"/>
                    </a:lnTo>
                    <a:lnTo>
                      <a:pt x="90" y="1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15"/>
              <p:cNvSpPr>
                <a:spLocks/>
              </p:cNvSpPr>
              <p:nvPr/>
            </p:nvSpPr>
            <p:spPr bwMode="auto">
              <a:xfrm>
                <a:off x="4030" y="3727"/>
                <a:ext cx="140" cy="21"/>
              </a:xfrm>
              <a:custGeom>
                <a:avLst/>
                <a:gdLst>
                  <a:gd name="T0" fmla="*/ 0 w 280"/>
                  <a:gd name="T1" fmla="*/ 0 h 43"/>
                  <a:gd name="T2" fmla="*/ 1 w 280"/>
                  <a:gd name="T3" fmla="*/ 0 h 43"/>
                  <a:gd name="T4" fmla="*/ 1 w 280"/>
                  <a:gd name="T5" fmla="*/ 0 h 43"/>
                  <a:gd name="T6" fmla="*/ 0 w 280"/>
                  <a:gd name="T7" fmla="*/ 0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43"/>
                  <a:gd name="T14" fmla="*/ 280 w 280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43">
                    <a:moveTo>
                      <a:pt x="0" y="0"/>
                    </a:moveTo>
                    <a:lnTo>
                      <a:pt x="280" y="3"/>
                    </a:lnTo>
                    <a:lnTo>
                      <a:pt x="151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16"/>
              <p:cNvSpPr>
                <a:spLocks/>
              </p:cNvSpPr>
              <p:nvPr/>
            </p:nvSpPr>
            <p:spPr bwMode="auto">
              <a:xfrm>
                <a:off x="4208" y="3492"/>
                <a:ext cx="78" cy="54"/>
              </a:xfrm>
              <a:custGeom>
                <a:avLst/>
                <a:gdLst>
                  <a:gd name="T0" fmla="*/ 0 w 155"/>
                  <a:gd name="T1" fmla="*/ 1 h 108"/>
                  <a:gd name="T2" fmla="*/ 1 w 155"/>
                  <a:gd name="T3" fmla="*/ 1 h 108"/>
                  <a:gd name="T4" fmla="*/ 1 w 155"/>
                  <a:gd name="T5" fmla="*/ 1 h 108"/>
                  <a:gd name="T6" fmla="*/ 1 w 155"/>
                  <a:gd name="T7" fmla="*/ 0 h 108"/>
                  <a:gd name="T8" fmla="*/ 0 w 155"/>
                  <a:gd name="T9" fmla="*/ 1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5"/>
                  <a:gd name="T16" fmla="*/ 0 h 108"/>
                  <a:gd name="T17" fmla="*/ 155 w 155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5" h="108">
                    <a:moveTo>
                      <a:pt x="0" y="14"/>
                    </a:moveTo>
                    <a:lnTo>
                      <a:pt x="111" y="49"/>
                    </a:lnTo>
                    <a:lnTo>
                      <a:pt x="155" y="108"/>
                    </a:lnTo>
                    <a:lnTo>
                      <a:pt x="108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17"/>
              <p:cNvSpPr>
                <a:spLocks/>
              </p:cNvSpPr>
              <p:nvPr/>
            </p:nvSpPr>
            <p:spPr bwMode="auto">
              <a:xfrm>
                <a:off x="4220" y="3621"/>
                <a:ext cx="66" cy="64"/>
              </a:xfrm>
              <a:custGeom>
                <a:avLst/>
                <a:gdLst>
                  <a:gd name="T0" fmla="*/ 1 w 131"/>
                  <a:gd name="T1" fmla="*/ 0 h 127"/>
                  <a:gd name="T2" fmla="*/ 1 w 131"/>
                  <a:gd name="T3" fmla="*/ 1 h 127"/>
                  <a:gd name="T4" fmla="*/ 0 w 131"/>
                  <a:gd name="T5" fmla="*/ 1 h 127"/>
                  <a:gd name="T6" fmla="*/ 1 w 131"/>
                  <a:gd name="T7" fmla="*/ 1 h 127"/>
                  <a:gd name="T8" fmla="*/ 1 w 131"/>
                  <a:gd name="T9" fmla="*/ 0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"/>
                  <a:gd name="T16" fmla="*/ 0 h 127"/>
                  <a:gd name="T17" fmla="*/ 131 w 131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" h="127">
                    <a:moveTo>
                      <a:pt x="131" y="0"/>
                    </a:moveTo>
                    <a:lnTo>
                      <a:pt x="89" y="82"/>
                    </a:lnTo>
                    <a:lnTo>
                      <a:pt x="0" y="127"/>
                    </a:lnTo>
                    <a:lnTo>
                      <a:pt x="122" y="10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18"/>
              <p:cNvSpPr>
                <a:spLocks/>
              </p:cNvSpPr>
              <p:nvPr/>
            </p:nvSpPr>
            <p:spPr bwMode="auto">
              <a:xfrm>
                <a:off x="4162" y="3357"/>
                <a:ext cx="63" cy="88"/>
              </a:xfrm>
              <a:custGeom>
                <a:avLst/>
                <a:gdLst>
                  <a:gd name="T0" fmla="*/ 1 w 125"/>
                  <a:gd name="T1" fmla="*/ 0 h 176"/>
                  <a:gd name="T2" fmla="*/ 1 w 125"/>
                  <a:gd name="T3" fmla="*/ 1 h 176"/>
                  <a:gd name="T4" fmla="*/ 0 w 125"/>
                  <a:gd name="T5" fmla="*/ 1 h 176"/>
                  <a:gd name="T6" fmla="*/ 1 w 125"/>
                  <a:gd name="T7" fmla="*/ 0 h 1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5"/>
                  <a:gd name="T13" fmla="*/ 0 h 176"/>
                  <a:gd name="T14" fmla="*/ 125 w 125"/>
                  <a:gd name="T15" fmla="*/ 176 h 1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5" h="176">
                    <a:moveTo>
                      <a:pt x="125" y="0"/>
                    </a:moveTo>
                    <a:lnTo>
                      <a:pt x="33" y="82"/>
                    </a:lnTo>
                    <a:lnTo>
                      <a:pt x="0" y="176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19"/>
              <p:cNvSpPr>
                <a:spLocks/>
              </p:cNvSpPr>
              <p:nvPr/>
            </p:nvSpPr>
            <p:spPr bwMode="auto">
              <a:xfrm>
                <a:off x="3892" y="3323"/>
                <a:ext cx="76" cy="57"/>
              </a:xfrm>
              <a:custGeom>
                <a:avLst/>
                <a:gdLst>
                  <a:gd name="T0" fmla="*/ 1 w 151"/>
                  <a:gd name="T1" fmla="*/ 0 h 115"/>
                  <a:gd name="T2" fmla="*/ 1 w 151"/>
                  <a:gd name="T3" fmla="*/ 0 h 115"/>
                  <a:gd name="T4" fmla="*/ 1 w 151"/>
                  <a:gd name="T5" fmla="*/ 0 h 115"/>
                  <a:gd name="T6" fmla="*/ 0 w 151"/>
                  <a:gd name="T7" fmla="*/ 0 h 115"/>
                  <a:gd name="T8" fmla="*/ 1 w 151"/>
                  <a:gd name="T9" fmla="*/ 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115"/>
                  <a:gd name="T17" fmla="*/ 151 w 151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115">
                    <a:moveTo>
                      <a:pt x="140" y="0"/>
                    </a:moveTo>
                    <a:lnTo>
                      <a:pt x="76" y="56"/>
                    </a:lnTo>
                    <a:lnTo>
                      <a:pt x="151" y="115"/>
                    </a:lnTo>
                    <a:lnTo>
                      <a:pt x="0" y="65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>
                <a:off x="3872" y="3344"/>
                <a:ext cx="411" cy="373"/>
              </a:xfrm>
              <a:custGeom>
                <a:avLst/>
                <a:gdLst>
                  <a:gd name="T0" fmla="*/ 0 w 823"/>
                  <a:gd name="T1" fmla="*/ 1 h 745"/>
                  <a:gd name="T2" fmla="*/ 0 w 823"/>
                  <a:gd name="T3" fmla="*/ 1 h 745"/>
                  <a:gd name="T4" fmla="*/ 0 w 823"/>
                  <a:gd name="T5" fmla="*/ 1 h 745"/>
                  <a:gd name="T6" fmla="*/ 0 w 823"/>
                  <a:gd name="T7" fmla="*/ 1 h 745"/>
                  <a:gd name="T8" fmla="*/ 0 w 823"/>
                  <a:gd name="T9" fmla="*/ 1 h 745"/>
                  <a:gd name="T10" fmla="*/ 0 w 823"/>
                  <a:gd name="T11" fmla="*/ 1 h 745"/>
                  <a:gd name="T12" fmla="*/ 0 w 823"/>
                  <a:gd name="T13" fmla="*/ 1 h 745"/>
                  <a:gd name="T14" fmla="*/ 0 w 823"/>
                  <a:gd name="T15" fmla="*/ 1 h 745"/>
                  <a:gd name="T16" fmla="*/ 0 w 823"/>
                  <a:gd name="T17" fmla="*/ 1 h 745"/>
                  <a:gd name="T18" fmla="*/ 0 w 823"/>
                  <a:gd name="T19" fmla="*/ 1 h 745"/>
                  <a:gd name="T20" fmla="*/ 0 w 823"/>
                  <a:gd name="T21" fmla="*/ 1 h 745"/>
                  <a:gd name="T22" fmla="*/ 0 w 823"/>
                  <a:gd name="T23" fmla="*/ 1 h 745"/>
                  <a:gd name="T24" fmla="*/ 0 w 823"/>
                  <a:gd name="T25" fmla="*/ 1 h 745"/>
                  <a:gd name="T26" fmla="*/ 0 w 823"/>
                  <a:gd name="T27" fmla="*/ 1 h 745"/>
                  <a:gd name="T28" fmla="*/ 0 w 823"/>
                  <a:gd name="T29" fmla="*/ 1 h 745"/>
                  <a:gd name="T30" fmla="*/ 0 w 823"/>
                  <a:gd name="T31" fmla="*/ 1 h 745"/>
                  <a:gd name="T32" fmla="*/ 0 w 823"/>
                  <a:gd name="T33" fmla="*/ 1 h 745"/>
                  <a:gd name="T34" fmla="*/ 0 w 823"/>
                  <a:gd name="T35" fmla="*/ 1 h 745"/>
                  <a:gd name="T36" fmla="*/ 0 w 823"/>
                  <a:gd name="T37" fmla="*/ 1 h 745"/>
                  <a:gd name="T38" fmla="*/ 0 w 823"/>
                  <a:gd name="T39" fmla="*/ 0 h 745"/>
                  <a:gd name="T40" fmla="*/ 0 w 823"/>
                  <a:gd name="T41" fmla="*/ 1 h 745"/>
                  <a:gd name="T42" fmla="*/ 0 w 823"/>
                  <a:gd name="T43" fmla="*/ 1 h 745"/>
                  <a:gd name="T44" fmla="*/ 0 w 823"/>
                  <a:gd name="T45" fmla="*/ 1 h 745"/>
                  <a:gd name="T46" fmla="*/ 0 w 823"/>
                  <a:gd name="T47" fmla="*/ 1 h 745"/>
                  <a:gd name="T48" fmla="*/ 0 w 823"/>
                  <a:gd name="T49" fmla="*/ 1 h 745"/>
                  <a:gd name="T50" fmla="*/ 0 w 823"/>
                  <a:gd name="T51" fmla="*/ 1 h 7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23"/>
                  <a:gd name="T79" fmla="*/ 0 h 745"/>
                  <a:gd name="T80" fmla="*/ 823 w 823"/>
                  <a:gd name="T81" fmla="*/ 745 h 7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23" h="745">
                    <a:moveTo>
                      <a:pt x="145" y="40"/>
                    </a:moveTo>
                    <a:lnTo>
                      <a:pt x="249" y="120"/>
                    </a:lnTo>
                    <a:lnTo>
                      <a:pt x="280" y="242"/>
                    </a:lnTo>
                    <a:lnTo>
                      <a:pt x="249" y="283"/>
                    </a:lnTo>
                    <a:lnTo>
                      <a:pt x="100" y="323"/>
                    </a:lnTo>
                    <a:lnTo>
                      <a:pt x="0" y="434"/>
                    </a:lnTo>
                    <a:lnTo>
                      <a:pt x="16" y="569"/>
                    </a:lnTo>
                    <a:lnTo>
                      <a:pt x="148" y="667"/>
                    </a:lnTo>
                    <a:lnTo>
                      <a:pt x="277" y="694"/>
                    </a:lnTo>
                    <a:lnTo>
                      <a:pt x="283" y="745"/>
                    </a:lnTo>
                    <a:lnTo>
                      <a:pt x="603" y="745"/>
                    </a:lnTo>
                    <a:lnTo>
                      <a:pt x="603" y="701"/>
                    </a:lnTo>
                    <a:lnTo>
                      <a:pt x="772" y="625"/>
                    </a:lnTo>
                    <a:lnTo>
                      <a:pt x="819" y="534"/>
                    </a:lnTo>
                    <a:lnTo>
                      <a:pt x="823" y="424"/>
                    </a:lnTo>
                    <a:lnTo>
                      <a:pt x="750" y="352"/>
                    </a:lnTo>
                    <a:lnTo>
                      <a:pt x="615" y="301"/>
                    </a:lnTo>
                    <a:lnTo>
                      <a:pt x="555" y="211"/>
                    </a:lnTo>
                    <a:lnTo>
                      <a:pt x="594" y="103"/>
                    </a:lnTo>
                    <a:lnTo>
                      <a:pt x="706" y="0"/>
                    </a:lnTo>
                    <a:lnTo>
                      <a:pt x="679" y="6"/>
                    </a:lnTo>
                    <a:lnTo>
                      <a:pt x="656" y="27"/>
                    </a:lnTo>
                    <a:lnTo>
                      <a:pt x="484" y="62"/>
                    </a:lnTo>
                    <a:lnTo>
                      <a:pt x="302" y="62"/>
                    </a:lnTo>
                    <a:lnTo>
                      <a:pt x="191" y="50"/>
                    </a:lnTo>
                    <a:lnTo>
                      <a:pt x="145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21"/>
              <p:cNvSpPr>
                <a:spLocks/>
              </p:cNvSpPr>
              <p:nvPr/>
            </p:nvSpPr>
            <p:spPr bwMode="auto">
              <a:xfrm>
                <a:off x="3882" y="3369"/>
                <a:ext cx="393" cy="339"/>
              </a:xfrm>
              <a:custGeom>
                <a:avLst/>
                <a:gdLst>
                  <a:gd name="T0" fmla="*/ 0 w 787"/>
                  <a:gd name="T1" fmla="*/ 0 h 680"/>
                  <a:gd name="T2" fmla="*/ 0 w 787"/>
                  <a:gd name="T3" fmla="*/ 0 h 680"/>
                  <a:gd name="T4" fmla="*/ 0 w 787"/>
                  <a:gd name="T5" fmla="*/ 0 h 680"/>
                  <a:gd name="T6" fmla="*/ 0 w 787"/>
                  <a:gd name="T7" fmla="*/ 0 h 680"/>
                  <a:gd name="T8" fmla="*/ 0 w 787"/>
                  <a:gd name="T9" fmla="*/ 0 h 680"/>
                  <a:gd name="T10" fmla="*/ 0 w 787"/>
                  <a:gd name="T11" fmla="*/ 0 h 680"/>
                  <a:gd name="T12" fmla="*/ 0 w 787"/>
                  <a:gd name="T13" fmla="*/ 0 h 680"/>
                  <a:gd name="T14" fmla="*/ 0 w 787"/>
                  <a:gd name="T15" fmla="*/ 0 h 680"/>
                  <a:gd name="T16" fmla="*/ 0 w 787"/>
                  <a:gd name="T17" fmla="*/ 0 h 680"/>
                  <a:gd name="T18" fmla="*/ 0 w 787"/>
                  <a:gd name="T19" fmla="*/ 0 h 680"/>
                  <a:gd name="T20" fmla="*/ 0 w 787"/>
                  <a:gd name="T21" fmla="*/ 0 h 680"/>
                  <a:gd name="T22" fmla="*/ 0 w 787"/>
                  <a:gd name="T23" fmla="*/ 0 h 680"/>
                  <a:gd name="T24" fmla="*/ 0 w 787"/>
                  <a:gd name="T25" fmla="*/ 0 h 680"/>
                  <a:gd name="T26" fmla="*/ 0 w 787"/>
                  <a:gd name="T27" fmla="*/ 0 h 680"/>
                  <a:gd name="T28" fmla="*/ 0 w 787"/>
                  <a:gd name="T29" fmla="*/ 0 h 680"/>
                  <a:gd name="T30" fmla="*/ 0 w 787"/>
                  <a:gd name="T31" fmla="*/ 0 h 680"/>
                  <a:gd name="T32" fmla="*/ 0 w 787"/>
                  <a:gd name="T33" fmla="*/ 0 h 680"/>
                  <a:gd name="T34" fmla="*/ 0 w 787"/>
                  <a:gd name="T35" fmla="*/ 0 h 680"/>
                  <a:gd name="T36" fmla="*/ 0 w 787"/>
                  <a:gd name="T37" fmla="*/ 0 h 680"/>
                  <a:gd name="T38" fmla="*/ 0 w 787"/>
                  <a:gd name="T39" fmla="*/ 0 h 680"/>
                  <a:gd name="T40" fmla="*/ 0 w 787"/>
                  <a:gd name="T41" fmla="*/ 0 h 680"/>
                  <a:gd name="T42" fmla="*/ 0 w 787"/>
                  <a:gd name="T43" fmla="*/ 0 h 68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87"/>
                  <a:gd name="T67" fmla="*/ 0 h 680"/>
                  <a:gd name="T68" fmla="*/ 787 w 787"/>
                  <a:gd name="T69" fmla="*/ 680 h 68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87" h="680">
                    <a:moveTo>
                      <a:pt x="194" y="14"/>
                    </a:moveTo>
                    <a:lnTo>
                      <a:pt x="247" y="57"/>
                    </a:lnTo>
                    <a:lnTo>
                      <a:pt x="281" y="189"/>
                    </a:lnTo>
                    <a:lnTo>
                      <a:pt x="245" y="243"/>
                    </a:lnTo>
                    <a:lnTo>
                      <a:pt x="89" y="293"/>
                    </a:lnTo>
                    <a:lnTo>
                      <a:pt x="0" y="394"/>
                    </a:lnTo>
                    <a:lnTo>
                      <a:pt x="11" y="511"/>
                    </a:lnTo>
                    <a:lnTo>
                      <a:pt x="137" y="606"/>
                    </a:lnTo>
                    <a:lnTo>
                      <a:pt x="268" y="630"/>
                    </a:lnTo>
                    <a:lnTo>
                      <a:pt x="281" y="680"/>
                    </a:lnTo>
                    <a:lnTo>
                      <a:pt x="562" y="680"/>
                    </a:lnTo>
                    <a:lnTo>
                      <a:pt x="564" y="628"/>
                    </a:lnTo>
                    <a:lnTo>
                      <a:pt x="733" y="563"/>
                    </a:lnTo>
                    <a:lnTo>
                      <a:pt x="782" y="488"/>
                    </a:lnTo>
                    <a:lnTo>
                      <a:pt x="787" y="389"/>
                    </a:lnTo>
                    <a:lnTo>
                      <a:pt x="726" y="324"/>
                    </a:lnTo>
                    <a:lnTo>
                      <a:pt x="588" y="277"/>
                    </a:lnTo>
                    <a:lnTo>
                      <a:pt x="517" y="160"/>
                    </a:lnTo>
                    <a:lnTo>
                      <a:pt x="555" y="50"/>
                    </a:lnTo>
                    <a:lnTo>
                      <a:pt x="612" y="0"/>
                    </a:lnTo>
                    <a:lnTo>
                      <a:pt x="408" y="40"/>
                    </a:lnTo>
                    <a:lnTo>
                      <a:pt x="194" y="14"/>
                    </a:lnTo>
                    <a:close/>
                  </a:path>
                </a:pathLst>
              </a:custGeom>
              <a:solidFill>
                <a:srgbClr val="00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22"/>
              <p:cNvSpPr>
                <a:spLocks/>
              </p:cNvSpPr>
              <p:nvPr/>
            </p:nvSpPr>
            <p:spPr bwMode="auto">
              <a:xfrm>
                <a:off x="3892" y="3388"/>
                <a:ext cx="206" cy="294"/>
              </a:xfrm>
              <a:custGeom>
                <a:avLst/>
                <a:gdLst>
                  <a:gd name="T0" fmla="*/ 1 w 412"/>
                  <a:gd name="T1" fmla="*/ 0 h 590"/>
                  <a:gd name="T2" fmla="*/ 1 w 412"/>
                  <a:gd name="T3" fmla="*/ 0 h 590"/>
                  <a:gd name="T4" fmla="*/ 1 w 412"/>
                  <a:gd name="T5" fmla="*/ 0 h 590"/>
                  <a:gd name="T6" fmla="*/ 1 w 412"/>
                  <a:gd name="T7" fmla="*/ 0 h 590"/>
                  <a:gd name="T8" fmla="*/ 0 w 412"/>
                  <a:gd name="T9" fmla="*/ 0 h 590"/>
                  <a:gd name="T10" fmla="*/ 1 w 412"/>
                  <a:gd name="T11" fmla="*/ 0 h 590"/>
                  <a:gd name="T12" fmla="*/ 1 w 412"/>
                  <a:gd name="T13" fmla="*/ 0 h 590"/>
                  <a:gd name="T14" fmla="*/ 1 w 412"/>
                  <a:gd name="T15" fmla="*/ 0 h 590"/>
                  <a:gd name="T16" fmla="*/ 1 w 412"/>
                  <a:gd name="T17" fmla="*/ 0 h 590"/>
                  <a:gd name="T18" fmla="*/ 1 w 412"/>
                  <a:gd name="T19" fmla="*/ 0 h 590"/>
                  <a:gd name="T20" fmla="*/ 1 w 412"/>
                  <a:gd name="T21" fmla="*/ 0 h 590"/>
                  <a:gd name="T22" fmla="*/ 1 w 412"/>
                  <a:gd name="T23" fmla="*/ 0 h 590"/>
                  <a:gd name="T24" fmla="*/ 1 w 412"/>
                  <a:gd name="T25" fmla="*/ 0 h 590"/>
                  <a:gd name="T26" fmla="*/ 1 w 412"/>
                  <a:gd name="T27" fmla="*/ 0 h 590"/>
                  <a:gd name="T28" fmla="*/ 1 w 412"/>
                  <a:gd name="T29" fmla="*/ 0 h 590"/>
                  <a:gd name="T30" fmla="*/ 1 w 412"/>
                  <a:gd name="T31" fmla="*/ 0 h 590"/>
                  <a:gd name="T32" fmla="*/ 1 w 412"/>
                  <a:gd name="T33" fmla="*/ 0 h 590"/>
                  <a:gd name="T34" fmla="*/ 1 w 412"/>
                  <a:gd name="T35" fmla="*/ 0 h 590"/>
                  <a:gd name="T36" fmla="*/ 1 w 412"/>
                  <a:gd name="T37" fmla="*/ 0 h 590"/>
                  <a:gd name="T38" fmla="*/ 1 w 412"/>
                  <a:gd name="T39" fmla="*/ 0 h 590"/>
                  <a:gd name="T40" fmla="*/ 1 w 412"/>
                  <a:gd name="T41" fmla="*/ 0 h 590"/>
                  <a:gd name="T42" fmla="*/ 1 w 412"/>
                  <a:gd name="T43" fmla="*/ 0 h 590"/>
                  <a:gd name="T44" fmla="*/ 1 w 412"/>
                  <a:gd name="T45" fmla="*/ 0 h 590"/>
                  <a:gd name="T46" fmla="*/ 1 w 412"/>
                  <a:gd name="T47" fmla="*/ 0 h 590"/>
                  <a:gd name="T48" fmla="*/ 1 w 412"/>
                  <a:gd name="T49" fmla="*/ 0 h 590"/>
                  <a:gd name="T50" fmla="*/ 1 w 412"/>
                  <a:gd name="T51" fmla="*/ 0 h 590"/>
                  <a:gd name="T52" fmla="*/ 1 w 412"/>
                  <a:gd name="T53" fmla="*/ 0 h 590"/>
                  <a:gd name="T54" fmla="*/ 1 w 412"/>
                  <a:gd name="T55" fmla="*/ 0 h 590"/>
                  <a:gd name="T56" fmla="*/ 1 w 412"/>
                  <a:gd name="T57" fmla="*/ 0 h 590"/>
                  <a:gd name="T58" fmla="*/ 1 w 412"/>
                  <a:gd name="T59" fmla="*/ 0 h 59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12"/>
                  <a:gd name="T91" fmla="*/ 0 h 590"/>
                  <a:gd name="T92" fmla="*/ 412 w 412"/>
                  <a:gd name="T93" fmla="*/ 590 h 59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12" h="590">
                    <a:moveTo>
                      <a:pt x="232" y="0"/>
                    </a:moveTo>
                    <a:lnTo>
                      <a:pt x="282" y="151"/>
                    </a:lnTo>
                    <a:lnTo>
                      <a:pt x="250" y="212"/>
                    </a:lnTo>
                    <a:lnTo>
                      <a:pt x="79" y="273"/>
                    </a:lnTo>
                    <a:lnTo>
                      <a:pt x="0" y="361"/>
                    </a:lnTo>
                    <a:lnTo>
                      <a:pt x="11" y="469"/>
                    </a:lnTo>
                    <a:lnTo>
                      <a:pt x="119" y="552"/>
                    </a:lnTo>
                    <a:lnTo>
                      <a:pt x="333" y="590"/>
                    </a:lnTo>
                    <a:lnTo>
                      <a:pt x="409" y="587"/>
                    </a:lnTo>
                    <a:lnTo>
                      <a:pt x="268" y="540"/>
                    </a:lnTo>
                    <a:lnTo>
                      <a:pt x="333" y="500"/>
                    </a:lnTo>
                    <a:lnTo>
                      <a:pt x="223" y="491"/>
                    </a:lnTo>
                    <a:lnTo>
                      <a:pt x="291" y="450"/>
                    </a:lnTo>
                    <a:lnTo>
                      <a:pt x="189" y="446"/>
                    </a:lnTo>
                    <a:lnTo>
                      <a:pt x="243" y="403"/>
                    </a:lnTo>
                    <a:lnTo>
                      <a:pt x="166" y="378"/>
                    </a:lnTo>
                    <a:lnTo>
                      <a:pt x="291" y="331"/>
                    </a:lnTo>
                    <a:lnTo>
                      <a:pt x="209" y="318"/>
                    </a:lnTo>
                    <a:lnTo>
                      <a:pt x="315" y="286"/>
                    </a:lnTo>
                    <a:lnTo>
                      <a:pt x="253" y="266"/>
                    </a:lnTo>
                    <a:lnTo>
                      <a:pt x="362" y="226"/>
                    </a:lnTo>
                    <a:lnTo>
                      <a:pt x="302" y="201"/>
                    </a:lnTo>
                    <a:lnTo>
                      <a:pt x="388" y="172"/>
                    </a:lnTo>
                    <a:lnTo>
                      <a:pt x="326" y="151"/>
                    </a:lnTo>
                    <a:lnTo>
                      <a:pt x="405" y="127"/>
                    </a:lnTo>
                    <a:lnTo>
                      <a:pt x="326" y="113"/>
                    </a:lnTo>
                    <a:lnTo>
                      <a:pt x="412" y="68"/>
                    </a:lnTo>
                    <a:lnTo>
                      <a:pt x="360" y="47"/>
                    </a:lnTo>
                    <a:lnTo>
                      <a:pt x="399" y="23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7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23"/>
              <p:cNvSpPr>
                <a:spLocks/>
              </p:cNvSpPr>
              <p:nvPr/>
            </p:nvSpPr>
            <p:spPr bwMode="auto">
              <a:xfrm>
                <a:off x="4170" y="3515"/>
                <a:ext cx="97" cy="145"/>
              </a:xfrm>
              <a:custGeom>
                <a:avLst/>
                <a:gdLst>
                  <a:gd name="T0" fmla="*/ 0 w 192"/>
                  <a:gd name="T1" fmla="*/ 0 h 290"/>
                  <a:gd name="T2" fmla="*/ 1 w 192"/>
                  <a:gd name="T3" fmla="*/ 1 h 290"/>
                  <a:gd name="T4" fmla="*/ 1 w 192"/>
                  <a:gd name="T5" fmla="*/ 1 h 290"/>
                  <a:gd name="T6" fmla="*/ 1 w 192"/>
                  <a:gd name="T7" fmla="*/ 1 h 290"/>
                  <a:gd name="T8" fmla="*/ 1 w 192"/>
                  <a:gd name="T9" fmla="*/ 1 h 290"/>
                  <a:gd name="T10" fmla="*/ 1 w 192"/>
                  <a:gd name="T11" fmla="*/ 1 h 290"/>
                  <a:gd name="T12" fmla="*/ 1 w 192"/>
                  <a:gd name="T13" fmla="*/ 1 h 290"/>
                  <a:gd name="T14" fmla="*/ 1 w 192"/>
                  <a:gd name="T15" fmla="*/ 1 h 290"/>
                  <a:gd name="T16" fmla="*/ 1 w 192"/>
                  <a:gd name="T17" fmla="*/ 1 h 290"/>
                  <a:gd name="T18" fmla="*/ 1 w 192"/>
                  <a:gd name="T19" fmla="*/ 1 h 290"/>
                  <a:gd name="T20" fmla="*/ 1 w 192"/>
                  <a:gd name="T21" fmla="*/ 1 h 290"/>
                  <a:gd name="T22" fmla="*/ 1 w 192"/>
                  <a:gd name="T23" fmla="*/ 1 h 290"/>
                  <a:gd name="T24" fmla="*/ 1 w 192"/>
                  <a:gd name="T25" fmla="*/ 1 h 290"/>
                  <a:gd name="T26" fmla="*/ 1 w 192"/>
                  <a:gd name="T27" fmla="*/ 1 h 290"/>
                  <a:gd name="T28" fmla="*/ 1 w 192"/>
                  <a:gd name="T29" fmla="*/ 1 h 290"/>
                  <a:gd name="T30" fmla="*/ 0 w 192"/>
                  <a:gd name="T31" fmla="*/ 0 h 2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2"/>
                  <a:gd name="T49" fmla="*/ 0 h 290"/>
                  <a:gd name="T50" fmla="*/ 192 w 192"/>
                  <a:gd name="T51" fmla="*/ 290 h 2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2" h="290">
                    <a:moveTo>
                      <a:pt x="0" y="0"/>
                    </a:moveTo>
                    <a:lnTo>
                      <a:pt x="138" y="45"/>
                    </a:lnTo>
                    <a:lnTo>
                      <a:pt x="192" y="106"/>
                    </a:lnTo>
                    <a:lnTo>
                      <a:pt x="183" y="193"/>
                    </a:lnTo>
                    <a:lnTo>
                      <a:pt x="134" y="261"/>
                    </a:lnTo>
                    <a:lnTo>
                      <a:pt x="50" y="290"/>
                    </a:lnTo>
                    <a:lnTo>
                      <a:pt x="115" y="250"/>
                    </a:lnTo>
                    <a:lnTo>
                      <a:pt x="89" y="243"/>
                    </a:lnTo>
                    <a:lnTo>
                      <a:pt x="143" y="212"/>
                    </a:lnTo>
                    <a:lnTo>
                      <a:pt x="93" y="198"/>
                    </a:lnTo>
                    <a:lnTo>
                      <a:pt x="158" y="162"/>
                    </a:lnTo>
                    <a:lnTo>
                      <a:pt x="91" y="137"/>
                    </a:lnTo>
                    <a:lnTo>
                      <a:pt x="146" y="106"/>
                    </a:lnTo>
                    <a:lnTo>
                      <a:pt x="66" y="85"/>
                    </a:lnTo>
                    <a:lnTo>
                      <a:pt x="111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24"/>
              <p:cNvSpPr>
                <a:spLocks/>
              </p:cNvSpPr>
              <p:nvPr/>
            </p:nvSpPr>
            <p:spPr bwMode="auto">
              <a:xfrm>
                <a:off x="4059" y="3690"/>
                <a:ext cx="96" cy="10"/>
              </a:xfrm>
              <a:custGeom>
                <a:avLst/>
                <a:gdLst>
                  <a:gd name="T0" fmla="*/ 0 w 193"/>
                  <a:gd name="T1" fmla="*/ 0 h 18"/>
                  <a:gd name="T2" fmla="*/ 0 w 193"/>
                  <a:gd name="T3" fmla="*/ 1 h 18"/>
                  <a:gd name="T4" fmla="*/ 0 w 193"/>
                  <a:gd name="T5" fmla="*/ 1 h 18"/>
                  <a:gd name="T6" fmla="*/ 0 w 193"/>
                  <a:gd name="T7" fmla="*/ 0 h 18"/>
                  <a:gd name="T8" fmla="*/ 0 w 19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3"/>
                  <a:gd name="T16" fmla="*/ 0 h 18"/>
                  <a:gd name="T17" fmla="*/ 193 w 19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3" h="18">
                    <a:moveTo>
                      <a:pt x="0" y="0"/>
                    </a:moveTo>
                    <a:lnTo>
                      <a:pt x="0" y="18"/>
                    </a:lnTo>
                    <a:lnTo>
                      <a:pt x="191" y="18"/>
                    </a:lnTo>
                    <a:lnTo>
                      <a:pt x="1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" name="Group 25"/>
            <p:cNvGrpSpPr>
              <a:grpSpLocks/>
            </p:cNvGrpSpPr>
            <p:nvPr/>
          </p:nvGrpSpPr>
          <p:grpSpPr bwMode="auto">
            <a:xfrm rot="840711">
              <a:off x="4558" y="2886"/>
              <a:ext cx="726" cy="1140"/>
              <a:chOff x="1927" y="1842"/>
              <a:chExt cx="726" cy="1140"/>
            </a:xfrm>
          </p:grpSpPr>
          <p:sp>
            <p:nvSpPr>
              <p:cNvPr id="49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1927" y="1842"/>
                <a:ext cx="722" cy="1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0" name="Freeform 27"/>
              <p:cNvSpPr>
                <a:spLocks/>
              </p:cNvSpPr>
              <p:nvPr/>
            </p:nvSpPr>
            <p:spPr bwMode="auto">
              <a:xfrm>
                <a:off x="2102" y="1874"/>
                <a:ext cx="551" cy="966"/>
              </a:xfrm>
              <a:custGeom>
                <a:avLst/>
                <a:gdLst>
                  <a:gd name="T0" fmla="*/ 1 w 1102"/>
                  <a:gd name="T1" fmla="*/ 0 h 1933"/>
                  <a:gd name="T2" fmla="*/ 1 w 1102"/>
                  <a:gd name="T3" fmla="*/ 0 h 1933"/>
                  <a:gd name="T4" fmla="*/ 1 w 1102"/>
                  <a:gd name="T5" fmla="*/ 0 h 1933"/>
                  <a:gd name="T6" fmla="*/ 1 w 1102"/>
                  <a:gd name="T7" fmla="*/ 0 h 1933"/>
                  <a:gd name="T8" fmla="*/ 1 w 1102"/>
                  <a:gd name="T9" fmla="*/ 0 h 1933"/>
                  <a:gd name="T10" fmla="*/ 1 w 1102"/>
                  <a:gd name="T11" fmla="*/ 0 h 1933"/>
                  <a:gd name="T12" fmla="*/ 1 w 1102"/>
                  <a:gd name="T13" fmla="*/ 0 h 1933"/>
                  <a:gd name="T14" fmla="*/ 1 w 1102"/>
                  <a:gd name="T15" fmla="*/ 0 h 1933"/>
                  <a:gd name="T16" fmla="*/ 1 w 1102"/>
                  <a:gd name="T17" fmla="*/ 0 h 1933"/>
                  <a:gd name="T18" fmla="*/ 1 w 1102"/>
                  <a:gd name="T19" fmla="*/ 0 h 1933"/>
                  <a:gd name="T20" fmla="*/ 1 w 1102"/>
                  <a:gd name="T21" fmla="*/ 0 h 1933"/>
                  <a:gd name="T22" fmla="*/ 1 w 1102"/>
                  <a:gd name="T23" fmla="*/ 0 h 1933"/>
                  <a:gd name="T24" fmla="*/ 1 w 1102"/>
                  <a:gd name="T25" fmla="*/ 0 h 1933"/>
                  <a:gd name="T26" fmla="*/ 1 w 1102"/>
                  <a:gd name="T27" fmla="*/ 0 h 1933"/>
                  <a:gd name="T28" fmla="*/ 1 w 1102"/>
                  <a:gd name="T29" fmla="*/ 0 h 1933"/>
                  <a:gd name="T30" fmla="*/ 1 w 1102"/>
                  <a:gd name="T31" fmla="*/ 0 h 1933"/>
                  <a:gd name="T32" fmla="*/ 1 w 1102"/>
                  <a:gd name="T33" fmla="*/ 0 h 1933"/>
                  <a:gd name="T34" fmla="*/ 1 w 1102"/>
                  <a:gd name="T35" fmla="*/ 0 h 1933"/>
                  <a:gd name="T36" fmla="*/ 1 w 1102"/>
                  <a:gd name="T37" fmla="*/ 0 h 1933"/>
                  <a:gd name="T38" fmla="*/ 1 w 1102"/>
                  <a:gd name="T39" fmla="*/ 0 h 1933"/>
                  <a:gd name="T40" fmla="*/ 1 w 1102"/>
                  <a:gd name="T41" fmla="*/ 0 h 1933"/>
                  <a:gd name="T42" fmla="*/ 1 w 1102"/>
                  <a:gd name="T43" fmla="*/ 0 h 1933"/>
                  <a:gd name="T44" fmla="*/ 1 w 1102"/>
                  <a:gd name="T45" fmla="*/ 0 h 1933"/>
                  <a:gd name="T46" fmla="*/ 1 w 1102"/>
                  <a:gd name="T47" fmla="*/ 0 h 1933"/>
                  <a:gd name="T48" fmla="*/ 1 w 1102"/>
                  <a:gd name="T49" fmla="*/ 0 h 1933"/>
                  <a:gd name="T50" fmla="*/ 1 w 1102"/>
                  <a:gd name="T51" fmla="*/ 0 h 1933"/>
                  <a:gd name="T52" fmla="*/ 1 w 1102"/>
                  <a:gd name="T53" fmla="*/ 0 h 1933"/>
                  <a:gd name="T54" fmla="*/ 1 w 1102"/>
                  <a:gd name="T55" fmla="*/ 0 h 1933"/>
                  <a:gd name="T56" fmla="*/ 1 w 1102"/>
                  <a:gd name="T57" fmla="*/ 0 h 1933"/>
                  <a:gd name="T58" fmla="*/ 1 w 1102"/>
                  <a:gd name="T59" fmla="*/ 0 h 1933"/>
                  <a:gd name="T60" fmla="*/ 1 w 1102"/>
                  <a:gd name="T61" fmla="*/ 0 h 1933"/>
                  <a:gd name="T62" fmla="*/ 1 w 1102"/>
                  <a:gd name="T63" fmla="*/ 0 h 1933"/>
                  <a:gd name="T64" fmla="*/ 1 w 1102"/>
                  <a:gd name="T65" fmla="*/ 0 h 1933"/>
                  <a:gd name="T66" fmla="*/ 1 w 1102"/>
                  <a:gd name="T67" fmla="*/ 0 h 1933"/>
                  <a:gd name="T68" fmla="*/ 0 w 1102"/>
                  <a:gd name="T69" fmla="*/ 0 h 1933"/>
                  <a:gd name="T70" fmla="*/ 1 w 1102"/>
                  <a:gd name="T71" fmla="*/ 0 h 19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02"/>
                  <a:gd name="T109" fmla="*/ 0 h 1933"/>
                  <a:gd name="T110" fmla="*/ 1102 w 1102"/>
                  <a:gd name="T111" fmla="*/ 1933 h 19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02" h="1933">
                    <a:moveTo>
                      <a:pt x="88" y="1474"/>
                    </a:moveTo>
                    <a:lnTo>
                      <a:pt x="107" y="1411"/>
                    </a:lnTo>
                    <a:lnTo>
                      <a:pt x="117" y="1252"/>
                    </a:lnTo>
                    <a:lnTo>
                      <a:pt x="88" y="899"/>
                    </a:lnTo>
                    <a:lnTo>
                      <a:pt x="81" y="726"/>
                    </a:lnTo>
                    <a:lnTo>
                      <a:pt x="110" y="759"/>
                    </a:lnTo>
                    <a:lnTo>
                      <a:pt x="99" y="620"/>
                    </a:lnTo>
                    <a:lnTo>
                      <a:pt x="208" y="390"/>
                    </a:lnTo>
                    <a:lnTo>
                      <a:pt x="217" y="417"/>
                    </a:lnTo>
                    <a:lnTo>
                      <a:pt x="238" y="345"/>
                    </a:lnTo>
                    <a:lnTo>
                      <a:pt x="413" y="158"/>
                    </a:lnTo>
                    <a:lnTo>
                      <a:pt x="519" y="82"/>
                    </a:lnTo>
                    <a:lnTo>
                      <a:pt x="510" y="129"/>
                    </a:lnTo>
                    <a:lnTo>
                      <a:pt x="582" y="75"/>
                    </a:lnTo>
                    <a:lnTo>
                      <a:pt x="863" y="0"/>
                    </a:lnTo>
                    <a:lnTo>
                      <a:pt x="848" y="23"/>
                    </a:lnTo>
                    <a:lnTo>
                      <a:pt x="925" y="0"/>
                    </a:lnTo>
                    <a:lnTo>
                      <a:pt x="1102" y="17"/>
                    </a:lnTo>
                    <a:lnTo>
                      <a:pt x="951" y="127"/>
                    </a:lnTo>
                    <a:lnTo>
                      <a:pt x="986" y="134"/>
                    </a:lnTo>
                    <a:lnTo>
                      <a:pt x="774" y="347"/>
                    </a:lnTo>
                    <a:lnTo>
                      <a:pt x="736" y="375"/>
                    </a:lnTo>
                    <a:lnTo>
                      <a:pt x="790" y="365"/>
                    </a:lnTo>
                    <a:lnTo>
                      <a:pt x="571" y="557"/>
                    </a:lnTo>
                    <a:lnTo>
                      <a:pt x="460" y="759"/>
                    </a:lnTo>
                    <a:lnTo>
                      <a:pt x="408" y="797"/>
                    </a:lnTo>
                    <a:lnTo>
                      <a:pt x="441" y="795"/>
                    </a:lnTo>
                    <a:lnTo>
                      <a:pt x="375" y="868"/>
                    </a:lnTo>
                    <a:lnTo>
                      <a:pt x="188" y="1245"/>
                    </a:lnTo>
                    <a:lnTo>
                      <a:pt x="142" y="1479"/>
                    </a:lnTo>
                    <a:lnTo>
                      <a:pt x="58" y="1875"/>
                    </a:lnTo>
                    <a:lnTo>
                      <a:pt x="38" y="1908"/>
                    </a:lnTo>
                    <a:lnTo>
                      <a:pt x="24" y="1933"/>
                    </a:lnTo>
                    <a:lnTo>
                      <a:pt x="6" y="1908"/>
                    </a:lnTo>
                    <a:lnTo>
                      <a:pt x="0" y="1866"/>
                    </a:lnTo>
                    <a:lnTo>
                      <a:pt x="88" y="14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28"/>
              <p:cNvSpPr>
                <a:spLocks/>
              </p:cNvSpPr>
              <p:nvPr/>
            </p:nvSpPr>
            <p:spPr bwMode="auto">
              <a:xfrm>
                <a:off x="2104" y="1878"/>
                <a:ext cx="519" cy="945"/>
              </a:xfrm>
              <a:custGeom>
                <a:avLst/>
                <a:gdLst>
                  <a:gd name="T0" fmla="*/ 1 w 1037"/>
                  <a:gd name="T1" fmla="*/ 1 h 1889"/>
                  <a:gd name="T2" fmla="*/ 1 w 1037"/>
                  <a:gd name="T3" fmla="*/ 1 h 1889"/>
                  <a:gd name="T4" fmla="*/ 1 w 1037"/>
                  <a:gd name="T5" fmla="*/ 1 h 1889"/>
                  <a:gd name="T6" fmla="*/ 1 w 1037"/>
                  <a:gd name="T7" fmla="*/ 1 h 1889"/>
                  <a:gd name="T8" fmla="*/ 1 w 1037"/>
                  <a:gd name="T9" fmla="*/ 1 h 1889"/>
                  <a:gd name="T10" fmla="*/ 1 w 1037"/>
                  <a:gd name="T11" fmla="*/ 1 h 1889"/>
                  <a:gd name="T12" fmla="*/ 1 w 1037"/>
                  <a:gd name="T13" fmla="*/ 1 h 1889"/>
                  <a:gd name="T14" fmla="*/ 1 w 1037"/>
                  <a:gd name="T15" fmla="*/ 1 h 1889"/>
                  <a:gd name="T16" fmla="*/ 1 w 1037"/>
                  <a:gd name="T17" fmla="*/ 1 h 1889"/>
                  <a:gd name="T18" fmla="*/ 1 w 1037"/>
                  <a:gd name="T19" fmla="*/ 1 h 1889"/>
                  <a:gd name="T20" fmla="*/ 1 w 1037"/>
                  <a:gd name="T21" fmla="*/ 1 h 1889"/>
                  <a:gd name="T22" fmla="*/ 1 w 1037"/>
                  <a:gd name="T23" fmla="*/ 1 h 1889"/>
                  <a:gd name="T24" fmla="*/ 1 w 1037"/>
                  <a:gd name="T25" fmla="*/ 1 h 1889"/>
                  <a:gd name="T26" fmla="*/ 1 w 1037"/>
                  <a:gd name="T27" fmla="*/ 1 h 1889"/>
                  <a:gd name="T28" fmla="*/ 1 w 1037"/>
                  <a:gd name="T29" fmla="*/ 1 h 1889"/>
                  <a:gd name="T30" fmla="*/ 1 w 1037"/>
                  <a:gd name="T31" fmla="*/ 1 h 1889"/>
                  <a:gd name="T32" fmla="*/ 1 w 1037"/>
                  <a:gd name="T33" fmla="*/ 1 h 1889"/>
                  <a:gd name="T34" fmla="*/ 1 w 1037"/>
                  <a:gd name="T35" fmla="*/ 0 h 1889"/>
                  <a:gd name="T36" fmla="*/ 1 w 1037"/>
                  <a:gd name="T37" fmla="*/ 1 h 1889"/>
                  <a:gd name="T38" fmla="*/ 1 w 1037"/>
                  <a:gd name="T39" fmla="*/ 1 h 1889"/>
                  <a:gd name="T40" fmla="*/ 1 w 1037"/>
                  <a:gd name="T41" fmla="*/ 1 h 1889"/>
                  <a:gd name="T42" fmla="*/ 1 w 1037"/>
                  <a:gd name="T43" fmla="*/ 1 h 1889"/>
                  <a:gd name="T44" fmla="*/ 1 w 1037"/>
                  <a:gd name="T45" fmla="*/ 1 h 1889"/>
                  <a:gd name="T46" fmla="*/ 1 w 1037"/>
                  <a:gd name="T47" fmla="*/ 1 h 1889"/>
                  <a:gd name="T48" fmla="*/ 1 w 1037"/>
                  <a:gd name="T49" fmla="*/ 1 h 1889"/>
                  <a:gd name="T50" fmla="*/ 1 w 1037"/>
                  <a:gd name="T51" fmla="*/ 1 h 1889"/>
                  <a:gd name="T52" fmla="*/ 1 w 1037"/>
                  <a:gd name="T53" fmla="*/ 1 h 1889"/>
                  <a:gd name="T54" fmla="*/ 1 w 1037"/>
                  <a:gd name="T55" fmla="*/ 1 h 1889"/>
                  <a:gd name="T56" fmla="*/ 1 w 1037"/>
                  <a:gd name="T57" fmla="*/ 1 h 1889"/>
                  <a:gd name="T58" fmla="*/ 1 w 1037"/>
                  <a:gd name="T59" fmla="*/ 1 h 1889"/>
                  <a:gd name="T60" fmla="*/ 1 w 1037"/>
                  <a:gd name="T61" fmla="*/ 1 h 1889"/>
                  <a:gd name="T62" fmla="*/ 1 w 1037"/>
                  <a:gd name="T63" fmla="*/ 1 h 1889"/>
                  <a:gd name="T64" fmla="*/ 0 w 1037"/>
                  <a:gd name="T65" fmla="*/ 1 h 1889"/>
                  <a:gd name="T66" fmla="*/ 1 w 1037"/>
                  <a:gd name="T67" fmla="*/ 1 h 18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37"/>
                  <a:gd name="T103" fmla="*/ 0 h 1889"/>
                  <a:gd name="T104" fmla="*/ 1037 w 1037"/>
                  <a:gd name="T105" fmla="*/ 1889 h 188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37" h="1889">
                    <a:moveTo>
                      <a:pt x="92" y="1457"/>
                    </a:moveTo>
                    <a:lnTo>
                      <a:pt x="106" y="1378"/>
                    </a:lnTo>
                    <a:lnTo>
                      <a:pt x="115" y="1237"/>
                    </a:lnTo>
                    <a:lnTo>
                      <a:pt x="106" y="1073"/>
                    </a:lnTo>
                    <a:lnTo>
                      <a:pt x="86" y="830"/>
                    </a:lnTo>
                    <a:lnTo>
                      <a:pt x="84" y="758"/>
                    </a:lnTo>
                    <a:lnTo>
                      <a:pt x="111" y="780"/>
                    </a:lnTo>
                    <a:lnTo>
                      <a:pt x="104" y="610"/>
                    </a:lnTo>
                    <a:lnTo>
                      <a:pt x="192" y="416"/>
                    </a:lnTo>
                    <a:lnTo>
                      <a:pt x="211" y="447"/>
                    </a:lnTo>
                    <a:lnTo>
                      <a:pt x="240" y="344"/>
                    </a:lnTo>
                    <a:lnTo>
                      <a:pt x="409" y="150"/>
                    </a:lnTo>
                    <a:lnTo>
                      <a:pt x="479" y="103"/>
                    </a:lnTo>
                    <a:lnTo>
                      <a:pt x="479" y="153"/>
                    </a:lnTo>
                    <a:lnTo>
                      <a:pt x="578" y="71"/>
                    </a:lnTo>
                    <a:lnTo>
                      <a:pt x="817" y="6"/>
                    </a:lnTo>
                    <a:lnTo>
                      <a:pt x="812" y="28"/>
                    </a:lnTo>
                    <a:lnTo>
                      <a:pt x="914" y="0"/>
                    </a:lnTo>
                    <a:lnTo>
                      <a:pt x="1037" y="9"/>
                    </a:lnTo>
                    <a:lnTo>
                      <a:pt x="895" y="120"/>
                    </a:lnTo>
                    <a:lnTo>
                      <a:pt x="925" y="134"/>
                    </a:lnTo>
                    <a:lnTo>
                      <a:pt x="675" y="370"/>
                    </a:lnTo>
                    <a:lnTo>
                      <a:pt x="706" y="382"/>
                    </a:lnTo>
                    <a:lnTo>
                      <a:pt x="531" y="537"/>
                    </a:lnTo>
                    <a:lnTo>
                      <a:pt x="425" y="735"/>
                    </a:lnTo>
                    <a:lnTo>
                      <a:pt x="350" y="803"/>
                    </a:lnTo>
                    <a:lnTo>
                      <a:pt x="376" y="808"/>
                    </a:lnTo>
                    <a:lnTo>
                      <a:pt x="335" y="860"/>
                    </a:lnTo>
                    <a:lnTo>
                      <a:pt x="161" y="1217"/>
                    </a:lnTo>
                    <a:lnTo>
                      <a:pt x="111" y="1468"/>
                    </a:lnTo>
                    <a:lnTo>
                      <a:pt x="32" y="1842"/>
                    </a:lnTo>
                    <a:lnTo>
                      <a:pt x="9" y="1889"/>
                    </a:lnTo>
                    <a:lnTo>
                      <a:pt x="0" y="1849"/>
                    </a:lnTo>
                    <a:lnTo>
                      <a:pt x="92" y="1457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29"/>
              <p:cNvSpPr>
                <a:spLocks/>
              </p:cNvSpPr>
              <p:nvPr/>
            </p:nvSpPr>
            <p:spPr bwMode="auto">
              <a:xfrm>
                <a:off x="2200" y="1946"/>
                <a:ext cx="328" cy="507"/>
              </a:xfrm>
              <a:custGeom>
                <a:avLst/>
                <a:gdLst>
                  <a:gd name="T0" fmla="*/ 0 w 656"/>
                  <a:gd name="T1" fmla="*/ 0 h 1016"/>
                  <a:gd name="T2" fmla="*/ 1 w 656"/>
                  <a:gd name="T3" fmla="*/ 0 h 1016"/>
                  <a:gd name="T4" fmla="*/ 1 w 656"/>
                  <a:gd name="T5" fmla="*/ 0 h 1016"/>
                  <a:gd name="T6" fmla="*/ 1 w 656"/>
                  <a:gd name="T7" fmla="*/ 0 h 1016"/>
                  <a:gd name="T8" fmla="*/ 1 w 656"/>
                  <a:gd name="T9" fmla="*/ 0 h 1016"/>
                  <a:gd name="T10" fmla="*/ 1 w 656"/>
                  <a:gd name="T11" fmla="*/ 0 h 1016"/>
                  <a:gd name="T12" fmla="*/ 1 w 656"/>
                  <a:gd name="T13" fmla="*/ 0 h 1016"/>
                  <a:gd name="T14" fmla="*/ 1 w 656"/>
                  <a:gd name="T15" fmla="*/ 0 h 1016"/>
                  <a:gd name="T16" fmla="*/ 1 w 656"/>
                  <a:gd name="T17" fmla="*/ 0 h 1016"/>
                  <a:gd name="T18" fmla="*/ 1 w 656"/>
                  <a:gd name="T19" fmla="*/ 0 h 1016"/>
                  <a:gd name="T20" fmla="*/ 1 w 656"/>
                  <a:gd name="T21" fmla="*/ 0 h 1016"/>
                  <a:gd name="T22" fmla="*/ 1 w 656"/>
                  <a:gd name="T23" fmla="*/ 0 h 1016"/>
                  <a:gd name="T24" fmla="*/ 1 w 656"/>
                  <a:gd name="T25" fmla="*/ 0 h 1016"/>
                  <a:gd name="T26" fmla="*/ 1 w 656"/>
                  <a:gd name="T27" fmla="*/ 0 h 1016"/>
                  <a:gd name="T28" fmla="*/ 1 w 656"/>
                  <a:gd name="T29" fmla="*/ 0 h 1016"/>
                  <a:gd name="T30" fmla="*/ 1 w 656"/>
                  <a:gd name="T31" fmla="*/ 0 h 1016"/>
                  <a:gd name="T32" fmla="*/ 1 w 656"/>
                  <a:gd name="T33" fmla="*/ 0 h 1016"/>
                  <a:gd name="T34" fmla="*/ 1 w 656"/>
                  <a:gd name="T35" fmla="*/ 0 h 1016"/>
                  <a:gd name="T36" fmla="*/ 1 w 656"/>
                  <a:gd name="T37" fmla="*/ 0 h 1016"/>
                  <a:gd name="T38" fmla="*/ 1 w 656"/>
                  <a:gd name="T39" fmla="*/ 0 h 1016"/>
                  <a:gd name="T40" fmla="*/ 1 w 656"/>
                  <a:gd name="T41" fmla="*/ 0 h 1016"/>
                  <a:gd name="T42" fmla="*/ 1 w 656"/>
                  <a:gd name="T43" fmla="*/ 0 h 1016"/>
                  <a:gd name="T44" fmla="*/ 1 w 656"/>
                  <a:gd name="T45" fmla="*/ 0 h 1016"/>
                  <a:gd name="T46" fmla="*/ 1 w 656"/>
                  <a:gd name="T47" fmla="*/ 0 h 1016"/>
                  <a:gd name="T48" fmla="*/ 1 w 656"/>
                  <a:gd name="T49" fmla="*/ 0 h 1016"/>
                  <a:gd name="T50" fmla="*/ 1 w 656"/>
                  <a:gd name="T51" fmla="*/ 0 h 1016"/>
                  <a:gd name="T52" fmla="*/ 1 w 656"/>
                  <a:gd name="T53" fmla="*/ 0 h 1016"/>
                  <a:gd name="T54" fmla="*/ 1 w 656"/>
                  <a:gd name="T55" fmla="*/ 0 h 1016"/>
                  <a:gd name="T56" fmla="*/ 1 w 656"/>
                  <a:gd name="T57" fmla="*/ 0 h 1016"/>
                  <a:gd name="T58" fmla="*/ 1 w 656"/>
                  <a:gd name="T59" fmla="*/ 0 h 1016"/>
                  <a:gd name="T60" fmla="*/ 1 w 656"/>
                  <a:gd name="T61" fmla="*/ 0 h 1016"/>
                  <a:gd name="T62" fmla="*/ 1 w 656"/>
                  <a:gd name="T63" fmla="*/ 0 h 1016"/>
                  <a:gd name="T64" fmla="*/ 1 w 656"/>
                  <a:gd name="T65" fmla="*/ 0 h 1016"/>
                  <a:gd name="T66" fmla="*/ 1 w 656"/>
                  <a:gd name="T67" fmla="*/ 0 h 1016"/>
                  <a:gd name="T68" fmla="*/ 1 w 656"/>
                  <a:gd name="T69" fmla="*/ 0 h 1016"/>
                  <a:gd name="T70" fmla="*/ 1 w 656"/>
                  <a:gd name="T71" fmla="*/ 0 h 1016"/>
                  <a:gd name="T72" fmla="*/ 1 w 656"/>
                  <a:gd name="T73" fmla="*/ 0 h 1016"/>
                  <a:gd name="T74" fmla="*/ 1 w 656"/>
                  <a:gd name="T75" fmla="*/ 0 h 1016"/>
                  <a:gd name="T76" fmla="*/ 1 w 656"/>
                  <a:gd name="T77" fmla="*/ 0 h 1016"/>
                  <a:gd name="T78" fmla="*/ 1 w 656"/>
                  <a:gd name="T79" fmla="*/ 0 h 1016"/>
                  <a:gd name="T80" fmla="*/ 1 w 656"/>
                  <a:gd name="T81" fmla="*/ 0 h 1016"/>
                  <a:gd name="T82" fmla="*/ 0 w 656"/>
                  <a:gd name="T83" fmla="*/ 0 h 10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56"/>
                  <a:gd name="T127" fmla="*/ 0 h 1016"/>
                  <a:gd name="T128" fmla="*/ 656 w 656"/>
                  <a:gd name="T129" fmla="*/ 1016 h 10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56" h="1016">
                    <a:moveTo>
                      <a:pt x="0" y="1016"/>
                    </a:moveTo>
                    <a:lnTo>
                      <a:pt x="106" y="642"/>
                    </a:lnTo>
                    <a:lnTo>
                      <a:pt x="316" y="252"/>
                    </a:lnTo>
                    <a:lnTo>
                      <a:pt x="482" y="95"/>
                    </a:lnTo>
                    <a:lnTo>
                      <a:pt x="656" y="0"/>
                    </a:lnTo>
                    <a:lnTo>
                      <a:pt x="615" y="73"/>
                    </a:lnTo>
                    <a:lnTo>
                      <a:pt x="585" y="66"/>
                    </a:lnTo>
                    <a:lnTo>
                      <a:pt x="570" y="118"/>
                    </a:lnTo>
                    <a:lnTo>
                      <a:pt x="540" y="106"/>
                    </a:lnTo>
                    <a:lnTo>
                      <a:pt x="538" y="160"/>
                    </a:lnTo>
                    <a:lnTo>
                      <a:pt x="482" y="147"/>
                    </a:lnTo>
                    <a:lnTo>
                      <a:pt x="491" y="194"/>
                    </a:lnTo>
                    <a:lnTo>
                      <a:pt x="434" y="183"/>
                    </a:lnTo>
                    <a:lnTo>
                      <a:pt x="441" y="246"/>
                    </a:lnTo>
                    <a:lnTo>
                      <a:pt x="377" y="243"/>
                    </a:lnTo>
                    <a:lnTo>
                      <a:pt x="399" y="309"/>
                    </a:lnTo>
                    <a:lnTo>
                      <a:pt x="345" y="313"/>
                    </a:lnTo>
                    <a:lnTo>
                      <a:pt x="370" y="356"/>
                    </a:lnTo>
                    <a:lnTo>
                      <a:pt x="293" y="370"/>
                    </a:lnTo>
                    <a:lnTo>
                      <a:pt x="313" y="403"/>
                    </a:lnTo>
                    <a:lnTo>
                      <a:pt x="266" y="422"/>
                    </a:lnTo>
                    <a:lnTo>
                      <a:pt x="295" y="464"/>
                    </a:lnTo>
                    <a:lnTo>
                      <a:pt x="241" y="483"/>
                    </a:lnTo>
                    <a:lnTo>
                      <a:pt x="266" y="525"/>
                    </a:lnTo>
                    <a:lnTo>
                      <a:pt x="205" y="550"/>
                    </a:lnTo>
                    <a:lnTo>
                      <a:pt x="232" y="577"/>
                    </a:lnTo>
                    <a:lnTo>
                      <a:pt x="176" y="604"/>
                    </a:lnTo>
                    <a:lnTo>
                      <a:pt x="201" y="624"/>
                    </a:lnTo>
                    <a:lnTo>
                      <a:pt x="162" y="646"/>
                    </a:lnTo>
                    <a:lnTo>
                      <a:pt x="167" y="665"/>
                    </a:lnTo>
                    <a:lnTo>
                      <a:pt x="122" y="681"/>
                    </a:lnTo>
                    <a:lnTo>
                      <a:pt x="139" y="710"/>
                    </a:lnTo>
                    <a:lnTo>
                      <a:pt x="113" y="726"/>
                    </a:lnTo>
                    <a:lnTo>
                      <a:pt x="135" y="752"/>
                    </a:lnTo>
                    <a:lnTo>
                      <a:pt x="106" y="761"/>
                    </a:lnTo>
                    <a:lnTo>
                      <a:pt x="122" y="786"/>
                    </a:lnTo>
                    <a:lnTo>
                      <a:pt x="88" y="802"/>
                    </a:lnTo>
                    <a:lnTo>
                      <a:pt x="99" y="822"/>
                    </a:lnTo>
                    <a:lnTo>
                      <a:pt x="68" y="847"/>
                    </a:lnTo>
                    <a:lnTo>
                      <a:pt x="85" y="860"/>
                    </a:lnTo>
                    <a:lnTo>
                      <a:pt x="61" y="879"/>
                    </a:lnTo>
                    <a:lnTo>
                      <a:pt x="0" y="101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0"/>
              <p:cNvSpPr>
                <a:spLocks/>
              </p:cNvSpPr>
              <p:nvPr/>
            </p:nvSpPr>
            <p:spPr bwMode="auto">
              <a:xfrm>
                <a:off x="2185" y="1925"/>
                <a:ext cx="291" cy="478"/>
              </a:xfrm>
              <a:custGeom>
                <a:avLst/>
                <a:gdLst>
                  <a:gd name="T0" fmla="*/ 1 w 582"/>
                  <a:gd name="T1" fmla="*/ 1 h 955"/>
                  <a:gd name="T2" fmla="*/ 0 w 582"/>
                  <a:gd name="T3" fmla="*/ 1 h 955"/>
                  <a:gd name="T4" fmla="*/ 1 w 582"/>
                  <a:gd name="T5" fmla="*/ 1 h 955"/>
                  <a:gd name="T6" fmla="*/ 1 w 582"/>
                  <a:gd name="T7" fmla="*/ 1 h 955"/>
                  <a:gd name="T8" fmla="*/ 1 w 582"/>
                  <a:gd name="T9" fmla="*/ 1 h 955"/>
                  <a:gd name="T10" fmla="*/ 1 w 582"/>
                  <a:gd name="T11" fmla="*/ 1 h 955"/>
                  <a:gd name="T12" fmla="*/ 1 w 582"/>
                  <a:gd name="T13" fmla="*/ 1 h 955"/>
                  <a:gd name="T14" fmla="*/ 1 w 582"/>
                  <a:gd name="T15" fmla="*/ 1 h 955"/>
                  <a:gd name="T16" fmla="*/ 1 w 582"/>
                  <a:gd name="T17" fmla="*/ 1 h 955"/>
                  <a:gd name="T18" fmla="*/ 1 w 582"/>
                  <a:gd name="T19" fmla="*/ 1 h 955"/>
                  <a:gd name="T20" fmla="*/ 1 w 582"/>
                  <a:gd name="T21" fmla="*/ 1 h 955"/>
                  <a:gd name="T22" fmla="*/ 1 w 582"/>
                  <a:gd name="T23" fmla="*/ 1 h 955"/>
                  <a:gd name="T24" fmla="*/ 1 w 582"/>
                  <a:gd name="T25" fmla="*/ 1 h 955"/>
                  <a:gd name="T26" fmla="*/ 1 w 582"/>
                  <a:gd name="T27" fmla="*/ 1 h 955"/>
                  <a:gd name="T28" fmla="*/ 1 w 582"/>
                  <a:gd name="T29" fmla="*/ 1 h 955"/>
                  <a:gd name="T30" fmla="*/ 1 w 582"/>
                  <a:gd name="T31" fmla="*/ 1 h 955"/>
                  <a:gd name="T32" fmla="*/ 1 w 582"/>
                  <a:gd name="T33" fmla="*/ 1 h 955"/>
                  <a:gd name="T34" fmla="*/ 1 w 582"/>
                  <a:gd name="T35" fmla="*/ 1 h 955"/>
                  <a:gd name="T36" fmla="*/ 1 w 582"/>
                  <a:gd name="T37" fmla="*/ 1 h 955"/>
                  <a:gd name="T38" fmla="*/ 1 w 582"/>
                  <a:gd name="T39" fmla="*/ 1 h 955"/>
                  <a:gd name="T40" fmla="*/ 1 w 582"/>
                  <a:gd name="T41" fmla="*/ 1 h 955"/>
                  <a:gd name="T42" fmla="*/ 1 w 582"/>
                  <a:gd name="T43" fmla="*/ 1 h 955"/>
                  <a:gd name="T44" fmla="*/ 1 w 582"/>
                  <a:gd name="T45" fmla="*/ 1 h 955"/>
                  <a:gd name="T46" fmla="*/ 1 w 582"/>
                  <a:gd name="T47" fmla="*/ 1 h 955"/>
                  <a:gd name="T48" fmla="*/ 1 w 582"/>
                  <a:gd name="T49" fmla="*/ 1 h 955"/>
                  <a:gd name="T50" fmla="*/ 1 w 582"/>
                  <a:gd name="T51" fmla="*/ 0 h 955"/>
                  <a:gd name="T52" fmla="*/ 1 w 582"/>
                  <a:gd name="T53" fmla="*/ 1 h 955"/>
                  <a:gd name="T54" fmla="*/ 1 w 582"/>
                  <a:gd name="T55" fmla="*/ 1 h 955"/>
                  <a:gd name="T56" fmla="*/ 1 w 582"/>
                  <a:gd name="T57" fmla="*/ 1 h 955"/>
                  <a:gd name="T58" fmla="*/ 1 w 582"/>
                  <a:gd name="T59" fmla="*/ 1 h 955"/>
                  <a:gd name="T60" fmla="*/ 1 w 582"/>
                  <a:gd name="T61" fmla="*/ 1 h 95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82"/>
                  <a:gd name="T94" fmla="*/ 0 h 955"/>
                  <a:gd name="T95" fmla="*/ 582 w 582"/>
                  <a:gd name="T96" fmla="*/ 955 h 95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82" h="955">
                    <a:moveTo>
                      <a:pt x="2" y="955"/>
                    </a:moveTo>
                    <a:lnTo>
                      <a:pt x="0" y="801"/>
                    </a:lnTo>
                    <a:lnTo>
                      <a:pt x="21" y="790"/>
                    </a:lnTo>
                    <a:lnTo>
                      <a:pt x="16" y="702"/>
                    </a:lnTo>
                    <a:lnTo>
                      <a:pt x="44" y="684"/>
                    </a:lnTo>
                    <a:lnTo>
                      <a:pt x="39" y="596"/>
                    </a:lnTo>
                    <a:lnTo>
                      <a:pt x="68" y="596"/>
                    </a:lnTo>
                    <a:lnTo>
                      <a:pt x="70" y="491"/>
                    </a:lnTo>
                    <a:lnTo>
                      <a:pt x="118" y="504"/>
                    </a:lnTo>
                    <a:lnTo>
                      <a:pt x="103" y="403"/>
                    </a:lnTo>
                    <a:lnTo>
                      <a:pt x="163" y="429"/>
                    </a:lnTo>
                    <a:lnTo>
                      <a:pt x="150" y="315"/>
                    </a:lnTo>
                    <a:lnTo>
                      <a:pt x="202" y="335"/>
                    </a:lnTo>
                    <a:lnTo>
                      <a:pt x="190" y="231"/>
                    </a:lnTo>
                    <a:lnTo>
                      <a:pt x="251" y="261"/>
                    </a:lnTo>
                    <a:lnTo>
                      <a:pt x="251" y="153"/>
                    </a:lnTo>
                    <a:lnTo>
                      <a:pt x="303" y="198"/>
                    </a:lnTo>
                    <a:lnTo>
                      <a:pt x="316" y="149"/>
                    </a:lnTo>
                    <a:lnTo>
                      <a:pt x="363" y="155"/>
                    </a:lnTo>
                    <a:lnTo>
                      <a:pt x="370" y="104"/>
                    </a:lnTo>
                    <a:lnTo>
                      <a:pt x="413" y="117"/>
                    </a:lnTo>
                    <a:lnTo>
                      <a:pt x="415" y="47"/>
                    </a:lnTo>
                    <a:lnTo>
                      <a:pt x="467" y="76"/>
                    </a:lnTo>
                    <a:lnTo>
                      <a:pt x="488" y="14"/>
                    </a:lnTo>
                    <a:lnTo>
                      <a:pt x="519" y="43"/>
                    </a:lnTo>
                    <a:lnTo>
                      <a:pt x="532" y="0"/>
                    </a:lnTo>
                    <a:lnTo>
                      <a:pt x="582" y="33"/>
                    </a:lnTo>
                    <a:lnTo>
                      <a:pt x="445" y="111"/>
                    </a:lnTo>
                    <a:lnTo>
                      <a:pt x="289" y="266"/>
                    </a:lnTo>
                    <a:lnTo>
                      <a:pt x="63" y="691"/>
                    </a:lnTo>
                    <a:lnTo>
                      <a:pt x="2" y="95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31"/>
              <p:cNvSpPr>
                <a:spLocks/>
              </p:cNvSpPr>
              <p:nvPr/>
            </p:nvSpPr>
            <p:spPr bwMode="auto">
              <a:xfrm>
                <a:off x="2194" y="2165"/>
                <a:ext cx="91" cy="264"/>
              </a:xfrm>
              <a:custGeom>
                <a:avLst/>
                <a:gdLst>
                  <a:gd name="T0" fmla="*/ 0 w 181"/>
                  <a:gd name="T1" fmla="*/ 1 h 527"/>
                  <a:gd name="T2" fmla="*/ 1 w 181"/>
                  <a:gd name="T3" fmla="*/ 1 h 527"/>
                  <a:gd name="T4" fmla="*/ 1 w 181"/>
                  <a:gd name="T5" fmla="*/ 0 h 527"/>
                  <a:gd name="T6" fmla="*/ 1 w 181"/>
                  <a:gd name="T7" fmla="*/ 1 h 527"/>
                  <a:gd name="T8" fmla="*/ 0 w 181"/>
                  <a:gd name="T9" fmla="*/ 1 h 5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527"/>
                  <a:gd name="T17" fmla="*/ 181 w 181"/>
                  <a:gd name="T18" fmla="*/ 527 h 5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527">
                    <a:moveTo>
                      <a:pt x="0" y="527"/>
                    </a:moveTo>
                    <a:lnTo>
                      <a:pt x="59" y="226"/>
                    </a:lnTo>
                    <a:lnTo>
                      <a:pt x="181" y="0"/>
                    </a:lnTo>
                    <a:lnTo>
                      <a:pt x="75" y="245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32"/>
              <p:cNvSpPr>
                <a:spLocks/>
              </p:cNvSpPr>
              <p:nvPr/>
            </p:nvSpPr>
            <p:spPr bwMode="auto">
              <a:xfrm>
                <a:off x="2331" y="1917"/>
                <a:ext cx="218" cy="163"/>
              </a:xfrm>
              <a:custGeom>
                <a:avLst/>
                <a:gdLst>
                  <a:gd name="T0" fmla="*/ 0 w 436"/>
                  <a:gd name="T1" fmla="*/ 1 h 325"/>
                  <a:gd name="T2" fmla="*/ 1 w 436"/>
                  <a:gd name="T3" fmla="*/ 1 h 325"/>
                  <a:gd name="T4" fmla="*/ 1 w 436"/>
                  <a:gd name="T5" fmla="*/ 0 h 325"/>
                  <a:gd name="T6" fmla="*/ 1 w 436"/>
                  <a:gd name="T7" fmla="*/ 1 h 325"/>
                  <a:gd name="T8" fmla="*/ 0 w 436"/>
                  <a:gd name="T9" fmla="*/ 1 h 3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6"/>
                  <a:gd name="T16" fmla="*/ 0 h 325"/>
                  <a:gd name="T17" fmla="*/ 436 w 436"/>
                  <a:gd name="T18" fmla="*/ 325 h 3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6" h="325">
                    <a:moveTo>
                      <a:pt x="0" y="325"/>
                    </a:moveTo>
                    <a:lnTo>
                      <a:pt x="170" y="133"/>
                    </a:lnTo>
                    <a:lnTo>
                      <a:pt x="436" y="0"/>
                    </a:lnTo>
                    <a:lnTo>
                      <a:pt x="191" y="144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33"/>
              <p:cNvSpPr>
                <a:spLocks/>
              </p:cNvSpPr>
              <p:nvPr/>
            </p:nvSpPr>
            <p:spPr bwMode="auto">
              <a:xfrm>
                <a:off x="2208" y="2491"/>
                <a:ext cx="43" cy="62"/>
              </a:xfrm>
              <a:custGeom>
                <a:avLst/>
                <a:gdLst>
                  <a:gd name="T0" fmla="*/ 1 w 85"/>
                  <a:gd name="T1" fmla="*/ 0 h 123"/>
                  <a:gd name="T2" fmla="*/ 0 w 85"/>
                  <a:gd name="T3" fmla="*/ 1 h 123"/>
                  <a:gd name="T4" fmla="*/ 1 w 85"/>
                  <a:gd name="T5" fmla="*/ 1 h 123"/>
                  <a:gd name="T6" fmla="*/ 1 w 85"/>
                  <a:gd name="T7" fmla="*/ 1 h 123"/>
                  <a:gd name="T8" fmla="*/ 1 w 85"/>
                  <a:gd name="T9" fmla="*/ 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123"/>
                  <a:gd name="T17" fmla="*/ 85 w 8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123">
                    <a:moveTo>
                      <a:pt x="22" y="0"/>
                    </a:moveTo>
                    <a:lnTo>
                      <a:pt x="0" y="112"/>
                    </a:lnTo>
                    <a:lnTo>
                      <a:pt x="85" y="123"/>
                    </a:lnTo>
                    <a:lnTo>
                      <a:pt x="27" y="10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34"/>
              <p:cNvSpPr>
                <a:spLocks/>
              </p:cNvSpPr>
              <p:nvPr/>
            </p:nvSpPr>
            <p:spPr bwMode="auto">
              <a:xfrm>
                <a:off x="2171" y="1955"/>
                <a:ext cx="129" cy="179"/>
              </a:xfrm>
              <a:custGeom>
                <a:avLst/>
                <a:gdLst>
                  <a:gd name="T0" fmla="*/ 0 w 259"/>
                  <a:gd name="T1" fmla="*/ 0 h 358"/>
                  <a:gd name="T2" fmla="*/ 0 w 259"/>
                  <a:gd name="T3" fmla="*/ 1 h 358"/>
                  <a:gd name="T4" fmla="*/ 0 w 259"/>
                  <a:gd name="T5" fmla="*/ 1 h 358"/>
                  <a:gd name="T6" fmla="*/ 0 w 259"/>
                  <a:gd name="T7" fmla="*/ 1 h 358"/>
                  <a:gd name="T8" fmla="*/ 0 w 259"/>
                  <a:gd name="T9" fmla="*/ 0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"/>
                  <a:gd name="T16" fmla="*/ 0 h 358"/>
                  <a:gd name="T17" fmla="*/ 259 w 259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" h="358">
                    <a:moveTo>
                      <a:pt x="259" y="0"/>
                    </a:moveTo>
                    <a:lnTo>
                      <a:pt x="81" y="189"/>
                    </a:lnTo>
                    <a:lnTo>
                      <a:pt x="0" y="358"/>
                    </a:lnTo>
                    <a:lnTo>
                      <a:pt x="74" y="137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2438" y="1842"/>
                <a:ext cx="215" cy="48"/>
              </a:xfrm>
              <a:custGeom>
                <a:avLst/>
                <a:gdLst>
                  <a:gd name="T0" fmla="*/ 0 w 430"/>
                  <a:gd name="T1" fmla="*/ 0 h 97"/>
                  <a:gd name="T2" fmla="*/ 1 w 430"/>
                  <a:gd name="T3" fmla="*/ 0 h 97"/>
                  <a:gd name="T4" fmla="*/ 1 w 430"/>
                  <a:gd name="T5" fmla="*/ 0 h 97"/>
                  <a:gd name="T6" fmla="*/ 1 w 430"/>
                  <a:gd name="T7" fmla="*/ 0 h 97"/>
                  <a:gd name="T8" fmla="*/ 0 w 430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0"/>
                  <a:gd name="T16" fmla="*/ 0 h 97"/>
                  <a:gd name="T17" fmla="*/ 430 w 430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0" h="97">
                    <a:moveTo>
                      <a:pt x="0" y="97"/>
                    </a:moveTo>
                    <a:lnTo>
                      <a:pt x="234" y="30"/>
                    </a:lnTo>
                    <a:lnTo>
                      <a:pt x="430" y="59"/>
                    </a:lnTo>
                    <a:lnTo>
                      <a:pt x="229" y="0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36"/>
              <p:cNvSpPr>
                <a:spLocks/>
              </p:cNvSpPr>
              <p:nvPr/>
            </p:nvSpPr>
            <p:spPr bwMode="auto">
              <a:xfrm>
                <a:off x="2288" y="2170"/>
                <a:ext cx="117" cy="184"/>
              </a:xfrm>
              <a:custGeom>
                <a:avLst/>
                <a:gdLst>
                  <a:gd name="T0" fmla="*/ 1 w 234"/>
                  <a:gd name="T1" fmla="*/ 0 h 370"/>
                  <a:gd name="T2" fmla="*/ 1 w 234"/>
                  <a:gd name="T3" fmla="*/ 0 h 370"/>
                  <a:gd name="T4" fmla="*/ 0 w 234"/>
                  <a:gd name="T5" fmla="*/ 0 h 370"/>
                  <a:gd name="T6" fmla="*/ 1 w 234"/>
                  <a:gd name="T7" fmla="*/ 0 h 370"/>
                  <a:gd name="T8" fmla="*/ 1 w 234"/>
                  <a:gd name="T9" fmla="*/ 0 h 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4"/>
                  <a:gd name="T16" fmla="*/ 0 h 370"/>
                  <a:gd name="T17" fmla="*/ 234 w 234"/>
                  <a:gd name="T18" fmla="*/ 370 h 3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4" h="370">
                    <a:moveTo>
                      <a:pt x="234" y="0"/>
                    </a:moveTo>
                    <a:lnTo>
                      <a:pt x="137" y="187"/>
                    </a:lnTo>
                    <a:lnTo>
                      <a:pt x="0" y="370"/>
                    </a:lnTo>
                    <a:lnTo>
                      <a:pt x="164" y="226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37"/>
              <p:cNvSpPr>
                <a:spLocks/>
              </p:cNvSpPr>
              <p:nvPr/>
            </p:nvSpPr>
            <p:spPr bwMode="auto">
              <a:xfrm>
                <a:off x="2143" y="2342"/>
                <a:ext cx="20" cy="177"/>
              </a:xfrm>
              <a:custGeom>
                <a:avLst/>
                <a:gdLst>
                  <a:gd name="T0" fmla="*/ 1 w 39"/>
                  <a:gd name="T1" fmla="*/ 0 h 354"/>
                  <a:gd name="T2" fmla="*/ 1 w 39"/>
                  <a:gd name="T3" fmla="*/ 1 h 354"/>
                  <a:gd name="T4" fmla="*/ 0 w 39"/>
                  <a:gd name="T5" fmla="*/ 1 h 354"/>
                  <a:gd name="T6" fmla="*/ 1 w 39"/>
                  <a:gd name="T7" fmla="*/ 0 h 3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354"/>
                  <a:gd name="T14" fmla="*/ 39 w 39"/>
                  <a:gd name="T15" fmla="*/ 354 h 3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354">
                    <a:moveTo>
                      <a:pt x="18" y="0"/>
                    </a:moveTo>
                    <a:lnTo>
                      <a:pt x="39" y="354"/>
                    </a:lnTo>
                    <a:lnTo>
                      <a:pt x="0" y="16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advTm="800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Ж</a:t>
            </a:r>
            <a:r>
              <a:rPr lang="kk-KZ" dirty="0" smtClean="0"/>
              <a:t>ауаптары:</a:t>
            </a:r>
          </a:p>
          <a:p>
            <a:endParaRPr lang="kk-KZ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solidFill>
                  <a:srgbClr val="FF0000"/>
                </a:solidFill>
              </a:rPr>
              <a:t>Тексеру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4408" y="2786058"/>
          <a:ext cx="6310320" cy="13573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5860"/>
                <a:gridCol w="525860"/>
                <a:gridCol w="525860"/>
                <a:gridCol w="525860"/>
                <a:gridCol w="525860"/>
                <a:gridCol w="525860"/>
                <a:gridCol w="525860"/>
                <a:gridCol w="525860"/>
                <a:gridCol w="525860"/>
                <a:gridCol w="525860"/>
                <a:gridCol w="525860"/>
                <a:gridCol w="525860"/>
              </a:tblGrid>
              <a:tr h="678661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678661">
                <a:tc>
                  <a:txBody>
                    <a:bodyPr/>
                    <a:lstStyle/>
                    <a:p>
                      <a:r>
                        <a:rPr lang="kk-KZ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356"/>
          </a:xfrm>
        </p:spPr>
        <p:txBody>
          <a:bodyPr/>
          <a:lstStyle/>
          <a:p>
            <a:pPr>
              <a:buNone/>
            </a:pPr>
            <a:endParaRPr lang="en-US" b="1" dirty="0" smtClean="0"/>
          </a:p>
          <a:p>
            <a:r>
              <a:rPr lang="en-US" dirty="0" err="1" smtClean="0"/>
              <a:t>Оқушылар</a:t>
            </a:r>
            <a:r>
              <a:rPr lang="en-US" dirty="0" smtClean="0"/>
              <a:t> </a:t>
            </a:r>
            <a:r>
              <a:rPr lang="en-US" dirty="0" err="1" smtClean="0"/>
              <a:t>жұпқа</a:t>
            </a:r>
            <a:r>
              <a:rPr lang="en-US" dirty="0" smtClean="0"/>
              <a:t> </a:t>
            </a:r>
            <a:r>
              <a:rPr lang="en-US" dirty="0" err="1" smtClean="0"/>
              <a:t>бөлінеді</a:t>
            </a:r>
            <a:r>
              <a:rPr lang="en-US" dirty="0" smtClean="0"/>
              <a:t>, А3 </a:t>
            </a:r>
            <a:r>
              <a:rPr lang="en-US" dirty="0" err="1" smtClean="0"/>
              <a:t>беріледі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Бірінші</a:t>
            </a:r>
            <a:r>
              <a:rPr lang="en-US" dirty="0" smtClean="0"/>
              <a:t>  </a:t>
            </a:r>
            <a:r>
              <a:rPr lang="en-US" dirty="0" err="1" smtClean="0"/>
              <a:t>айналымға</a:t>
            </a:r>
            <a:r>
              <a:rPr lang="en-US" dirty="0" smtClean="0"/>
              <a:t>  1 </a:t>
            </a:r>
            <a:r>
              <a:rPr lang="en-US" dirty="0" err="1" smtClean="0"/>
              <a:t>минут</a:t>
            </a:r>
            <a:r>
              <a:rPr lang="en-US" dirty="0" smtClean="0"/>
              <a:t> </a:t>
            </a:r>
            <a:r>
              <a:rPr lang="en-US" dirty="0" err="1" smtClean="0"/>
              <a:t>беріледі</a:t>
            </a:r>
            <a:r>
              <a:rPr lang="en-US" dirty="0" smtClean="0"/>
              <a:t>.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мин</a:t>
            </a:r>
            <a:r>
              <a:rPr lang="en-US" dirty="0" smtClean="0"/>
              <a:t>. </a:t>
            </a:r>
            <a:r>
              <a:rPr lang="en-US" dirty="0" err="1" smtClean="0"/>
              <a:t>өткенсоң</a:t>
            </a:r>
            <a:r>
              <a:rPr lang="en-US" dirty="0" smtClean="0"/>
              <a:t> </a:t>
            </a:r>
            <a:r>
              <a:rPr lang="en-US" dirty="0" err="1" smtClean="0"/>
              <a:t>Екінші</a:t>
            </a:r>
            <a:r>
              <a:rPr lang="en-US" dirty="0" smtClean="0"/>
              <a:t> </a:t>
            </a:r>
            <a:r>
              <a:rPr lang="en-US" dirty="0" err="1" smtClean="0"/>
              <a:t>айналым</a:t>
            </a:r>
            <a:r>
              <a:rPr lang="en-US" dirty="0" smtClean="0"/>
              <a:t> </a:t>
            </a:r>
            <a:r>
              <a:rPr lang="en-US" dirty="0" err="1" smtClean="0"/>
              <a:t>кетеді</a:t>
            </a:r>
            <a:r>
              <a:rPr lang="en-US" dirty="0" smtClean="0"/>
              <a:t>, 1ші </a:t>
            </a:r>
            <a:r>
              <a:rPr lang="en-US" dirty="0" err="1" smtClean="0"/>
              <a:t>жұп</a:t>
            </a:r>
            <a:r>
              <a:rPr lang="en-US" dirty="0" smtClean="0"/>
              <a:t>  </a:t>
            </a:r>
            <a:r>
              <a:rPr lang="en-US" dirty="0" err="1" smtClean="0"/>
              <a:t>жазбағанды</a:t>
            </a:r>
            <a:r>
              <a:rPr lang="en-US" dirty="0" smtClean="0"/>
              <a:t> 2ші </a:t>
            </a:r>
            <a:r>
              <a:rPr lang="en-US" dirty="0" err="1" smtClean="0"/>
              <a:t>жұп</a:t>
            </a:r>
            <a:r>
              <a:rPr lang="en-US" dirty="0" smtClean="0"/>
              <a:t> </a:t>
            </a:r>
            <a:r>
              <a:rPr lang="en-US" dirty="0" err="1" smtClean="0"/>
              <a:t>толықтырып</a:t>
            </a:r>
            <a:r>
              <a:rPr lang="en-US" dirty="0" smtClean="0"/>
              <a:t>  </a:t>
            </a:r>
            <a:r>
              <a:rPr lang="en-US" dirty="0" err="1" smtClean="0"/>
              <a:t>жазады</a:t>
            </a:r>
            <a:r>
              <a:rPr lang="en-US" dirty="0" smtClean="0"/>
              <a:t>.</a:t>
            </a:r>
          </a:p>
          <a:p>
            <a:r>
              <a:rPr lang="en-US" dirty="0" smtClean="0"/>
              <a:t>1мин. </a:t>
            </a:r>
            <a:r>
              <a:rPr lang="ru-RU" dirty="0" smtClean="0"/>
              <a:t>Ө</a:t>
            </a:r>
            <a:r>
              <a:rPr lang="en-US" dirty="0" err="1" smtClean="0"/>
              <a:t>ткесін</a:t>
            </a:r>
            <a:r>
              <a:rPr lang="en-US" dirty="0" smtClean="0"/>
              <a:t>  3ші </a:t>
            </a:r>
            <a:r>
              <a:rPr lang="en-US" dirty="0" err="1" smtClean="0"/>
              <a:t>айналым</a:t>
            </a:r>
            <a:r>
              <a:rPr lang="en-US" dirty="0" smtClean="0"/>
              <a:t>, </a:t>
            </a:r>
            <a:r>
              <a:rPr lang="en-US" dirty="0" err="1" smtClean="0"/>
              <a:t>жұп</a:t>
            </a:r>
            <a:r>
              <a:rPr lang="en-US" dirty="0" smtClean="0"/>
              <a:t> </a:t>
            </a:r>
            <a:r>
              <a:rPr lang="en-US" dirty="0" err="1" smtClean="0"/>
              <a:t>қалғанын</a:t>
            </a:r>
            <a:r>
              <a:rPr lang="en-US" dirty="0" smtClean="0"/>
              <a:t> </a:t>
            </a:r>
            <a:r>
              <a:rPr lang="en-US" dirty="0" err="1" smtClean="0"/>
              <a:t>толықтырады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Соңында</a:t>
            </a:r>
            <a:r>
              <a:rPr lang="en-US" dirty="0" smtClean="0"/>
              <a:t> 1ші </a:t>
            </a:r>
            <a:r>
              <a:rPr lang="en-US" dirty="0" err="1" smtClean="0"/>
              <a:t>жұпқа</a:t>
            </a:r>
            <a:r>
              <a:rPr lang="en-US" dirty="0" smtClean="0"/>
              <a:t> </a:t>
            </a:r>
            <a:r>
              <a:rPr lang="en-US" dirty="0" err="1" smtClean="0"/>
              <a:t>қайтып</a:t>
            </a:r>
            <a:r>
              <a:rPr lang="en-US" dirty="0" smtClean="0"/>
              <a:t> </a:t>
            </a:r>
            <a:r>
              <a:rPr lang="en-US" dirty="0" err="1" smtClean="0"/>
              <a:t>келеді</a:t>
            </a:r>
            <a:r>
              <a:rPr lang="en-US" dirty="0" smtClean="0"/>
              <a:t>, </a:t>
            </a:r>
            <a:r>
              <a:rPr lang="en-US" dirty="0" err="1" smtClean="0"/>
              <a:t>қорғайды</a:t>
            </a:r>
            <a:r>
              <a:rPr lang="en-US" dirty="0" smtClean="0"/>
              <a:t>.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КАРУСЕЛЬ.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ransition advTm="800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Логарифм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дік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сызығыш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Содержимое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28875" y="3000375"/>
            <a:ext cx="5940425" cy="1716088"/>
          </a:xfrm>
        </p:spPr>
      </p:pic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285750" y="507206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Кәзіргі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уакытта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калькуляторлар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және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компьютерлердің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пайда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болуынан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логарифмдік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сызығыштарқолдану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қажеттілігі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түсіп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кетті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>
              <a:ea typeface="Calibri" pitchFamily="34" charset="0"/>
              <a:cs typeface="Arial" charset="0"/>
            </a:endParaRPr>
          </a:p>
        </p:txBody>
      </p:sp>
      <p:pic>
        <p:nvPicPr>
          <p:cNvPr id="24580" name="Рисунок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785938"/>
            <a:ext cx="38385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MCj0434810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0"/>
            <a:ext cx="2333625" cy="2187576"/>
          </a:xfrm>
          <a:noFill/>
        </p:spPr>
      </p:pic>
      <p:sp>
        <p:nvSpPr>
          <p:cNvPr id="18435" name="WordArt 17"/>
          <p:cNvSpPr>
            <a:spLocks noChangeArrowheads="1" noChangeShapeType="1" noTextEdit="1"/>
          </p:cNvSpPr>
          <p:nvPr/>
        </p:nvSpPr>
        <p:spPr bwMode="auto">
          <a:xfrm rot="21024285">
            <a:off x="241086" y="1637878"/>
            <a:ext cx="8445761" cy="435769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18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Біліміңді  шыңда:</a:t>
            </a:r>
            <a:endParaRPr lang="ru-RU" sz="1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0" y="-357214"/>
            <a:ext cx="77866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endParaRPr lang="ru-RU" altLang="ru-RU" sz="2000" dirty="0" smtClean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928670"/>
            <a:ext cx="821537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5400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ru-RU" sz="5400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advTm="800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рдце 6"/>
          <p:cNvSpPr/>
          <p:nvPr/>
        </p:nvSpPr>
        <p:spPr>
          <a:xfrm rot="6833655">
            <a:off x="4051300" y="2455863"/>
            <a:ext cx="4684713" cy="3786187"/>
          </a:xfrm>
          <a:prstGeom prst="hear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7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4800000" scaled="0"/>
          </a:gra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ердце 7"/>
          <p:cNvSpPr/>
          <p:nvPr/>
        </p:nvSpPr>
        <p:spPr>
          <a:xfrm rot="14770940">
            <a:off x="709612" y="2428876"/>
            <a:ext cx="4640263" cy="3795712"/>
          </a:xfrm>
          <a:prstGeom prst="hear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Сердце 5"/>
          <p:cNvSpPr/>
          <p:nvPr/>
        </p:nvSpPr>
        <p:spPr>
          <a:xfrm>
            <a:off x="2286000" y="-142875"/>
            <a:ext cx="5000625" cy="3714750"/>
          </a:xfrm>
          <a:prstGeom prst="hear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 dirty="0" smtClean="0"/>
          </a:p>
          <a:p>
            <a:pPr algn="ctr">
              <a:defRPr/>
            </a:pPr>
            <a:r>
              <a:rPr lang="en-US" sz="2800" dirty="0" smtClean="0"/>
              <a:t> +</a:t>
            </a:r>
            <a:endParaRPr lang="ru-RU" sz="2800" dirty="0"/>
          </a:p>
        </p:txBody>
      </p:sp>
      <p:sp>
        <p:nvSpPr>
          <p:cNvPr id="9" name="Овал 8"/>
          <p:cNvSpPr/>
          <p:nvPr/>
        </p:nvSpPr>
        <p:spPr>
          <a:xfrm>
            <a:off x="3786188" y="2928938"/>
            <a:ext cx="1571625" cy="1285875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575" y="2428869"/>
            <a:ext cx="2219325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643174" y="214290"/>
            <a:ext cx="14911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“4”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00826" y="2857496"/>
            <a:ext cx="14911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“3”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102887">
            <a:off x="4919375" y="4567118"/>
            <a:ext cx="2879414" cy="571504"/>
          </a:xfrm>
          <a:prstGeom prst="rect">
            <a:avLst/>
          </a:prstGeom>
          <a:noFill/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1357298"/>
            <a:ext cx="1511300" cy="714380"/>
          </a:xfrm>
          <a:prstGeom prst="rect">
            <a:avLst/>
          </a:prstGeom>
          <a:noFill/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1470548"/>
            <a:ext cx="1643074" cy="601129"/>
          </a:xfrm>
          <a:prstGeom prst="rect">
            <a:avLst/>
          </a:prstGeom>
          <a:noFill/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3357562"/>
            <a:ext cx="1714512" cy="1500198"/>
          </a:xfrm>
          <a:prstGeom prst="rect">
            <a:avLst/>
          </a:prstGeom>
          <a:noFill/>
        </p:spPr>
      </p:pic>
    </p:spTree>
  </p:cSld>
  <p:clrMapOvr>
    <a:masterClrMapping/>
  </p:clrMapOvr>
  <p:transition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рдце 6"/>
          <p:cNvSpPr/>
          <p:nvPr/>
        </p:nvSpPr>
        <p:spPr>
          <a:xfrm rot="6833655">
            <a:off x="4051300" y="2455863"/>
            <a:ext cx="4684713" cy="3786187"/>
          </a:xfrm>
          <a:prstGeom prst="hear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7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4800000" scaled="0"/>
          </a:gra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ln w="1905"/>
                <a:solidFill>
                  <a:srgbClr val="55199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-1</a:t>
            </a:r>
            <a:endParaRPr lang="ru-RU" sz="4000" b="1" dirty="0">
              <a:ln w="1905"/>
              <a:solidFill>
                <a:srgbClr val="55199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ердце 7"/>
          <p:cNvSpPr/>
          <p:nvPr/>
        </p:nvSpPr>
        <p:spPr>
          <a:xfrm rot="14770940">
            <a:off x="709612" y="2428876"/>
            <a:ext cx="4640263" cy="3795712"/>
          </a:xfrm>
          <a:prstGeom prst="hear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551997"/>
                </a:solidFill>
              </a:rPr>
              <a:t>-3,5</a:t>
            </a:r>
            <a:endParaRPr lang="ru-RU" sz="4000" b="1" dirty="0">
              <a:solidFill>
                <a:srgbClr val="551997"/>
              </a:solidFill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2286000" y="-142875"/>
            <a:ext cx="5000625" cy="3714750"/>
          </a:xfrm>
          <a:prstGeom prst="hear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 dirty="0" smtClean="0"/>
          </a:p>
          <a:p>
            <a:pPr algn="ctr">
              <a:defRPr/>
            </a:pPr>
            <a:r>
              <a:rPr lang="en-US" sz="4000" b="1" dirty="0" smtClean="0">
                <a:solidFill>
                  <a:srgbClr val="551997"/>
                </a:solidFill>
              </a:rPr>
              <a:t>23</a:t>
            </a:r>
            <a:endParaRPr lang="ru-RU" sz="4000" b="1" dirty="0">
              <a:solidFill>
                <a:srgbClr val="551997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86188" y="2928938"/>
            <a:ext cx="1571625" cy="1285875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221932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500298" y="0"/>
            <a:ext cx="14911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“4”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00826" y="2643182"/>
            <a:ext cx="14911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“3”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MCj0434810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472" y="0"/>
            <a:ext cx="2333625" cy="2187576"/>
          </a:xfrm>
          <a:noFill/>
        </p:spPr>
      </p:pic>
      <p:sp>
        <p:nvSpPr>
          <p:cNvPr id="18435" name="WordArt 17"/>
          <p:cNvSpPr>
            <a:spLocks noChangeArrowheads="1" noChangeShapeType="1" noTextEdit="1"/>
          </p:cNvSpPr>
          <p:nvPr/>
        </p:nvSpPr>
        <p:spPr bwMode="auto">
          <a:xfrm rot="21024285">
            <a:off x="241086" y="1637878"/>
            <a:ext cx="8445761" cy="435769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18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Біліміңді  тексер</a:t>
            </a:r>
            <a:r>
              <a:rPr lang="ru-RU" sz="1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ru-RU" sz="1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0" y="-357214"/>
            <a:ext cx="77866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endParaRPr lang="ru-RU" altLang="ru-RU" sz="2000" dirty="0" smtClean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928670"/>
            <a:ext cx="821537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5400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ru-RU" sz="5400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advTm="8000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ChangeArrowheads="1"/>
          </p:cNvSpPr>
          <p:nvPr/>
        </p:nvSpPr>
        <p:spPr bwMode="auto">
          <a:xfrm>
            <a:off x="0" y="142875"/>
            <a:ext cx="2357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1-нұсқа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8435" name="Rectangle 11"/>
          <p:cNvSpPr>
            <a:spLocks noChangeArrowheads="1"/>
          </p:cNvSpPr>
          <p:nvPr/>
        </p:nvSpPr>
        <p:spPr bwMode="auto">
          <a:xfrm>
            <a:off x="0" y="571500"/>
            <a:ext cx="1500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. Есептеңдер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 </a:t>
            </a:r>
            <a:endParaRPr lang="ru-RU" dirty="0">
              <a:latin typeface="Arial" charset="0"/>
            </a:endParaRPr>
          </a:p>
        </p:txBody>
      </p:sp>
      <p:sp>
        <p:nvSpPr>
          <p:cNvPr id="18436" name="Rectangle 12"/>
          <p:cNvSpPr>
            <a:spLocks noChangeArrowheads="1"/>
          </p:cNvSpPr>
          <p:nvPr/>
        </p:nvSpPr>
        <p:spPr bwMode="auto">
          <a:xfrm>
            <a:off x="214282" y="1000108"/>
            <a:ext cx="3857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С)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700"/>
              <a:t>             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) 0;</a:t>
            </a:r>
            <a:r>
              <a:rPr lang="en-US" sz="700"/>
              <a:t>              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Е) 1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Arial" charset="0"/>
            </a:endParaRPr>
          </a:p>
        </p:txBody>
      </p:sp>
      <p:sp>
        <p:nvSpPr>
          <p:cNvPr id="18437" name="Rectangle 14"/>
          <p:cNvSpPr>
            <a:spLocks noChangeArrowheads="1"/>
          </p:cNvSpPr>
          <p:nvPr/>
        </p:nvSpPr>
        <p:spPr bwMode="auto">
          <a:xfrm>
            <a:off x="142875" y="1714488"/>
            <a:ext cx="25003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. Теңдеуді шешіңдер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>
              <a:latin typeface="Arial" charset="0"/>
            </a:endParaRPr>
          </a:p>
        </p:txBody>
      </p:sp>
      <p:sp>
        <p:nvSpPr>
          <p:cNvPr id="18438" name="Rectangle 15"/>
          <p:cNvSpPr>
            <a:spLocks noChangeArrowheads="1"/>
          </p:cNvSpPr>
          <p:nvPr/>
        </p:nvSpPr>
        <p:spPr bwMode="auto">
          <a:xfrm>
            <a:off x="-214346" y="2571744"/>
            <a:ext cx="3429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В) 1/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700" dirty="0"/>
              <a:t>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С) 0;</a:t>
            </a:r>
            <a:r>
              <a:rPr lang="en-US" sz="700" dirty="0"/>
              <a:t>           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1;</a:t>
            </a:r>
            <a:r>
              <a:rPr lang="en-US" sz="700" dirty="0"/>
              <a:t>  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Е)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Arial" charset="0"/>
            </a:endParaRPr>
          </a:p>
        </p:txBody>
      </p:sp>
      <p:sp>
        <p:nvSpPr>
          <p:cNvPr id="18440" name="Rectangle 17"/>
          <p:cNvSpPr>
            <a:spLocks noChangeArrowheads="1"/>
          </p:cNvSpPr>
          <p:nvPr/>
        </p:nvSpPr>
        <p:spPr bwMode="auto">
          <a:xfrm>
            <a:off x="214313" y="3429000"/>
            <a:ext cx="35004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Өрнектің мәнін тап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16?</a:t>
            </a:r>
          </a:p>
          <a:p>
            <a:pPr eaLnBrk="0" hangingPunct="0">
              <a:tabLst>
                <a:tab pos="457200" algn="l"/>
              </a:tabLst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А) 2;	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В) 4;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С) 1;</a:t>
            </a:r>
            <a:r>
              <a:rPr lang="en-US" sz="700" dirty="0"/>
              <a:t>              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8;</a:t>
            </a:r>
            <a:r>
              <a:rPr lang="en-US" sz="700" dirty="0"/>
              <a:t>  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Е) 0.</a:t>
            </a:r>
            <a:endParaRPr lang="ru-RU" dirty="0">
              <a:latin typeface="Arial" charset="0"/>
            </a:endParaRPr>
          </a:p>
        </p:txBody>
      </p:sp>
      <p:sp>
        <p:nvSpPr>
          <p:cNvPr id="18442" name="Rectangle 19"/>
          <p:cNvSpPr>
            <a:spLocks noChangeArrowheads="1"/>
          </p:cNvSpPr>
          <p:nvPr/>
        </p:nvSpPr>
        <p:spPr bwMode="auto">
          <a:xfrm>
            <a:off x="4643438" y="142875"/>
            <a:ext cx="321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kk-KZ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2-нұсқа.</a:t>
            </a:r>
            <a:endParaRPr lang="kk-KZ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8443" name="Rectangle 21"/>
          <p:cNvSpPr>
            <a:spLocks noChangeArrowheads="1"/>
          </p:cNvSpPr>
          <p:nvPr/>
        </p:nvSpPr>
        <p:spPr bwMode="auto">
          <a:xfrm>
            <a:off x="4357688" y="571500"/>
            <a:ext cx="4286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kk-KZ" sz="1400">
                <a:latin typeface="Times New Roman" pitchFamily="18" charset="0"/>
                <a:cs typeface="Times New Roman" pitchFamily="18" charset="0"/>
              </a:rPr>
              <a:t>1. Есептеңдер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:  </a:t>
            </a:r>
            <a:endParaRPr lang="ru-RU">
              <a:latin typeface="Arial" charset="0"/>
            </a:endParaRPr>
          </a:p>
        </p:txBody>
      </p:sp>
      <p:sp>
        <p:nvSpPr>
          <p:cNvPr id="18444" name="Rectangle 22"/>
          <p:cNvSpPr>
            <a:spLocks noChangeArrowheads="1"/>
          </p:cNvSpPr>
          <p:nvPr/>
        </p:nvSpPr>
        <p:spPr bwMode="auto">
          <a:xfrm>
            <a:off x="4500563" y="857250"/>
            <a:ext cx="3357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98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700"/>
              <a:t>         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С) 0;</a:t>
            </a:r>
            <a:r>
              <a:rPr lang="en-US" sz="700"/>
              <a:t>        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) 2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700"/>
              <a:t>        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Е) 1.</a:t>
            </a:r>
            <a:endParaRPr lang="ru-RU">
              <a:latin typeface="Arial" charset="0"/>
            </a:endParaRPr>
          </a:p>
        </p:txBody>
      </p:sp>
      <p:sp>
        <p:nvSpPr>
          <p:cNvPr id="18445" name="Rectangle 24"/>
          <p:cNvSpPr>
            <a:spLocks noChangeArrowheads="1"/>
          </p:cNvSpPr>
          <p:nvPr/>
        </p:nvSpPr>
        <p:spPr bwMode="auto">
          <a:xfrm>
            <a:off x="4357688" y="1500174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. Теңдеуді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шешіңдер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>
              <a:latin typeface="Arial" charset="0"/>
            </a:endParaRPr>
          </a:p>
        </p:txBody>
      </p:sp>
      <p:sp>
        <p:nvSpPr>
          <p:cNvPr id="18446" name="Rectangle 25"/>
          <p:cNvSpPr>
            <a:spLocks noChangeArrowheads="1"/>
          </p:cNvSpPr>
          <p:nvPr/>
        </p:nvSpPr>
        <p:spPr bwMode="auto">
          <a:xfrm>
            <a:off x="4500563" y="2285992"/>
            <a:ext cx="4429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700" dirty="0"/>
              <a:t> 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С) 0;</a:t>
            </a:r>
            <a:r>
              <a:rPr lang="en-US" sz="700" dirty="0"/>
              <a:t>       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1/2;</a:t>
            </a:r>
            <a:r>
              <a:rPr lang="en-US" sz="700" dirty="0"/>
              <a:t>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Е) 1.</a:t>
            </a:r>
            <a:endParaRPr lang="ru-RU" dirty="0">
              <a:latin typeface="Arial" charset="0"/>
            </a:endParaRPr>
          </a:p>
        </p:txBody>
      </p:sp>
      <p:sp>
        <p:nvSpPr>
          <p:cNvPr id="18448" name="Rectangle 27"/>
          <p:cNvSpPr>
            <a:spLocks noChangeArrowheads="1"/>
          </p:cNvSpPr>
          <p:nvPr/>
        </p:nvSpPr>
        <p:spPr bwMode="auto">
          <a:xfrm>
            <a:off x="4357688" y="3429000"/>
            <a:ext cx="3714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Өрнектің мәнін тап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81?</a:t>
            </a:r>
          </a:p>
          <a:p>
            <a:pPr>
              <a:tabLst>
                <a:tab pos="228600" algn="l"/>
              </a:tabLst>
            </a:pPr>
            <a:endParaRPr lang="ru-RU" sz="700" dirty="0"/>
          </a:p>
          <a:p>
            <a:pPr eaLnBrk="0" hangingPunct="0">
              <a:tabLst>
                <a:tab pos="2286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А) 9;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В) 5;</a:t>
            </a:r>
            <a:r>
              <a:rPr lang="en-US" sz="700" dirty="0"/>
              <a:t>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С) 1;</a:t>
            </a:r>
            <a:r>
              <a:rPr lang="en-US" sz="700" dirty="0"/>
              <a:t>        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3;</a:t>
            </a:r>
            <a:r>
              <a:rPr lang="en-US" sz="700" dirty="0"/>
              <a:t> 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Е) 0.</a:t>
            </a:r>
            <a:endParaRPr lang="ru-RU" dirty="0">
              <a:latin typeface="Arial" charset="0"/>
            </a:endParaRPr>
          </a:p>
        </p:txBody>
      </p:sp>
      <p:sp>
        <p:nvSpPr>
          <p:cNvPr id="18449" name="Rectangle 28"/>
          <p:cNvSpPr>
            <a:spLocks noChangeArrowheads="1"/>
          </p:cNvSpPr>
          <p:nvPr/>
        </p:nvSpPr>
        <p:spPr bwMode="auto">
          <a:xfrm>
            <a:off x="4357688" y="4643438"/>
            <a:ext cx="4357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28600" algn="l"/>
              </a:tabLst>
            </a:pPr>
            <a:endParaRPr lang="ru-RU" dirty="0">
              <a:latin typeface="Arial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0" y="-42863"/>
            <a:ext cx="9144000" cy="6900863"/>
            <a:chOff x="0" y="-17"/>
            <a:chExt cx="5783" cy="4342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8462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3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4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8461" name="Picture 31" descr="пгшлпгш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7" descr="Рисунок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23" y="214313"/>
            <a:ext cx="942951" cy="103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8453" name="Picture 2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571480"/>
            <a:ext cx="9286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4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8455" name="Picture 3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500174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8457" name="Picture 3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38" y="571500"/>
            <a:ext cx="1071562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8459" name="Picture 3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1285860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071546"/>
            <a:ext cx="6858048" cy="193899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Логарифмдік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өрнектерді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түрлендіру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тақрыбына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есептер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шығару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0" y="-42863"/>
            <a:ext cx="9144000" cy="6900863"/>
            <a:chOff x="0" y="-17"/>
            <a:chExt cx="5783" cy="4342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9225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6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7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24" name="Picture 31" descr="пгшлпгш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857257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Сабақтың тақырыбы: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14348" y="5214950"/>
            <a:ext cx="5254625" cy="157152"/>
          </a:xfrm>
        </p:spPr>
        <p:txBody>
          <a:bodyPr/>
          <a:lstStyle/>
          <a:p>
            <a:pPr marR="0" algn="l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Орындаған: </a:t>
            </a: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Кубж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терова  А.А.</a:t>
            </a:r>
          </a:p>
          <a:p>
            <a:pPr marR="0" algn="l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 мұғалімі.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900igr.net/datai/matematika/Logarifmy/0004-002-Osnovnoe-logarifmicheskoe-tozhdestv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99210">
            <a:off x="6552096" y="4591847"/>
            <a:ext cx="2466147" cy="149464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isometricOffAxis1Right"/>
            <a:lightRig rig="twoPt" dir="t"/>
          </a:scene3d>
          <a:sp3d prstMaterial="matte"/>
        </p:spPr>
      </p:pic>
    </p:spTree>
  </p:cSld>
  <p:clrMapOvr>
    <a:masterClrMapping/>
  </p:clrMapOvr>
  <p:transition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0931579">
            <a:off x="444024" y="506950"/>
            <a:ext cx="3889783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0" y="-42863"/>
            <a:ext cx="9144000" cy="6900863"/>
            <a:chOff x="0" y="-17"/>
            <a:chExt cx="5783" cy="4342"/>
          </a:xfrm>
        </p:grpSpPr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9494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5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6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493" name="Picture 31" descr="пгшлпгш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85811" y="1928813"/>
          <a:ext cx="7143774" cy="2571752"/>
        </p:xfrm>
        <a:graphic>
          <a:graphicData uri="http://schemas.openxmlformats.org/drawingml/2006/table">
            <a:tbl>
              <a:tblPr/>
              <a:tblGrid>
                <a:gridCol w="1799971"/>
                <a:gridCol w="1779771"/>
                <a:gridCol w="1782016"/>
                <a:gridCol w="1782016"/>
              </a:tblGrid>
              <a:tr h="6429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Нұсқа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Тапсырмалар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Нұсқа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Нұсқа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8000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6"/>
          <p:cNvSpPr>
            <a:spLocks noChangeArrowheads="1"/>
          </p:cNvSpPr>
          <p:nvPr/>
        </p:nvSpPr>
        <p:spPr bwMode="auto">
          <a:xfrm>
            <a:off x="142874" y="1285875"/>
            <a:ext cx="66613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Тест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кітапшаларынан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есептер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шығару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Arial" charset="0"/>
            </a:endParaRPr>
          </a:p>
        </p:txBody>
      </p:sp>
      <p:sp>
        <p:nvSpPr>
          <p:cNvPr id="14340" name="Rectangle 17"/>
          <p:cNvSpPr>
            <a:spLocks noChangeArrowheads="1"/>
          </p:cNvSpPr>
          <p:nvPr/>
        </p:nvSpPr>
        <p:spPr bwMode="auto">
          <a:xfrm>
            <a:off x="457200" y="895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4341" name="Rectangle 19"/>
          <p:cNvSpPr>
            <a:spLocks noChangeArrowheads="1"/>
          </p:cNvSpPr>
          <p:nvPr/>
        </p:nvSpPr>
        <p:spPr bwMode="auto">
          <a:xfrm>
            <a:off x="285750" y="2714625"/>
            <a:ext cx="3071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2. </a:t>
            </a:r>
            <a:endParaRPr lang="ru-RU" dirty="0">
              <a:latin typeface="Arial" charset="0"/>
            </a:endParaRPr>
          </a:p>
        </p:txBody>
      </p:sp>
      <p:sp>
        <p:nvSpPr>
          <p:cNvPr id="14343" name="Rectangle 20"/>
          <p:cNvSpPr>
            <a:spLocks noChangeArrowheads="1"/>
          </p:cNvSpPr>
          <p:nvPr/>
        </p:nvSpPr>
        <p:spPr bwMode="auto">
          <a:xfrm>
            <a:off x="45720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4344" name="Rectangle 23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4345" name="Rectangle 26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4346" name="Rectangle 28"/>
          <p:cNvSpPr>
            <a:spLocks noChangeArrowheads="1"/>
          </p:cNvSpPr>
          <p:nvPr/>
        </p:nvSpPr>
        <p:spPr bwMode="auto">
          <a:xfrm>
            <a:off x="357158" y="4214818"/>
            <a:ext cx="3357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kk-KZ" sz="2000" dirty="0">
              <a:latin typeface="Arial" charset="0"/>
            </a:endParaRPr>
          </a:p>
        </p:txBody>
      </p:sp>
      <p:pic>
        <p:nvPicPr>
          <p:cNvPr id="14347" name="Picture 2" descr="F:\документы 2009\обл конкурс 2009\Gif\LETTE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071938"/>
            <a:ext cx="25003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57356" y="214290"/>
            <a:ext cx="569752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kk-KZ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ҰБТ-ға дайындық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49" name="Group 26"/>
          <p:cNvGrpSpPr>
            <a:grpSpLocks/>
          </p:cNvGrpSpPr>
          <p:nvPr/>
        </p:nvGrpSpPr>
        <p:grpSpPr bwMode="auto">
          <a:xfrm>
            <a:off x="0" y="-42863"/>
            <a:ext cx="9144000" cy="6900863"/>
            <a:chOff x="0" y="-17"/>
            <a:chExt cx="5783" cy="4342"/>
          </a:xfrm>
        </p:grpSpPr>
        <p:grpSp>
          <p:nvGrpSpPr>
            <p:cNvPr id="14350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4352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3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4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351" name="Picture 31" descr="пгшлпгш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000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фото 11кл\Новая папка\IMG_77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71531">
            <a:off x="492013" y="4441934"/>
            <a:ext cx="2209800" cy="1476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D:\фото 11кл\Новая папка\IMG_77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445224"/>
            <a:ext cx="1704975" cy="11334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:\фото 11кл\Новая папка\IMG_76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50514">
            <a:off x="6209553" y="4580972"/>
            <a:ext cx="2305050" cy="1533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D:\фото 11кл\Новая папка\IMG_764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780928"/>
            <a:ext cx="2209800" cy="14801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D:\фото 11кл\Новая папка\IMG_766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780928"/>
            <a:ext cx="2095500" cy="1569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D:\фото 11кл\Новая папка\IMG_781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59593">
            <a:off x="206398" y="858654"/>
            <a:ext cx="2314575" cy="1543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D:\фото 11кл\Новая папка\IMG_776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172579" flipH="1">
            <a:off x="6677215" y="1174288"/>
            <a:ext cx="2303226" cy="1654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 descr="D:\фото 11кл\Новая папка\IMG_765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548680"/>
            <a:ext cx="2323465" cy="1552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Tm="8000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571480"/>
            <a:ext cx="457203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Үйге тапсырма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1643063" y="2071688"/>
            <a:ext cx="4891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№263,264,265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teache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94541" flipH="1">
            <a:off x="6484938" y="2752725"/>
            <a:ext cx="20288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5" name="Group 26"/>
          <p:cNvGrpSpPr>
            <a:grpSpLocks/>
          </p:cNvGrpSpPr>
          <p:nvPr/>
        </p:nvGrpSpPr>
        <p:grpSpPr bwMode="auto">
          <a:xfrm>
            <a:off x="0" y="-42863"/>
            <a:ext cx="9144000" cy="6900863"/>
            <a:chOff x="0" y="-17"/>
            <a:chExt cx="5783" cy="4342"/>
          </a:xfrm>
        </p:grpSpPr>
        <p:grpSp>
          <p:nvGrpSpPr>
            <p:cNvPr id="20486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0488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89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0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487" name="Picture 31" descr="пгшлпгш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000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009650" y="333375"/>
            <a:ext cx="7124700" cy="719138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 түлекке тілек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FF0000"/>
              </a:solidFill>
              <a:cs typeface="Trebuchet M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908050"/>
            <a:ext cx="8462993" cy="594995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ct val="0"/>
              </a:spcAft>
            </a:pP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Өзіңнің күшіңді </a:t>
            </a:r>
            <a:r>
              <a:rPr lang="kk-KZ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екі еселе, үш еселе, </a:t>
            </a: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ал білім </a:t>
            </a:r>
            <a:r>
              <a:rPr lang="kk-KZ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көлемін n-дәрежеге</a:t>
            </a:r>
            <a:r>
              <a:rPr lang="kk-KZ" sz="2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дейін көбейт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ct val="0"/>
              </a:spcAft>
            </a:pP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Сенің жадыңда жастық шақ </a:t>
            </a:r>
            <a:r>
              <a:rPr lang="kk-KZ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тұрақты шама</a:t>
            </a:r>
            <a:r>
              <a:rPr lang="kk-K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болып қалсын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ct val="0"/>
              </a:spcAft>
            </a:pP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Барлық өмір қателіктерінен тек </a:t>
            </a:r>
            <a:r>
              <a:rPr lang="kk-KZ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оң түбір </a:t>
            </a: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шығар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ct val="0"/>
              </a:spcAft>
            </a:pP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Сенің тағдырыңның сындық нүктелерінде </a:t>
            </a:r>
            <a:r>
              <a:rPr lang="kk-KZ" sz="2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kk-KZ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сәтсіздік пен</a:t>
            </a:r>
            <a:r>
              <a:rPr lang="kk-KZ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 </a:t>
            </a: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табыс болсын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ct val="0"/>
              </a:spcAft>
            </a:pP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Жабырқаңқы көңіл-күйді үнемі </a:t>
            </a:r>
            <a:r>
              <a:rPr lang="kk-KZ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0-ге</a:t>
            </a: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 көбейтуге тырыс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ct val="0"/>
              </a:spcAft>
            </a:pPr>
            <a:r>
              <a:rPr lang="kk-KZ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Миллион</a:t>
            </a:r>
            <a:r>
              <a:rPr lang="kk-KZ" sz="2200" b="1" u="sng" dirty="0" smtClean="0">
                <a:latin typeface="Times New Roman" pitchFamily="18" charset="0"/>
                <a:cs typeface="Times New Roman" pitchFamily="18" charset="0"/>
              </a:rPr>
              <a:t> ү</a:t>
            </a: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міттен жақсылық күт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ct val="0"/>
              </a:spcAft>
            </a:pPr>
            <a:r>
              <a:rPr lang="kk-KZ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-∞-ден +∞-ке   </a:t>
            </a: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дейін   бақыт   болсын.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ct val="0"/>
              </a:spcAft>
            </a:pP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Өмір-бұл үлкен есеп кітабы. Тек жауабына көз салуға асықпа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ct val="0"/>
              </a:spcAft>
            </a:pP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 Егер қайғы келсе, онда ол </a:t>
            </a:r>
            <a:r>
              <a:rPr lang="kk-K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соңғы шегі </a:t>
            </a: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болып,  ал қуаныш  </a:t>
            </a:r>
            <a:r>
              <a:rPr lang="kk-K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шексіз </a:t>
            </a: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болсын.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ct val="0"/>
              </a:spcAft>
            </a:pP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 Өмір дайындаған барлық емтихандарды тек беске тапсыр!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ct val="0"/>
              </a:spcAft>
              <a:buFont typeface="Wingdings 2" pitchFamily="18" charset="2"/>
              <a:buNone/>
            </a:pPr>
            <a:r>
              <a:rPr lang="kk-K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Қымбатты менің оқушыларым!</a:t>
            </a:r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ct val="0"/>
              </a:spcAft>
              <a:buFont typeface="Wingdings 2" pitchFamily="18" charset="2"/>
              <a:buNone/>
            </a:pP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Болашаққа көз тастап,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ct val="0"/>
              </a:spcAft>
              <a:buFont typeface="Wingdings 2" pitchFamily="18" charset="2"/>
              <a:buNone/>
            </a:pP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  Өмірге сапар бастадың,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ct val="0"/>
              </a:spcAft>
              <a:buFont typeface="Wingdings 2" pitchFamily="18" charset="2"/>
              <a:buNone/>
            </a:pP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    Қанаты арман құсының,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          Алысқа сіздерді  апарсын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pPr>
              <a:spcAft>
                <a:spcPct val="0"/>
              </a:spcAft>
              <a:buFont typeface="Wingdings 2" pitchFamily="18" charset="2"/>
              <a:buNone/>
            </a:pP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ct val="0"/>
              </a:spcAft>
              <a:buFont typeface="Wingdings 2" pitchFamily="18" charset="2"/>
              <a:buNone/>
            </a:pPr>
            <a:r>
              <a:rPr lang="kk-KZ" sz="2200" b="1" i="1" dirty="0" smtClean="0">
                <a:solidFill>
                  <a:srgbClr val="2C0CB4"/>
                </a:solidFill>
                <a:latin typeface="Times New Roman" pitchFamily="18" charset="0"/>
                <a:cs typeface="Times New Roman" pitchFamily="18" charset="0"/>
              </a:rPr>
              <a:t>Математика пәнінің мұғалімі  Кубжетерова </a:t>
            </a:r>
            <a:r>
              <a:rPr lang="kk-KZ" sz="1900" b="1" i="1" dirty="0" smtClean="0">
                <a:solidFill>
                  <a:srgbClr val="2C0CB4"/>
                </a:solidFill>
                <a:latin typeface="Times New Roman" pitchFamily="18" charset="0"/>
                <a:cs typeface="Times New Roman" pitchFamily="18" charset="0"/>
              </a:rPr>
              <a:t>Айгуль  Арынгазиевна.</a:t>
            </a:r>
            <a:endParaRPr lang="ru-RU" sz="1900" b="1" dirty="0" smtClean="0">
              <a:solidFill>
                <a:srgbClr val="2C0C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Рисунок 3" descr="IMG_78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638175" cy="952500"/>
          </a:xfrm>
          <a:prstGeom prst="rect">
            <a:avLst/>
          </a:prstGeom>
          <a:noFill/>
        </p:spPr>
      </p:pic>
      <p:pic>
        <p:nvPicPr>
          <p:cNvPr id="5126" name="Рисунок 4" descr="IMG_78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09700"/>
            <a:ext cx="619125" cy="923925"/>
          </a:xfrm>
          <a:prstGeom prst="rect">
            <a:avLst/>
          </a:prstGeom>
          <a:noFill/>
        </p:spPr>
      </p:pic>
      <p:pic>
        <p:nvPicPr>
          <p:cNvPr id="5125" name="Рисунок 1" descr="IMG_78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33625"/>
            <a:ext cx="590550" cy="885825"/>
          </a:xfrm>
          <a:prstGeom prst="rect">
            <a:avLst/>
          </a:prstGeom>
          <a:noFill/>
        </p:spPr>
      </p:pic>
      <p:pic>
        <p:nvPicPr>
          <p:cNvPr id="5124" name="Рисунок 5" descr="IMG_78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9450"/>
            <a:ext cx="590550" cy="885825"/>
          </a:xfrm>
          <a:prstGeom prst="rect">
            <a:avLst/>
          </a:prstGeom>
          <a:noFill/>
        </p:spPr>
      </p:pic>
      <p:pic>
        <p:nvPicPr>
          <p:cNvPr id="5123" name="Рисунок 2" descr="IMG_788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05275"/>
            <a:ext cx="600075" cy="895350"/>
          </a:xfrm>
          <a:prstGeom prst="rect">
            <a:avLst/>
          </a:prstGeom>
          <a:noFill/>
        </p:spPr>
      </p:pic>
      <p:pic>
        <p:nvPicPr>
          <p:cNvPr id="5122" name="Picture 2" descr="IMG_786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00625"/>
            <a:ext cx="590550" cy="885825"/>
          </a:xfrm>
          <a:prstGeom prst="rect">
            <a:avLst/>
          </a:prstGeom>
          <a:noFill/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7172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8000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Таблица 2"/>
          <p:cNvSpPr>
            <a:spLocks noGrp="1" noTextEdit="1"/>
          </p:cNvSpPr>
          <p:nvPr>
            <p:ph type="tbl" idx="1"/>
          </p:nvPr>
        </p:nvSpPr>
        <p:spPr/>
      </p:sp>
      <p:pic>
        <p:nvPicPr>
          <p:cNvPr id="12292" name="Picture 2" descr="winXP2"/>
          <p:cNvPicPr>
            <a:picLocks noChangeAspect="1" noChangeArrowheads="1"/>
          </p:cNvPicPr>
          <p:nvPr/>
        </p:nvPicPr>
        <p:blipFill>
          <a:blip r:embed="rId3" cstate="print"/>
          <a:srcRect b="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AG00319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250950"/>
            <a:ext cx="6840537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WordArt 5"/>
          <p:cNvSpPr>
            <a:spLocks noChangeArrowheads="1" noChangeShapeType="1" noTextEdit="1"/>
          </p:cNvSpPr>
          <p:nvPr/>
        </p:nvSpPr>
        <p:spPr bwMode="auto">
          <a:xfrm>
            <a:off x="1042988" y="549275"/>
            <a:ext cx="734536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urier New"/>
                <a:cs typeface="Courier New"/>
              </a:rPr>
              <a:t>Сабақ аяқталды</a:t>
            </a:r>
          </a:p>
        </p:txBody>
      </p:sp>
      <p:pic>
        <p:nvPicPr>
          <p:cNvPr id="10" name="Picture 6" descr="SuperSmileys%20(100)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5229225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3[2]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0" y="3429000"/>
            <a:ext cx="21431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20143324">
            <a:off x="-123633" y="932368"/>
            <a:ext cx="483529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Сабақтың мақсаты:</a:t>
            </a:r>
            <a:endParaRPr lang="ru-RU" sz="2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00188" y="1643063"/>
            <a:ext cx="650081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kk-KZ" sz="2800" dirty="0">
                <a:solidFill>
                  <a:srgbClr val="2C0CB4"/>
                </a:solidFill>
                <a:latin typeface="Times New Roman" pitchFamily="18" charset="0"/>
                <a:cs typeface="Times New Roman" pitchFamily="18" charset="0"/>
              </a:rPr>
              <a:t>1. Логарифм ұғымы және оның қасиеттерін қорытындылау, есептер шығаруда логарифмнің анықтамасы мен қасиеттерін қолдана білу дағдыларын бекіту. </a:t>
            </a:r>
            <a:endParaRPr lang="ru-RU" sz="2800" dirty="0">
              <a:solidFill>
                <a:srgbClr val="2C0CB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Есеп шығару барысында оқушылардың ойлау қабілеттерін дамыту, іскерлік білімдерін, дағдыларын қалыптастыру;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Оқушыларды бар ақпаратты пайдаланып жұмыс істеуге, шапшандыққа, бір-бірлерін тыңдауға тәрбиелеу</a:t>
            </a:r>
            <a:r>
              <a:rPr lang="kk-KZ" sz="2000" dirty="0">
                <a:solidFill>
                  <a:srgbClr val="2C0CB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0245" name="Group 26"/>
          <p:cNvGrpSpPr>
            <a:grpSpLocks/>
          </p:cNvGrpSpPr>
          <p:nvPr/>
        </p:nvGrpSpPr>
        <p:grpSpPr bwMode="auto">
          <a:xfrm>
            <a:off x="0" y="-42863"/>
            <a:ext cx="9144000" cy="6900863"/>
            <a:chOff x="0" y="-17"/>
            <a:chExt cx="5783" cy="4342"/>
          </a:xfrm>
        </p:grpSpPr>
        <p:grpSp>
          <p:nvGrpSpPr>
            <p:cNvPr id="10246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0248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0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47" name="Picture 31" descr="пгшлпгш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219705">
            <a:off x="-1474789" y="1966585"/>
            <a:ext cx="1143950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Ой </a:t>
            </a:r>
            <a:r>
              <a:rPr lang="ru-RU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қозғау</a:t>
            </a:r>
            <a:endParaRPr lang="ru-RU" sz="6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6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kk-KZ" sz="6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Ұшқыр ойдан –ұтымды жауап.</a:t>
            </a:r>
            <a:r>
              <a:rPr lang="ru-RU" sz="6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ru-RU" sz="60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9" descr="word1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3216">
            <a:off x="6581779" y="3237601"/>
            <a:ext cx="1129276" cy="19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10818772"/>
      </p:ext>
    </p:extLst>
  </p:cSld>
  <p:clrMapOvr>
    <a:masterClrMapping/>
  </p:clrMapOvr>
  <p:transition advTm="8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MCj0434810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10375" y="-357188"/>
            <a:ext cx="2333625" cy="2187576"/>
          </a:xfrm>
          <a:noFill/>
        </p:spPr>
      </p:pic>
      <p:sp>
        <p:nvSpPr>
          <p:cNvPr id="18435" name="WordArt 17"/>
          <p:cNvSpPr>
            <a:spLocks noChangeArrowheads="1" noChangeShapeType="1" noTextEdit="1"/>
          </p:cNvSpPr>
          <p:nvPr/>
        </p:nvSpPr>
        <p:spPr bwMode="auto">
          <a:xfrm>
            <a:off x="428625" y="214312"/>
            <a:ext cx="6592888" cy="15716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18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Қайталау сұрақтары:</a:t>
            </a:r>
            <a:endParaRPr lang="ru-RU" sz="1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0" y="-357214"/>
            <a:ext cx="778668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1) Логарифм сөзінің мағынасы?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Шығу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тарихы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Натурал логарифм  дегеніміз  не ?</a:t>
            </a:r>
            <a:endParaRPr lang="ru-RU" sz="3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1304925" algn="l"/>
                <a:tab pos="1349375" algn="l"/>
                <a:tab pos="1371600" algn="l"/>
                <a:tab pos="1798638" algn="l"/>
                <a:tab pos="2247900" algn="l"/>
                <a:tab pos="3152775" algn="l"/>
              </a:tabLst>
            </a:pPr>
            <a:r>
              <a:rPr lang="kk-KZ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Ондық  логарифм  дегеніміз не?</a:t>
            </a:r>
            <a:endParaRPr lang="ru-RU" sz="3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0" hangingPunct="0">
              <a:buAutoNum type="arabicParenR" startAt="4"/>
              <a:tabLst>
                <a:tab pos="1304925" algn="l"/>
                <a:tab pos="1349375" algn="l"/>
                <a:tab pos="1371600" algn="l"/>
                <a:tab pos="1798638" algn="l"/>
                <a:tab pos="2247900" algn="l"/>
                <a:tab pos="3152775" algn="l"/>
              </a:tabLst>
            </a:pPr>
            <a:r>
              <a:rPr lang="kk-KZ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Логарифмді  табу деп нені атаймыз?</a:t>
            </a:r>
            <a:endParaRPr lang="en-US" sz="3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0" hangingPunct="0">
              <a:buAutoNum type="arabicParenR" startAt="4"/>
              <a:tabLst>
                <a:tab pos="1304925" algn="l"/>
                <a:tab pos="1349375" algn="l"/>
                <a:tab pos="1371600" algn="l"/>
                <a:tab pos="1798638" algn="l"/>
                <a:tab pos="2247900" algn="l"/>
                <a:tab pos="3152775" algn="l"/>
              </a:tabLst>
            </a:pP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Оқылуы</a:t>
            </a:r>
            <a:endParaRPr lang="kk-KZ" sz="3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altLang="ru-RU" sz="2000" dirty="0" smtClean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928670"/>
            <a:ext cx="821537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5400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ru-RU" sz="5400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pic>
        <p:nvPicPr>
          <p:cNvPr id="6" name="Picture 3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4786322"/>
            <a:ext cx="1152525" cy="639763"/>
          </a:xfrm>
          <a:prstGeom prst="rect">
            <a:avLst/>
          </a:prstGeom>
          <a:noFill/>
        </p:spPr>
      </p:pic>
    </p:spTree>
  </p:cSld>
  <p:clrMapOvr>
    <a:masterClrMapping/>
  </p:clrMapOvr>
  <p:transition advTm="8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800" dirty="0" smtClean="0"/>
              <a:t>Шотландиялық ғалым</a:t>
            </a:r>
            <a:endParaRPr lang="ru-RU" sz="4800" dirty="0"/>
          </a:p>
        </p:txBody>
      </p:sp>
      <p:sp>
        <p:nvSpPr>
          <p:cNvPr id="6" name="Скругленный прямоугольник 5">
            <a:hlinkClick r:id="" action="ppaction://noaction"/>
          </p:cNvPr>
          <p:cNvSpPr/>
          <p:nvPr/>
        </p:nvSpPr>
        <p:spPr>
          <a:xfrm>
            <a:off x="1142976" y="2214554"/>
            <a:ext cx="92869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214546" y="2449279"/>
            <a:ext cx="273146" cy="336779"/>
          </a:xfrm>
          <a:prstGeom prst="rightArrow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2643174" y="2214554"/>
            <a:ext cx="92869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714744" y="2428868"/>
            <a:ext cx="285752" cy="357190"/>
          </a:xfrm>
          <a:prstGeom prst="rightArrow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" action="ppaction://noaction"/>
          </p:cNvPr>
          <p:cNvSpPr/>
          <p:nvPr/>
        </p:nvSpPr>
        <p:spPr>
          <a:xfrm>
            <a:off x="4214810" y="2214554"/>
            <a:ext cx="92869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5286380" y="2428868"/>
            <a:ext cx="273146" cy="336779"/>
          </a:xfrm>
          <a:prstGeom prst="rightArrow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5715008" y="2214554"/>
            <a:ext cx="92869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6786578" y="2428868"/>
            <a:ext cx="273146" cy="336779"/>
          </a:xfrm>
          <a:prstGeom prst="rightArrow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" action="ppaction://noaction"/>
          </p:cNvPr>
          <p:cNvSpPr/>
          <p:nvPr/>
        </p:nvSpPr>
        <p:spPr>
          <a:xfrm>
            <a:off x="7215206" y="2214554"/>
            <a:ext cx="92869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/>
          </a:p>
        </p:txBody>
      </p:sp>
      <p:sp>
        <p:nvSpPr>
          <p:cNvPr id="17410" name="AutoShape 2" descr="data:image/jpeg;base64,/9j/4AAQSkZJRgABAQAAAQABAAD/2wCEAAkGBhQSERUUEhQWFRUWGBgYGBgXFRgXHBccGBQXGBgaGBwYHCYfGBwjGhcXHy8gJCcpLCwsFx4xNTAqNSYrLCkBCQoKBQUFDQUFDSkYEhgpKSkpKSkpKSkpKSkpKSkpKSkpKSkpKSkpKSkpKSkpKSkpKSkpKSkpKSkpKSkpKSkpKf/AABEIAP0AxwMBIgACEQEDEQH/xAAcAAABBQEBAQAAAAAAAAAAAAAEAAECAwUGBwj/xAA8EAABAgQEBAMHAwMEAQUAAAABAhEAAyExBBJBUQVhcYEikaEGMrHB0eHwBxNCFFLxFSNicqIWgpKywv/EABQBAQAAAAAAAAAAAAAAAAAAAAD/xAAUEQEAAAAAAAAAAAAAAAAAAAAA/9oADAMBAAIRAxEAPwD2h4UNlhGAcCFCEMIB2hCHEKAUJ4YHlDwDphyYjA2O4iiUnNMUEj48oApUNHJTv1IwwICc6nswHzjOnfqumuWSaaqUPNgIDviYciPNk/q2QSP2AWrRZ+kaWC/VOQv30KR0IX6XgO2EM9Iy+Fe0sifSXMBOxobc7xpZxAWaRGIqXVomkwDkxGHJhQCeE8LNCJgFChQheATwoRMKAi0JoUODAIQmhEw0BJ4aGhGAcGEDEFppAHGOMIw0pS1kUslxW+m0AN7T+1CMHLc+JbOEv6naPH+Me0EzEKK1rc3AcsLmmgijjnHlTlqXMU6lO21bNWwtGNiFOASKEADpVy0BKdPNK2HLq4ij+t0FH5AUgdcx97uAzflonhcKXJNIDQw00qoSyRckMO0LFBrBQG7t9oDE8D3LgbPD4nHFQDk0GtRTmRASwfGFSlAoUQz1s3laPWPY79SkzssueyVlg70Ozgx4lOnNt1G2zQ+HxZQoMbHSA+rpZBiZpHnX6e+3pnJEqc2cUB3Ya8476XNcX5QF4VDvEEw6TAOTrDkwzw5tAPmhkqhAQ2bygJkQ8Vv+GFAKHEMIYwEjDQwEPAJ4dURMO8BFcxg+3+flHh/tb7RGfOmKzFrJGwDgACPXvaPHftYabMNCEFup8I9THgbGYsIAuSd3vAZk5Snzc2fuLQaZoyjkAKX/AOR846yX7KlcoBI8QBI0fkY5HFcLmS1kKBBBLhoBs8sFySwbqftGZjOJlVEuw5N5xdN4cslkgk1DNz0aNjhXsNNUM6/CNiIDnMNKmL90qA5UMXlMxKg5+IJjsxwlMpLDa94wuMJbno3WAwcVJe19R9GgNBaNGbLGmh66W5QAQ1/LnAbXBeKKlTErT/Eg9gXL9o+g+B8TE2UlQLg676vHzTh1Ebg1q0etfpXx8qQZKjaob4QHqiZwiSZjwHLmcvr5xekMOumnnAW78totSabcoFzP+U+8XS1U+cBZrf7RBX59obOOUMSx5wFqTXUmFFSlVq/xPlCgLRCaEmFAJ4UKEYBGHiJJESgOV/UheXArP/JH/wBn71jyz2ZwWZZUa1u7/lo9a9v5GfATQA5SyujHSkeb+yUug6nlrUesB33B8OALCuh+bCNSb7NSpvvJHUC79oC4UoADtz+MbuFxDAAmmkBkyPY2RLLpTUF3/wAiBOMSkhNrD57x0OKxQH8q8zHL8WxIIO1Q0BxPG5uXN1alX5xyWJqKl6v1rG97ST2BjmBMzP0gBZskj3kg7KBZ/uIysQGU353eNCfPKVMah+rf4gHErcu1eR9YCtC6v2Mdn+nHEhLxSRoql99fOOHz1Lx0fsWgqxMtPMfJviYD6Jw81xWvIW7wUTb/ACO3OAMOafWoHXeCwotQV9fsIC0M/wAvy0Wkb25QMiaBz6aRNKtVHnAXPTw6RETO8VLxFtH0iCcQ1tdoC7MxpXuzQopVszgaDr94UBpPEdYcmHeAjDERKGIgGMSCYaFADcUwomSlyz/JJHpSPIODSShZQfeQsuXpQsY9gx2JyIWo/wAQ/wA48E4r+8pUyZnMtJUSBv4jAel4ScwcHyrGjJ4kD5P0aPEJfFcZJqlalP8A3gx0ns/7TFcglZdQKgoDmmA9HXi81nZz9oxeMYxCXK5gHIkR5ZN9ssWv/bSsoSCwZwW0gSVg1rU6ytSidVN8TAa/tFxRC1KCFAtqOUYOFnAmNeXwOUSygpCjuX036xnY7hZkKGxsekBTiaKc2gPE1SA29Rc11gvF1SDYj1H1gOUkqITzpWsBnqvHZ/prJzYpAavM2pGIcCgKCC+b8aPQ/wBMPZ4pmzJlCE+Aa1p6sYD1NKxSvJ/p9Yf9x9WGwN+8UppQX5/OJBW9TttAXIXSg7tDJU7H1+Y5RUZpFwel/OGUSaX6WH3gCJ6w1BR7xRLmeR7P9IiqbTR/Qdorcq5jevQsIAhOKFqV0ENFBUBUAfg3hoDpWhimHhoBmiURUYcGARhkiHMM+msBXiZYUlSSKEF+9I8V9puCzETshcy0qYgPrq41aPayGjg8dNH9ZOlqLeJ//ENAeV/+nlImZ1TCEioOYEqAdgwqTURo8J4aQmcu4ZLlizu2sd5jfZ8KD5hYOyQ/nGfiMImVhFH+5RHUAkwHE+z3CkTFLzFilKlUG0QxvA/35bg5prkF2DppQBVAQfjGvwAftzkqFAfe6GhEdhN4MkeNJDGp1vAeW/6UuUkJfMR7yalKQ9G2PSLeJ4FSUDOWOguW62Eej4nhUpHjWRmGmlthHnvtBjMy2T+UgMbEJ8O4pFeHZMxJNtmGx5xdipdAA2mm8CYhTNlodmcg8ngD0TgZkwtd2O2xEd37H+00iQhaZiilSiDZ38IBJOlo89w+EIYqs1X0AD7QTg/GQTR327X5QHu8rGJIBQQoKq8XCYxca6nXdhHBewvGFmWZRAIlj3jVncsRqY7KXPJembn5wBQmDWmrbwy52mhegoXiqUp7UfV3036wjPY35da86wFiE0dq7elYX75NGeofZ9OsUzlb9kfWKpy3YK7JTTm53gDFz7sym5sB0NoUZxn1qxpYHKlPeGgO5eGMJMU4qcEpJ8upgMjj+IKVB1EJCCQE/wB2YXr/AGvGJ+nnF5k1U0LWVBOhL6+FuzvBWLH7pYqOQGrOHapLjyjgVcUVhcSFSiWJJCXsArxDoxeA9sVEQkNFGHxgUhK9FAEd4Spu0BarpHmH6iKEvFJWkspSdCzkGj9mj0bFY5MtBUo23p06R4T7U8YVPxalr0oB0qw9KwHYYTjJMkGv1jO9pJihhUKrld6WDvHP4niuSXlDgsGr3rygDintdOmSRKUlgnRh8YCyRxJSWLeFxVm1jssHx4KlUpSxMeU/6wrKQq2wtB/CeMt4XO1em+8Bv8U4osqUnMW6xiCT4nP5T0hTsTU3IBNfWKDin6NvAW4ovQdPT/EU8NnATPG3hBu1TziE/F0NbuKjaG4NwNeIUrIHapdgz6GAsxk4rNCMo21LxbhZbHetOVXeN5PsZMlS1TJjJSkOav2DCsZsvwgnVy77U8iIDR4DNUjEJ/auVVANCCagh49GE/dxVmTepo+0eXSJjKStJyuTrUEEH4x3eA4n+5KC13NFMWBIPKpgN1M+n8Qnuw7annEVcQTTLrcs/VjGapZeoZmYZW89REUCpLWBuQw2fY8hAaS8YASxodTX11gcYsUuelztAM2ap81WOtK7MCL8hE0OQ4PhJYk1PRzrAHSZ2i3LfxokfdoUALxDJejWcgn516woD1BJ/BAPFVtKd6BQcnYmsFSzTbqYB4ziECUsKLgghnZ9PzpAcVgOLUWFFigTQb3zX8iI42f41INySSDdgaN6PG5isMtOabLmCYhQKSHyqqnKSRtRJ7RjcCw6pk+XLXYHM7v7odmG5asB6vgJuWTKTXwoSCKk+6L/AEgr940HntSAZM8Bx9qtzvFWMxqEIK1nKGqSRpdvysBk+1/Gxk/bHiYuouWDAlqR5OwmTCRYn4n/ABHc+0QJRNUqyk0qaOKekef8MKlFkkAAuVHl6GA015JaVEsSkZi+7MB84zVcYQqqgCSPXygXG4jMcodiq5urnGkZLJBFgQWDbQGSrFS1LyqSAC9Ws5sX5wlcOZRCbGqa33gziUgKTuo1fpFMudmSEn3g7bHygBlzWqekVLmDQtyf6XiOKTXZ4FzfQwF8kFamF1EUvWPWvZL2VWiUkJVLCrk+IGvM8qRyHsR7IzJikzVUSD4XFSaMTyj2HCYdUtJUvLlapBFgOcBzft4kowwRMKXUpOUUdTEuKVI6x54mU+rOHawqbnWNzj3Ev6nEzJiSSlyE/wDVKRbaMyTJUElSqAkOOThmOjmAHSnKQ9w56eQ2jsOE49CpaUyle6moGj/E87RxPFF5TmWQHc7lvdDeXrHOSuLLlqJQoprYGA9iE8A1bVhfuNH5xNNS12LgCw7m/wD2tHB8J9t0mk4M9M1weRH8X1jqZfGJKhm/cSqlswq7b0CRAayVvUh9tTY2J90PrA6lqUoW0pcD5CAzxiWf5p6uNNA1GiscZlOn/cTXUqHK+x5QGnmKgbKNNxro9GhRn/65KFMwVoXIPMV1hQHqmFBFS2v5WOa9osbnmZS+VJI5dY10YgA1v1c+kcli+JAzTW6y1WsCKfmkAL7TywEIYDUU5B67UjgzOMie6S2Vi40dVe0dVx/jCQDnLEEsL5syQxHYaR5/iMT+6tRahDAEmtfrpzgOv4j+pk4OJZSQQa5adhHH4vj07EzBnWVKWQBU9mAoKxnzbGj5TlDRXhpxTMSoM6VJI0BY0bvAeue1GKWjAS5cxs60oCyOQc944qSk5ClGtwBamrx1XtFxP93DJzVKSDY3NFOSbRy3Dpubwge8XJ2HPe3pAZ01LrcBh7oDcqwWmewuX/OUIoKlO1E2rcDWKJ0qlBSl+dYCRmvQi1PrEVShax1ax5xUhBr+UF40ZDLSC4SoW89e1YDIxSLA6i/m0Ao07P2N41uMOTUMR5KG4jJSg0PI31bSA9F9heLGUvIV5UkhiQ4qKBQ2O4tG17de2AVJ/p0qBUo+MoU4ADUfnHm2HxOVCWclqebCHlrbTprXWA18FOKvC7Bjo9NoMx05ISlKb0oNADWvpAWFUUJJNiDXV2oAflFHEJ+SUSnYO+5uTu8Bk+0cxNFVCiKJ28V455SouxmJK1FRPIaMNoGVATQuCJOLKa9zAgixEomwgNrDcTzUVQ0cuWLdI0hLVRgS5cXL0tHLZSLiuxEaXC+OrlN/IOPCqo7bQG2rCTL5VdGVbrlhRbK9qVKQ4QAp7Po2gAhQHrU7FH9tTZrFufJOxZ48/wCMccTKKgPEopASNAR/dzvSCvav2sKc0qWWJDFRFqF251No4GqnBNQ5d6E3cns/nAPjMQqasqWolRa/Q0TtaJlOUVG5djV3ZqjT1iJTW1rkl2uz6X15xZiwAphRvJtR5m4gAmIBvS+zjcNasBlJ8q3Lweg+HndntStTR4Dmpq79Pm3PlAdhgscudhDmUCQnUu7Vr8IEwa2AADFTObb0HnGRwfEkKISaKBDHf/EaUia80kNTRtj9IDbVhkly7uwPMhnbdoc8LKpSiTYPWnIRTKmVDq5m4vWm0aScSFsAAkFyf+qQGfr84DMw3Cy6aWAJpS/0i7F8HCA7sbjmNG2MaAmHxEXJy3f07xXip6ShlE6gEebU1gOWx6Sxz11BOh+sZS0EHrX87Ro8Qmmo03bXSM4zSo67dxeAPwkvKK7fJ6coIlp1JYlqvQcgIgiULlwBQalhTziwrDpADbu2u31gCP6gOBUkJYbDxX/7NGBxXi2cZQCG5g2va8X4rjCUEhKSSKCtB9TGETV27QESIn+3E0J305/aCsFKc7gcnFdbgfGAql4TQt9IlNQkFjVtKHroKRbPnBsst+ZBNW6CkUjDE1JHRw7dXgGC06U7EfAlvKKlSnsx7vBYlJ+tNxyJipUgcrd/rAQw87KbP5jy2hRWtFfu/wBCIUB0s6b+46lXIOr0cMOYfS4gXBzDnyltbOXqQ7kdPWFMmBKnqUqd6NYtrV/ysUYZYE1LkgF2JHk7Hz6wB2GQQs+Ftwf5U0bzED4mYM2Y17nRwG6gANBsyaEIcFio8iwTWn/kIywr50Hnc7j4QF2DSVKFiatzcaAnYwJiU0Zn5+gf7d4LwM8W1oLdxaw+Bh8bI8drjox1fQdRQwGZLOUg2r3jZwuJoCGdxSM6dh2cn+J89DTleJyZjts23ygNz+rNnoPua/CC8JxBk1d8rWpcEjyjF/qCRTbya1IjIm0Tzp2rptAdCeIj9tVaVetgfpGaeIVJJdJoRU1ahDdoBRjNDa3rQwGucPF5/ECAliyXIdx9eXWK8MapJtT6PFc+cDroIFVOrsGgNo4lIqVg31EZs7iyqhJYHVg/Y6CAzEDASfnCBr31hmHeLJQfWv4520gLpMomiQfjffQU3i7Fz2TlTsxOZ6fDyi0ICEPceSXA6VgbDCudZ6b9hZoCcsBAc1LaVbuYJlYMlOaYpLM6U17e6YbDISXmzTTQM5O3KkG4PErmZj7oY1cAkm1h0tAVqwaWDpTTkoDoCCXitWHSHt5u7XuIhjcWxyII6uasaisZsyac3iJpeAIVIBsC3aFFZw/gCkks7UdwWevaHgDhin8KqEXpTQU9YHwqvGkCoex2L/V4eZKJcvUb6vv5RHCqGdJVT6/SA0+ITCxvm1Aa5+wfvGckAGlBrfavVixHUxYauCSakHo9D1aIFZBDuAPwaNS/SAjnZZNmud3v1vXlGshlBGgtU0ANuZln0cRj4qWyn79KW51rGpw/EBmpQg9myhv+JcuNIAXGjxEaC9S436/2wEiez22gnFKqrQ5jTsxY7fx6CMqYYDUl4pqnW3kxicycAkAEUYc6xj5+UEiZbQ3JO8Be9dK1/O8VTF06nfT8MRE2g6nrWsVrmDzgJTFBm2iARzENLLlvVoJEvXsPzWAFULd4hBn7A6d+evPpDKDO33+FICj9m/J36fCCsJKBqR3Z67ML0gceK+p8ufONTCSqPajvVmfX6XMANxKYRlR/bWpcvX5NSIYdJIB/in4vfnFMyZmWdHOmv4ItUbJTau3Z9oAiWP3l1PgTYG3YBmeL8bxEBpSSw1IYNelBA8yaqWMqCX1IrU89gIDVLo9TVi/OAlMQ19W2+UNNR4Qobt6OPpGn+wF4QKF0KynoxIJgWRLKgtIsQTazE9xAE8FlZ0LlmviSpuygflCgHB4oylhYdhfm4I+MKA00ACTMNiZjO2gG/N4BklpgIf8APu0I4ghBTUozA0NjrFctiddGrzAgDMQsPe9adad7iKP5U3s3rzMSmLrQav0ULts5PqIgi4fXUvv6a10gCcakZEmnuvQaDUf8SaciIbBrZT0s5pZviK13EEJllcsgVLOljW9cux3TqIAlrALADcMH7jlygJ41OVTEBw4ZxoG+kZSo08eoPRmIBbm2hblGWowCEFrmJCAACTrtYwIkxo/1B/bACfCCXU19GewgBJoZIfWvp94oUXi7EC3Td4pasBdhU1rblGnhsPQE1DPdqdf4jbeKOFYTMdq+Y6G8XY7Fj3Q7CuruS4L6lhc02GsBVPxA0YsdrefeAlrJv+dNYSi5rV7a9W3veGoD8r6Wf5QF8iU+vWz8q6fKDZy6UoGdm2ezaac4qky2D67DpY7aUHOLJw8JOtddfgegpAZiKV7becXymALjxaB99WithT8fyick5lpDUcAVd4B5c4pWFEPUEi3aNVPCmmzJSrFOYHsCk86PAGNwvhdqpJSe5caxq4vjiSXQMy1JCaWbKElzofrAA8Px4lJXLW+VTO1WI+sDDFhJBQMxYAPQXGx3eI4jDKBCpgbOCQBXVm6/WL5eGCbM9TZwGuz6Aa7wAcwE1Ou2kNB09BFr0emrW7J9TCgKVD+070O8NhzUsLfjd6xaqQoe9S935RCQ4zEHb40NqfeAsmrchtmoCNKHyp2iO7UqTqbj884WcNQ0rzpztaoiO7M/XYP94ArBzg76Fj4bitwWodt7RZicMScwKa+J0minYEgXDPUQAhrNQ827NtGqPEgbJJLak2rsoBqfyEAJjEMkUajVajVI5atyMY69Y2cWj/bro7Cmz79R0aMWYpzaAYCNPEcTJloQAwSCCP7iX0ZtYzkmNPiGIQpsiQKMWPvF6FtGgAZws3LlFQ2i6aCWZyGFtx84gmUaXDn7QGlgxklvv3/H9YDWvWp68hq1+kGFIy2dhu1qFzoP8CAyhtRQafPYesBWQdX/ADfaLpSGL21Gm9hp1MRQlvj2erA/OLUgqO/U32HOkBbLQ9SLinrbXT3vKGxU6+jDLfyieIUXA25G+ldW2geaCz+d9YAXN+O7QThFZSk3yqcvyrAyEu/laDJ8xOVrqcndgwZ3gDsdORnMtLHOp8zgiqhlHIiA1SwmY2xD00HSBpOlWOYEnZ2r5x04wC5hIkj3VEZsjKWpScxYGlBAZ/EZoX+0xFAqr2DivpR4ZVrcg+guOrX5kwPMlFSillFaAwpYIIKsw1P0gmSHDg60NTRJ16F1HtACzAAahxtTqA411MKDl4MChoOZahD1r7xoegh4DIVMIdiWY0uPy/lE5BvS40OvL49oiUtQtanf4ROSPEobi/8Abq48oCKVd+Qep1Nu/aIrNXsfvesTSW3FW1py/N4nilEgsALWDMK35694AYrP56vvB+GVsWcAXq4sOo/idaiM8p8tPzcQXgZhBIFSTozqG3I0oYC7GymQf+xrvTnUPtpbSMdY0jXxJDFufemo2b1eMnRgL+XeAUtNfz8eNDiaJedIlAMBVrvUX1BOsC4KWnOM1vWmz9IIxEtOfwBgCWcVIBdyBrWAqBNSlr0r2h5KiVMaalvlt94ipBP89277w+GzGlGAd+kBoqQciiRZ7jVtGNxroOsZ5NXHWgs7Fw/xMH4pTISGNaMLF61ew2TqamA1yyam1vFT/wCW55DzgK1Iccn/ADmbdIIEjKNQ/QE/QRXJASyrEm6gHPbS8ULm5idX6VgLkrD7jezH50iExfhIGzWHKJqWDpV+tGsOUMtQys2537DaAFTQA3P40MKX5+cRJgjCyXNnc1vTygFLlKDGlKgdAFMfSOww/tAJU4TmUp1ZjlZmUhIUALDKRGBh5ecmtBQUDEUf0HrDKkH/AHWYgJBKSo0KyQ9NXaAJmYkqnzJ4StIUVe7cAoIc9YEk8RMtIYcmfuA/xiOIxapmQKZAYJVlJ8Qpf0i1OFCFFIDsX+YA3gKl8UnqLilzYVe5L+UKDWYAEODuAHG5pQPQCFAZ0xDBt9iLa9WNYjIFdjzGu3zh1izc/jDImVCtX+QgJtXWuhL9wxqPrDg18Wv08Ll/TtEJswFy2rX5aUpDoBf/ANwfbygITJNujOLnn1HmYWFLK+Idn6Pv6QVhkgiospjzcHyYwIKTMo3KfS8AXjTd7mtLHw3736vGUgCrCvPRvhGvxb3XpetNnHaMtUvw/nrAX8Oly1LaYSUgEUfYwlKYk157xfgsCn9gzK5na7fBoGnJYNz/APzrvADFTfnwg7ALcu2oH+Xv+HSM8mNHhfvEXbe1WuNYDTmpSRmNrhjUv/a4tSqzfpGfjsUxIGn9tkuzNzbUwTj57hYtlLcySEklW/TSAESahybaMDyrADkl/wAPme0JI150a33gibLa2z29IpkEnL+ee8BJBdmqeXfX5Q57eVYSJYJbRuX0iRT8H+PygBxvqfSNHCy2QwFVBwSbbtq8ZssV7wXjcYoUTSgqL1BesBbiscAChIB16OdX7RdwcMped2WhSd3U2ZL7eIQDgUA6c94PnJpSnx+8AOjCqNUhwmpZmud4vmTvECanKHcVIoabx0U3hAJWkLUEpTkA5KBUX3+UcxjDlCgwNKO7pZbDLWkBehVNDqSXbqX00Ah4GM4gtfd7HakKA//Z"/>
          <p:cNvSpPr>
            <a:spLocks noChangeAspect="1" noChangeArrowheads="1"/>
          </p:cNvSpPr>
          <p:nvPr/>
        </p:nvSpPr>
        <p:spPr bwMode="auto">
          <a:xfrm>
            <a:off x="155575" y="-1485900"/>
            <a:ext cx="2438400" cy="3105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data:image/jpeg;base64,/9j/4AAQSkZJRgABAQAAAQABAAD/2wCEAAkGBhQSERUUEhQWFRUWGBgYGBgXFRgXHBccGBQXGBgaGBwYHCYfGBwjGhcXHy8gJCcpLCwsFx4xNTAqNSYrLCkBCQoKBQUFDQUFDSkYEhgpKSkpKSkpKSkpKSkpKSkpKSkpKSkpKSkpKSkpKSkpKSkpKSkpKSkpKSkpKSkpKSkpKf/AABEIAP0AxwMBIgACEQEDEQH/xAAcAAABBQEBAQAAAAAAAAAAAAAEAAECAwUGBwj/xAA8EAABAgQEBAMHAwMEAQUAAAABAhEAAyExBBJBUQVhcYEikaEGMrHB0eHwBxNCFFLxFSNicqIWgpKywv/EABQBAQAAAAAAAAAAAAAAAAAAAAD/xAAUEQEAAAAAAAAAAAAAAAAAAAAA/9oADAMBAAIRAxEAPwD2h4UNlhGAcCFCEMIB2hCHEKAUJ4YHlDwDphyYjA2O4iiUnNMUEj48oApUNHJTv1IwwICc6nswHzjOnfqumuWSaaqUPNgIDviYciPNk/q2QSP2AWrRZ+kaWC/VOQv30KR0IX6XgO2EM9Iy+Fe0sifSXMBOxobc7xpZxAWaRGIqXVomkwDkxGHJhQCeE8LNCJgFChQheATwoRMKAi0JoUODAIQmhEw0BJ4aGhGAcGEDEFppAHGOMIw0pS1kUslxW+m0AN7T+1CMHLc+JbOEv6naPH+Me0EzEKK1rc3AcsLmmgijjnHlTlqXMU6lO21bNWwtGNiFOASKEADpVy0BKdPNK2HLq4ij+t0FH5AUgdcx97uAzflonhcKXJNIDQw00qoSyRckMO0LFBrBQG7t9oDE8D3LgbPD4nHFQDk0GtRTmRASwfGFSlAoUQz1s3laPWPY79SkzssueyVlg70Ozgx4lOnNt1G2zQ+HxZQoMbHSA+rpZBiZpHnX6e+3pnJEqc2cUB3Ya8476XNcX5QF4VDvEEw6TAOTrDkwzw5tAPmhkqhAQ2bygJkQ8Vv+GFAKHEMIYwEjDQwEPAJ4dURMO8BFcxg+3+flHh/tb7RGfOmKzFrJGwDgACPXvaPHftYabMNCEFup8I9THgbGYsIAuSd3vAZk5Snzc2fuLQaZoyjkAKX/AOR846yX7KlcoBI8QBI0fkY5HFcLmS1kKBBBLhoBs8sFySwbqftGZjOJlVEuw5N5xdN4cslkgk1DNz0aNjhXsNNUM6/CNiIDnMNKmL90qA5UMXlMxKg5+IJjsxwlMpLDa94wuMJbno3WAwcVJe19R9GgNBaNGbLGmh66W5QAQ1/LnAbXBeKKlTErT/Eg9gXL9o+g+B8TE2UlQLg676vHzTh1Ebg1q0etfpXx8qQZKjaob4QHqiZwiSZjwHLmcvr5xekMOumnnAW78totSabcoFzP+U+8XS1U+cBZrf7RBX59obOOUMSx5wFqTXUmFFSlVq/xPlCgLRCaEmFAJ4UKEYBGHiJJESgOV/UheXArP/JH/wBn71jyz2ZwWZZUa1u7/lo9a9v5GfATQA5SyujHSkeb+yUug6nlrUesB33B8OALCuh+bCNSb7NSpvvJHUC79oC4UoADtz+MbuFxDAAmmkBkyPY2RLLpTUF3/wAiBOMSkhNrD57x0OKxQH8q8zHL8WxIIO1Q0BxPG5uXN1alX5xyWJqKl6v1rG97ST2BjmBMzP0gBZskj3kg7KBZ/uIysQGU353eNCfPKVMah+rf4gHErcu1eR9YCtC6v2Mdn+nHEhLxSRoql99fOOHz1Lx0fsWgqxMtPMfJviYD6Jw81xWvIW7wUTb/ACO3OAMOafWoHXeCwotQV9fsIC0M/wAvy0Wkb25QMiaBz6aRNKtVHnAXPTw6RETO8VLxFtH0iCcQ1tdoC7MxpXuzQopVszgaDr94UBpPEdYcmHeAjDERKGIgGMSCYaFADcUwomSlyz/JJHpSPIODSShZQfeQsuXpQsY9gx2JyIWo/wAQ/wA48E4r+8pUyZnMtJUSBv4jAel4ScwcHyrGjJ4kD5P0aPEJfFcZJqlalP8A3gx0ns/7TFcglZdQKgoDmmA9HXi81nZz9oxeMYxCXK5gHIkR5ZN9ssWv/bSsoSCwZwW0gSVg1rU6ytSidVN8TAa/tFxRC1KCFAtqOUYOFnAmNeXwOUSygpCjuX036xnY7hZkKGxsekBTiaKc2gPE1SA29Rc11gvF1SDYj1H1gOUkqITzpWsBnqvHZ/prJzYpAavM2pGIcCgKCC+b8aPQ/wBMPZ4pmzJlCE+Aa1p6sYD1NKxSvJ/p9Yf9x9WGwN+8UppQX5/OJBW9TttAXIXSg7tDJU7H1+Y5RUZpFwel/OGUSaX6WH3gCJ6w1BR7xRLmeR7P9IiqbTR/Qdorcq5jevQsIAhOKFqV0ENFBUBUAfg3hoDpWhimHhoBmiURUYcGARhkiHMM+msBXiZYUlSSKEF+9I8V9puCzETshcy0qYgPrq41aPayGjg8dNH9ZOlqLeJ//ENAeV/+nlImZ1TCEioOYEqAdgwqTURo8J4aQmcu4ZLlizu2sd5jfZ8KD5hYOyQ/nGfiMImVhFH+5RHUAkwHE+z3CkTFLzFilKlUG0QxvA/35bg5prkF2DppQBVAQfjGvwAftzkqFAfe6GhEdhN4MkeNJDGp1vAeW/6UuUkJfMR7yalKQ9G2PSLeJ4FSUDOWOguW62Eej4nhUpHjWRmGmlthHnvtBjMy2T+UgMbEJ8O4pFeHZMxJNtmGx5xdipdAA2mm8CYhTNlodmcg8ngD0TgZkwtd2O2xEd37H+00iQhaZiilSiDZ38IBJOlo89w+EIYqs1X0AD7QTg/GQTR327X5QHu8rGJIBQQoKq8XCYxca6nXdhHBewvGFmWZRAIlj3jVncsRqY7KXPJembn5wBQmDWmrbwy52mhegoXiqUp7UfV3036wjPY35da86wFiE0dq7elYX75NGeofZ9OsUzlb9kfWKpy3YK7JTTm53gDFz7sym5sB0NoUZxn1qxpYHKlPeGgO5eGMJMU4qcEpJ8upgMjj+IKVB1EJCCQE/wB2YXr/AGvGJ+nnF5k1U0LWVBOhL6+FuzvBWLH7pYqOQGrOHapLjyjgVcUVhcSFSiWJJCXsArxDoxeA9sVEQkNFGHxgUhK9FAEd4Spu0BarpHmH6iKEvFJWkspSdCzkGj9mj0bFY5MtBUo23p06R4T7U8YVPxalr0oB0qw9KwHYYTjJMkGv1jO9pJihhUKrld6WDvHP4niuSXlDgsGr3rygDintdOmSRKUlgnRh8YCyRxJSWLeFxVm1jssHx4KlUpSxMeU/6wrKQq2wtB/CeMt4XO1em+8Bv8U4osqUnMW6xiCT4nP5T0hTsTU3IBNfWKDin6NvAW4ovQdPT/EU8NnATPG3hBu1TziE/F0NbuKjaG4NwNeIUrIHapdgz6GAsxk4rNCMo21LxbhZbHetOVXeN5PsZMlS1TJjJSkOav2DCsZsvwgnVy77U8iIDR4DNUjEJ/auVVANCCagh49GE/dxVmTepo+0eXSJjKStJyuTrUEEH4x3eA4n+5KC13NFMWBIPKpgN1M+n8Qnuw7annEVcQTTLrcs/VjGapZeoZmYZW89REUCpLWBuQw2fY8hAaS8YASxodTX11gcYsUuelztAM2ap81WOtK7MCL8hE0OQ4PhJYk1PRzrAHSZ2i3LfxokfdoUALxDJejWcgn516woD1BJ/BAPFVtKd6BQcnYmsFSzTbqYB4ziECUsKLgghnZ9PzpAcVgOLUWFFigTQb3zX8iI42f41INySSDdgaN6PG5isMtOabLmCYhQKSHyqqnKSRtRJ7RjcCw6pk+XLXYHM7v7odmG5asB6vgJuWTKTXwoSCKk+6L/AEgr940HntSAZM8Bx9qtzvFWMxqEIK1nKGqSRpdvysBk+1/Gxk/bHiYuouWDAlqR5OwmTCRYn4n/ABHc+0QJRNUqyk0qaOKekef8MKlFkkAAuVHl6GA015JaVEsSkZi+7MB84zVcYQqqgCSPXygXG4jMcodiq5urnGkZLJBFgQWDbQGSrFS1LyqSAC9Ws5sX5wlcOZRCbGqa33gziUgKTuo1fpFMudmSEn3g7bHygBlzWqekVLmDQtyf6XiOKTXZ4FzfQwF8kFamF1EUvWPWvZL2VWiUkJVLCrk+IGvM8qRyHsR7IzJikzVUSD4XFSaMTyj2HCYdUtJUvLlapBFgOcBzft4kowwRMKXUpOUUdTEuKVI6x54mU+rOHawqbnWNzj3Ev6nEzJiSSlyE/wDVKRbaMyTJUElSqAkOOThmOjmAHSnKQ9w56eQ2jsOE49CpaUyle6moGj/E87RxPFF5TmWQHc7lvdDeXrHOSuLLlqJQoprYGA9iE8A1bVhfuNH5xNNS12LgCw7m/wD2tHB8J9t0mk4M9M1weRH8X1jqZfGJKhm/cSqlswq7b0CRAayVvUh9tTY2J90PrA6lqUoW0pcD5CAzxiWf5p6uNNA1GiscZlOn/cTXUqHK+x5QGnmKgbKNNxro9GhRn/65KFMwVoXIPMV1hQHqmFBFS2v5WOa9osbnmZS+VJI5dY10YgA1v1c+kcli+JAzTW6y1WsCKfmkAL7TywEIYDUU5B67UjgzOMie6S2Vi40dVe0dVx/jCQDnLEEsL5syQxHYaR5/iMT+6tRahDAEmtfrpzgOv4j+pk4OJZSQQa5adhHH4vj07EzBnWVKWQBU9mAoKxnzbGj5TlDRXhpxTMSoM6VJI0BY0bvAeue1GKWjAS5cxs60oCyOQc944qSk5ClGtwBamrx1XtFxP93DJzVKSDY3NFOSbRy3Dpubwge8XJ2HPe3pAZ01LrcBh7oDcqwWmewuX/OUIoKlO1E2rcDWKJ0qlBSl+dYCRmvQi1PrEVShax1ax5xUhBr+UF40ZDLSC4SoW89e1YDIxSLA6i/m0Ao07P2N41uMOTUMR5KG4jJSg0PI31bSA9F9heLGUvIV5UkhiQ4qKBQ2O4tG17de2AVJ/p0qBUo+MoU4ADUfnHm2HxOVCWclqebCHlrbTprXWA18FOKvC7Bjo9NoMx05ISlKb0oNADWvpAWFUUJJNiDXV2oAflFHEJ+SUSnYO+5uTu8Bk+0cxNFVCiKJ28V455SouxmJK1FRPIaMNoGVATQuCJOLKa9zAgixEomwgNrDcTzUVQ0cuWLdI0hLVRgS5cXL0tHLZSLiuxEaXC+OrlN/IOPCqo7bQG2rCTL5VdGVbrlhRbK9qVKQ4QAp7Po2gAhQHrU7FH9tTZrFufJOxZ48/wCMccTKKgPEopASNAR/dzvSCvav2sKc0qWWJDFRFqF251No4GqnBNQ5d6E3cns/nAPjMQqasqWolRa/Q0TtaJlOUVG5djV3ZqjT1iJTW1rkl2uz6X15xZiwAphRvJtR5m4gAmIBvS+zjcNasBlJ8q3Lweg+HndntStTR4Dmpq79Pm3PlAdhgscudhDmUCQnUu7Vr8IEwa2AADFTObb0HnGRwfEkKISaKBDHf/EaUia80kNTRtj9IDbVhkly7uwPMhnbdoc8LKpSiTYPWnIRTKmVDq5m4vWm0aScSFsAAkFyf+qQGfr84DMw3Cy6aWAJpS/0i7F8HCA7sbjmNG2MaAmHxEXJy3f07xXip6ShlE6gEebU1gOWx6Sxz11BOh+sZS0EHrX87Ro8Qmmo03bXSM4zSo67dxeAPwkvKK7fJ6coIlp1JYlqvQcgIgiULlwBQalhTziwrDpADbu2u31gCP6gOBUkJYbDxX/7NGBxXi2cZQCG5g2va8X4rjCUEhKSSKCtB9TGETV27QESIn+3E0J305/aCsFKc7gcnFdbgfGAql4TQt9IlNQkFjVtKHroKRbPnBsst+ZBNW6CkUjDE1JHRw7dXgGC06U7EfAlvKKlSnsx7vBYlJ+tNxyJipUgcrd/rAQw87KbP5jy2hRWtFfu/wBCIUB0s6b+46lXIOr0cMOYfS4gXBzDnyltbOXqQ7kdPWFMmBKnqUqd6NYtrV/ysUYZYE1LkgF2JHk7Hz6wB2GQQs+Ftwf5U0bzED4mYM2Y17nRwG6gANBsyaEIcFio8iwTWn/kIywr50Hnc7j4QF2DSVKFiatzcaAnYwJiU0Zn5+gf7d4LwM8W1oLdxaw+Bh8bI8drjox1fQdRQwGZLOUg2r3jZwuJoCGdxSM6dh2cn+J89DTleJyZjts23ygNz+rNnoPua/CC8JxBk1d8rWpcEjyjF/qCRTbya1IjIm0Tzp2rptAdCeIj9tVaVetgfpGaeIVJJdJoRU1ahDdoBRjNDa3rQwGucPF5/ECAliyXIdx9eXWK8MapJtT6PFc+cDroIFVOrsGgNo4lIqVg31EZs7iyqhJYHVg/Y6CAzEDASfnCBr31hmHeLJQfWv4520gLpMomiQfjffQU3i7Fz2TlTsxOZ6fDyi0ICEPceSXA6VgbDCudZ6b9hZoCcsBAc1LaVbuYJlYMlOaYpLM6U17e6YbDISXmzTTQM5O3KkG4PErmZj7oY1cAkm1h0tAVqwaWDpTTkoDoCCXitWHSHt5u7XuIhjcWxyII6uasaisZsyac3iJpeAIVIBsC3aFFZw/gCkks7UdwWevaHgDhin8KqEXpTQU9YHwqvGkCoex2L/V4eZKJcvUb6vv5RHCqGdJVT6/SA0+ITCxvm1Aa5+wfvGckAGlBrfavVixHUxYauCSakHo9D1aIFZBDuAPwaNS/SAjnZZNmud3v1vXlGshlBGgtU0ANuZln0cRj4qWyn79KW51rGpw/EBmpQg9myhv+JcuNIAXGjxEaC9S436/2wEiez22gnFKqrQ5jTsxY7fx6CMqYYDUl4pqnW3kxicycAkAEUYc6xj5+UEiZbQ3JO8Be9dK1/O8VTF06nfT8MRE2g6nrWsVrmDzgJTFBm2iARzENLLlvVoJEvXsPzWAFULd4hBn7A6d+evPpDKDO33+FICj9m/J36fCCsJKBqR3Z67ML0gceK+p8ufONTCSqPajvVmfX6XMANxKYRlR/bWpcvX5NSIYdJIB/in4vfnFMyZmWdHOmv4ItUbJTau3Z9oAiWP3l1PgTYG3YBmeL8bxEBpSSw1IYNelBA8yaqWMqCX1IrU89gIDVLo9TVi/OAlMQ19W2+UNNR4Qobt6OPpGn+wF4QKF0KynoxIJgWRLKgtIsQTazE9xAE8FlZ0LlmviSpuygflCgHB4oylhYdhfm4I+MKA00ACTMNiZjO2gG/N4BklpgIf8APu0I4ghBTUozA0NjrFctiddGrzAgDMQsPe9adad7iKP5U3s3rzMSmLrQav0ULts5PqIgi4fXUvv6a10gCcakZEmnuvQaDUf8SaciIbBrZT0s5pZviK13EEJllcsgVLOljW9cux3TqIAlrALADcMH7jlygJ41OVTEBw4ZxoG+kZSo08eoPRmIBbm2hblGWowCEFrmJCAACTrtYwIkxo/1B/bACfCCXU19GewgBJoZIfWvp94oUXi7EC3Td4pasBdhU1rblGnhsPQE1DPdqdf4jbeKOFYTMdq+Y6G8XY7Fj3Q7CuruS4L6lhc02GsBVPxA0YsdrefeAlrJv+dNYSi5rV7a9W3veGoD8r6Wf5QF8iU+vWz8q6fKDZy6UoGdm2ezaac4qky2D67DpY7aUHOLJw8JOtddfgegpAZiKV7becXymALjxaB99WithT8fyick5lpDUcAVd4B5c4pWFEPUEi3aNVPCmmzJSrFOYHsCk86PAGNwvhdqpJSe5caxq4vjiSXQMy1JCaWbKElzofrAA8Px4lJXLW+VTO1WI+sDDFhJBQMxYAPQXGx3eI4jDKBCpgbOCQBXVm6/WL5eGCbM9TZwGuz6Aa7wAcwE1Ou2kNB09BFr0emrW7J9TCgKVD+070O8NhzUsLfjd6xaqQoe9S935RCQ4zEHb40NqfeAsmrchtmoCNKHyp2iO7UqTqbj884WcNQ0rzpztaoiO7M/XYP94ArBzg76Fj4bitwWodt7RZicMScwKa+J0minYEgXDPUQAhrNQ827NtGqPEgbJJLak2rsoBqfyEAJjEMkUajVajVI5atyMY69Y2cWj/bro7Cmz79R0aMWYpzaAYCNPEcTJloQAwSCCP7iX0ZtYzkmNPiGIQpsiQKMWPvF6FtGgAZws3LlFQ2i6aCWZyGFtx84gmUaXDn7QGlgxklvv3/H9YDWvWp68hq1+kGFIy2dhu1qFzoP8CAyhtRQafPYesBWQdX/ADfaLpSGL21Gm9hp1MRQlvj2erA/OLUgqO/U32HOkBbLQ9SLinrbXT3vKGxU6+jDLfyieIUXA25G+ldW2geaCz+d9YAXN+O7QThFZSk3yqcvyrAyEu/laDJ8xOVrqcndgwZ3gDsdORnMtLHOp8zgiqhlHIiA1SwmY2xD00HSBpOlWOYEnZ2r5x04wC5hIkj3VEZsjKWpScxYGlBAZ/EZoX+0xFAqr2DivpR4ZVrcg+guOrX5kwPMlFSillFaAwpYIIKsw1P0gmSHDg60NTRJ16F1HtACzAAahxtTqA411MKDl4MChoOZahD1r7xoegh4DIVMIdiWY0uPy/lE5BvS40OvL49oiUtQtanf4ROSPEobi/8Abq48oCKVd+Qep1Nu/aIrNXsfvesTSW3FW1py/N4nilEgsALWDMK35694AYrP56vvB+GVsWcAXq4sOo/idaiM8p8tPzcQXgZhBIFSTozqG3I0oYC7GymQf+xrvTnUPtpbSMdY0jXxJDFufemo2b1eMnRgL+XeAUtNfz8eNDiaJedIlAMBVrvUX1BOsC4KWnOM1vWmz9IIxEtOfwBgCWcVIBdyBrWAqBNSlr0r2h5KiVMaalvlt94ipBP89277w+GzGlGAd+kBoqQciiRZ7jVtGNxroOsZ5NXHWgs7Fw/xMH4pTISGNaMLF61ew2TqamA1yyam1vFT/wCW55DzgK1Iccn/ADmbdIIEjKNQ/QE/QRXJASyrEm6gHPbS8ULm5idX6VgLkrD7jezH50iExfhIGzWHKJqWDpV+tGsOUMtQys2537DaAFTQA3P40MKX5+cRJgjCyXNnc1vTygFLlKDGlKgdAFMfSOww/tAJU4TmUp1ZjlZmUhIUALDKRGBh5ecmtBQUDEUf0HrDKkH/AHWYgJBKSo0KyQ9NXaAJmYkqnzJ4StIUVe7cAoIc9YEk8RMtIYcmfuA/xiOIxapmQKZAYJVlJ8Qpf0i1OFCFFIDsX+YA3gKl8UnqLilzYVe5L+UKDWYAEODuAHG5pQPQCFAZ0xDBt9iLa9WNYjIFdjzGu3zh1izc/jDImVCtX+QgJtXWuhL9wxqPrDg18Wv08Ll/TtEJswFy2rX5aUpDoBf/ANwfbygITJNujOLnn1HmYWFLK+Idn6Pv6QVhkgiospjzcHyYwIKTMo3KfS8AXjTd7mtLHw3736vGUgCrCvPRvhGvxb3XpetNnHaMtUvw/nrAX8Oly1LaYSUgEUfYwlKYk157xfgsCn9gzK5na7fBoGnJYNz/APzrvADFTfnwg7ALcu2oH+Xv+HSM8mNHhfvEXbe1WuNYDTmpSRmNrhjUv/a4tSqzfpGfjsUxIGn9tkuzNzbUwTj57hYtlLcySEklW/TSAESahybaMDyrADkl/wAPme0JI150a33gibLa2z29IpkEnL+ee8BJBdmqeXfX5Q57eVYSJYJbRuX0iRT8H+PygBxvqfSNHCy2QwFVBwSbbtq8ZssV7wXjcYoUTSgqL1BesBbiscAChIB16OdX7RdwcMped2WhSd3U2ZL7eIQDgUA6c94PnJpSnx+8AOjCqNUhwmpZmud4vmTvECanKHcVIoabx0U3hAJWkLUEpTkA5KBUX3+UcxjDlCgwNKO7pZbDLWkBehVNDqSXbqX00Ah4GM4gtfd7HakKA//Z"/>
          <p:cNvSpPr>
            <a:spLocks noChangeAspect="1" noChangeArrowheads="1"/>
          </p:cNvSpPr>
          <p:nvPr/>
        </p:nvSpPr>
        <p:spPr bwMode="auto">
          <a:xfrm>
            <a:off x="155575" y="-1485900"/>
            <a:ext cx="2438400" cy="3105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http://www.krugosvet.ru/images/1003938_3938_2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186781"/>
            <a:ext cx="2714644" cy="3456929"/>
          </a:xfrm>
          <a:prstGeom prst="rect">
            <a:avLst/>
          </a:prstGeom>
          <a:noFill/>
        </p:spPr>
      </p:pic>
      <p:sp>
        <p:nvSpPr>
          <p:cNvPr id="18" name="Скругленный прямоугольник 17">
            <a:hlinkClick r:id="" action="ppaction://noaction"/>
          </p:cNvPr>
          <p:cNvSpPr/>
          <p:nvPr/>
        </p:nvSpPr>
        <p:spPr>
          <a:xfrm>
            <a:off x="1142976" y="2214554"/>
            <a:ext cx="92869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dirty="0"/>
              <a:t>Н</a:t>
            </a:r>
            <a:endParaRPr lang="ru-RU" sz="5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3174" y="2214554"/>
            <a:ext cx="92869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dirty="0" smtClean="0"/>
              <a:t>Е</a:t>
            </a:r>
            <a:endParaRPr lang="ru-RU" sz="5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14810" y="2214554"/>
            <a:ext cx="92869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dirty="0" smtClean="0"/>
              <a:t>П</a:t>
            </a:r>
            <a:endParaRPr lang="ru-RU" sz="5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15008" y="2214554"/>
            <a:ext cx="92869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dirty="0" smtClean="0"/>
              <a:t>Е</a:t>
            </a:r>
            <a:endParaRPr lang="ru-RU" sz="54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215206" y="2214554"/>
            <a:ext cx="92869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dirty="0" smtClean="0"/>
              <a:t>Р</a:t>
            </a:r>
            <a:endParaRPr lang="ru-RU" sz="5400" dirty="0"/>
          </a:p>
        </p:txBody>
      </p:sp>
    </p:spTree>
  </p:cSld>
  <p:clrMapOvr>
    <a:masterClrMapping/>
  </p:clrMapOvr>
  <p:transition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29684" cy="84124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Табиғаттағы</a:t>
            </a:r>
            <a:r>
              <a:rPr lang="en-US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1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логарифмдік</a:t>
            </a:r>
            <a:r>
              <a:rPr lang="en-US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1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спираль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714500"/>
            <a:ext cx="3838575" cy="3857625"/>
          </a:xfrm>
        </p:spPr>
      </p:pic>
      <p:pic>
        <p:nvPicPr>
          <p:cNvPr id="25603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76813" y="1600200"/>
            <a:ext cx="3686175" cy="4186238"/>
          </a:xfrm>
        </p:spPr>
      </p:pic>
      <p:sp>
        <p:nvSpPr>
          <p:cNvPr id="25604" name="Rectangle 1"/>
          <p:cNvSpPr>
            <a:spLocks noChangeArrowheads="1"/>
          </p:cNvSpPr>
          <p:nvPr/>
        </p:nvSpPr>
        <p:spPr bwMode="auto">
          <a:xfrm>
            <a:off x="4857750" y="5929313"/>
            <a:ext cx="3714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Расположение семян на подсолнечнике</a:t>
            </a:r>
            <a:endParaRPr lang="ru-RU" sz="2400">
              <a:ea typeface="Calibri" pitchFamily="34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38" y="5929313"/>
            <a:ext cx="307181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Раковина наутилуса 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ransition advTm="8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MCj0434810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58" y="-285776"/>
            <a:ext cx="2333625" cy="2187576"/>
          </a:xfrm>
          <a:noFill/>
        </p:spPr>
      </p:pic>
      <p:sp>
        <p:nvSpPr>
          <p:cNvPr id="18435" name="WordArt 17"/>
          <p:cNvSpPr>
            <a:spLocks noChangeArrowheads="1" noChangeShapeType="1" noTextEdit="1"/>
          </p:cNvSpPr>
          <p:nvPr/>
        </p:nvSpPr>
        <p:spPr bwMode="auto">
          <a:xfrm rot="21024285">
            <a:off x="205034" y="1208327"/>
            <a:ext cx="8897248" cy="475237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Кім</a:t>
            </a:r>
            <a:r>
              <a:rPr lang="kk-KZ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көп  біледі?</a:t>
            </a:r>
            <a:r>
              <a:rPr lang="ru-RU" sz="1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ru-RU" sz="1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0" y="-357214"/>
            <a:ext cx="77866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endParaRPr lang="ru-RU" altLang="ru-RU" sz="2000" dirty="0" smtClean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928670"/>
            <a:ext cx="821537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5400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ru-RU" sz="5400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advTm="8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42913" y="103188"/>
            <a:ext cx="8243887" cy="9683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Тексер</a:t>
            </a:r>
            <a:r>
              <a:rPr lang="ru-RU" sz="4000" dirty="0"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071813" y="928688"/>
            <a:ext cx="2376487" cy="503237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a&gt;0,b&gt;0,c&gt;0, c≠1</a:t>
            </a:r>
          </a:p>
        </p:txBody>
      </p:sp>
      <p:sp>
        <p:nvSpPr>
          <p:cNvPr id="13316" name="Прямоугольник 9"/>
          <p:cNvSpPr>
            <a:spLocks noChangeArrowheads="1"/>
          </p:cNvSpPr>
          <p:nvPr/>
        </p:nvSpPr>
        <p:spPr bwMode="auto">
          <a:xfrm>
            <a:off x="1500188" y="2428875"/>
            <a:ext cx="17187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Прямоугольник 10"/>
          <p:cNvSpPr>
            <a:spLocks noChangeArrowheads="1"/>
          </p:cNvSpPr>
          <p:nvPr/>
        </p:nvSpPr>
        <p:spPr bwMode="auto">
          <a:xfrm>
            <a:off x="1428750" y="1785938"/>
            <a:ext cx="19094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Loga1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Прямоугольник 10"/>
          <p:cNvSpPr>
            <a:spLocks noChangeArrowheads="1"/>
          </p:cNvSpPr>
          <p:nvPr/>
        </p:nvSpPr>
        <p:spPr bwMode="auto">
          <a:xfrm>
            <a:off x="1000125" y="2928938"/>
            <a:ext cx="257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Прямоугольник 11"/>
          <p:cNvSpPr>
            <a:spLocks noChangeArrowheads="1"/>
          </p:cNvSpPr>
          <p:nvPr/>
        </p:nvSpPr>
        <p:spPr bwMode="auto">
          <a:xfrm>
            <a:off x="1000125" y="3714750"/>
            <a:ext cx="257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0" name="Прямоугольник 12"/>
          <p:cNvSpPr>
            <a:spLocks noChangeArrowheads="1"/>
          </p:cNvSpPr>
          <p:nvPr/>
        </p:nvSpPr>
        <p:spPr bwMode="auto">
          <a:xfrm>
            <a:off x="3286116" y="2928934"/>
            <a:ext cx="1355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1" name="Прямоугольник 13"/>
          <p:cNvSpPr>
            <a:spLocks noChangeArrowheads="1"/>
          </p:cNvSpPr>
          <p:nvPr/>
        </p:nvSpPr>
        <p:spPr bwMode="auto">
          <a:xfrm>
            <a:off x="3357554" y="3714752"/>
            <a:ext cx="1476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a/b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Rectangle 11"/>
          <p:cNvSpPr>
            <a:spLocks noChangeArrowheads="1"/>
          </p:cNvSpPr>
          <p:nvPr/>
        </p:nvSpPr>
        <p:spPr bwMode="auto">
          <a:xfrm>
            <a:off x="1428751" y="4357688"/>
            <a:ext cx="114298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2800" b="1" baseline="300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log</a:t>
            </a:r>
            <a:r>
              <a:rPr lang="en-US" sz="2400" b="1" i="1" baseline="300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2800" b="1" i="1" baseline="300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ru-RU" sz="2800" b="1" i="1" baseline="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=</a:t>
            </a:r>
            <a:endParaRPr lang="en-US" sz="2800" i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23" name="Rectangle 12"/>
          <p:cNvSpPr>
            <a:spLocks noChangeArrowheads="1"/>
          </p:cNvSpPr>
          <p:nvPr/>
        </p:nvSpPr>
        <p:spPr bwMode="auto">
          <a:xfrm>
            <a:off x="1571626" y="4929188"/>
            <a:ext cx="14287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log</a:t>
            </a:r>
            <a:r>
              <a:rPr lang="en-US" sz="2800" b="1" i="1" baseline="-300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en-US" sz="2800" b="1" i="1" baseline="300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ru-RU" sz="2800" b="1" i="1" baseline="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=</a:t>
            </a:r>
            <a:endParaRPr lang="en-US" i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24" name="Rectangle 13"/>
          <p:cNvSpPr>
            <a:spLocks noChangeArrowheads="1"/>
          </p:cNvSpPr>
          <p:nvPr/>
        </p:nvSpPr>
        <p:spPr bwMode="auto">
          <a:xfrm>
            <a:off x="2786050" y="4929198"/>
            <a:ext cx="1214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log</a:t>
            </a:r>
            <a:r>
              <a:rPr lang="en-US" sz="2800" b="1" i="1" baseline="-30000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endParaRPr lang="en-US" i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26" name="Прямоугольник 18"/>
          <p:cNvSpPr>
            <a:spLocks noChangeArrowheads="1"/>
          </p:cNvSpPr>
          <p:nvPr/>
        </p:nvSpPr>
        <p:spPr bwMode="auto">
          <a:xfrm flipH="1">
            <a:off x="2571736" y="4286256"/>
            <a:ext cx="85726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endParaRPr lang="en-US" sz="28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000">
    <p:diamond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1196</TotalTime>
  <Words>664</Words>
  <Application>Microsoft Office PowerPoint</Application>
  <PresentationFormat>Экран (4:3)</PresentationFormat>
  <Paragraphs>238</Paragraphs>
  <Slides>25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Слайд 1</vt:lpstr>
      <vt:lpstr>Сабақтың тақырыбы:</vt:lpstr>
      <vt:lpstr>Слайд 3</vt:lpstr>
      <vt:lpstr>Слайд 4</vt:lpstr>
      <vt:lpstr>Слайд 5</vt:lpstr>
      <vt:lpstr>Шотландиялық ғалым</vt:lpstr>
      <vt:lpstr>   Табиғаттағы  логарифмдік  спираль </vt:lpstr>
      <vt:lpstr>Слайд 8</vt:lpstr>
      <vt:lpstr>Слайд 9</vt:lpstr>
      <vt:lpstr>Слайд 10</vt:lpstr>
      <vt:lpstr>Слайд 11</vt:lpstr>
      <vt:lpstr>Тексеру</vt:lpstr>
      <vt:lpstr>КАРУСЕЛЬ. </vt:lpstr>
      <vt:lpstr>Логарифмдік  сызығыш.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Жас түлекке тілек 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156</cp:revision>
  <dcterms:created xsi:type="dcterms:W3CDTF">2011-10-23T15:53:16Z</dcterms:created>
  <dcterms:modified xsi:type="dcterms:W3CDTF">2015-02-25T07:58:27Z</dcterms:modified>
</cp:coreProperties>
</file>