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291" r:id="rId3"/>
    <p:sldId id="290" r:id="rId4"/>
    <p:sldId id="289" r:id="rId5"/>
    <p:sldId id="288" r:id="rId6"/>
    <p:sldId id="287" r:id="rId7"/>
    <p:sldId id="286" r:id="rId8"/>
    <p:sldId id="285" r:id="rId9"/>
    <p:sldId id="257" r:id="rId10"/>
    <p:sldId id="258" r:id="rId11"/>
    <p:sldId id="259" r:id="rId12"/>
    <p:sldId id="260" r:id="rId13"/>
    <p:sldId id="261" r:id="rId14"/>
    <p:sldId id="293" r:id="rId15"/>
    <p:sldId id="262" r:id="rId16"/>
    <p:sldId id="263" r:id="rId17"/>
    <p:sldId id="264" r:id="rId18"/>
    <p:sldId id="265" r:id="rId19"/>
    <p:sldId id="266" r:id="rId20"/>
    <p:sldId id="267" r:id="rId21"/>
    <p:sldId id="294" r:id="rId22"/>
    <p:sldId id="268" r:id="rId23"/>
    <p:sldId id="269" r:id="rId24"/>
    <p:sldId id="295" r:id="rId25"/>
    <p:sldId id="270" r:id="rId26"/>
    <p:sldId id="296" r:id="rId27"/>
    <p:sldId id="297" r:id="rId28"/>
    <p:sldId id="271" r:id="rId29"/>
    <p:sldId id="272" r:id="rId30"/>
    <p:sldId id="273" r:id="rId31"/>
    <p:sldId id="274" r:id="rId32"/>
    <p:sldId id="275" r:id="rId33"/>
    <p:sldId id="276" r:id="rId34"/>
    <p:sldId id="279" r:id="rId35"/>
    <p:sldId id="283" r:id="rId36"/>
    <p:sldId id="292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51C12-07AE-4685-AE8E-4A1D497DB715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32D3C-C8DF-4651-8405-67F268BBBA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392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32D3C-C8DF-4651-8405-67F268BBBA43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32D3C-C8DF-4651-8405-67F268BBBA43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69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40770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kk-KZ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Қазақстан Азамат соғысы кезінде. Әскери коммунизм </a:t>
            </a: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саясаты</a:t>
            </a:r>
            <a:r>
              <a:rPr lang="kk-KZ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 </a:t>
            </a:r>
            <a:r>
              <a:rPr lang="kk-KZ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АКСР-ң құрылуы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Жоспар</a:t>
            </a:r>
          </a:p>
          <a:p>
            <a:pPr marL="742950" indent="-742950">
              <a:buAutoNum type="arabicPeriod"/>
            </a:pP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Үй тапсырмасын сұрау.</a:t>
            </a:r>
          </a:p>
          <a:p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а/мәліметтерді толықтыру.</a:t>
            </a:r>
          </a:p>
          <a:p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б/ карточкалық тапсырмалар беру.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Жаңа сабақ</a:t>
            </a: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Интервенттердің мақсаттары</a:t>
            </a:r>
            <a:endParaRPr lang="ru-RU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Большевизмді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қоршауға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жою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Антанта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АҚШ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дүниежүзілік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соғысты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соза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Россияны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әлсіретуді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көздеді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үкіметінен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патша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үкіметі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уақытша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үкіметтеріне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берген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қарыздарын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қайтаруды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етті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Кеңес үкіметі тәркілеген шетел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капиталистерінің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фабрика-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заводтарын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қайтаруды ойластырды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Шетел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империалистік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мемлекеттер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Орта Азия мен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Қазақстанда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экспанасия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әрекеті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көздеді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мақсаттарына жету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1918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жылғы наурызда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ағылшын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француз,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американ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әскерлері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Мурманскіге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Архангельскіге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енгізілді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Шығыс майданы.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1918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мамырдың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аяғында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Антанта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елдерінің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көмегімен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Сібірдегі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чехословак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корпусының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(30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мыңдай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соғыс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тұтқындары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эмигранттар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офицерлері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бүлік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шығарды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Новосибирск, Челябинск, Томск, Пенза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Қазақстанның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Петропавл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Ақмола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Омбы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Атбасар, Павлодар,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Қостанай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Семей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қалаларын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басып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алды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3416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Оларға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ақ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гвардияшылармен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эсерлер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меньшевиктер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алашордашылар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дем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берді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1918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29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наурызда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ақ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гвардияшылар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Орал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қаласын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алды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Сәуірде оларға қарсы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армия»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құрылды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Атаман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Дутов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1918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маусымда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Орынборды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басып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өлкесін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Орталық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Россиямен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байланыстыратын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темір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жолды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кесіп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тастады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Алашорда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үкіметі Орынбордағы Дутовпен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Омбыдағы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Колчак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басқарған Сібір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Уақытша үкіметімен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Самарадағы Құрылтай жиналысының Комитетімен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Комуч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»)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одақтасып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Кеңес үкіметіне қарсы шықты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427984" y="0"/>
            <a:ext cx="4716016" cy="674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4400" dirty="0"/>
              <a:t>Атаман Дутов</a:t>
            </a:r>
            <a:br>
              <a:rPr lang="kk-KZ" sz="4400" dirty="0"/>
            </a:br>
            <a:r>
              <a:rPr lang="kk-KZ" sz="4400" dirty="0"/>
              <a:t>1879 жылы 5 тамызда  Қазалыда туылған, полковник, генерал-лейтенант</a:t>
            </a:r>
            <a:endParaRPr lang="ru-RU" sz="4400" dirty="0"/>
          </a:p>
        </p:txBody>
      </p:sp>
      <p:pic>
        <p:nvPicPr>
          <p:cNvPr id="7" name="Содержимое 3" descr="http://img3.proshkolu.ru/content/media/pic/std/3000000/2469000/2468734-10d821cdadf950cd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52736"/>
            <a:ext cx="4427984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057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1918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тамызда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Семей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қаласында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Алаш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атты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әскер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полкі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ұйымдастырылды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Дутовқа қарсы барлық әскери қимылдарға жетекшілік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еткен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төтенше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комиссар П. Кобозев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1918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қарашада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адмирал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Колчак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армиясы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Жетісу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бағытында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операция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атаман Анненков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дивизиясы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Жетісуды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шабуылдады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Немістер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Донбассқа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қауіп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төндірді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Краснов пен Деникин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генералдар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соғыс қимылдарын күшейте түсті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009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1918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мамырда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әскери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міндеткерлік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еңбекшілерді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мобилизациялау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декрет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жарияланды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Сөйтіп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1918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ұлттық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әскери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бөлімдер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ұйымдаса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Жетісуда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Орынбор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Орал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қалаларында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Қазақстанда құрылды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Қызыл армияның құрамдас бөлігі 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1918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жылдың күзінде Бөкей ордасында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құрылған қазақ атты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әскер полкінде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Хамит Чурин, Ж.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Сәрсеков,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Иманов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Жәнекешев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 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723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1918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жылдың аяғы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1919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жылдың басында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Ә.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Жангелдин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Иманов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Торғайда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әскер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эскадронын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командирлер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даярлайтын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пулеметшілер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Ырғыз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әскер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эскадронын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1920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наурызда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Торғай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облысында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мыңнан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астам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мобилизацияланды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1920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жылдың басында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Жетісу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облысында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5,5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мың адамдық полктер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құрылды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72338"/>
          </a:xfrm>
        </p:spPr>
        <p:txBody>
          <a:bodyPr/>
          <a:lstStyle/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1920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мамырда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19 – 35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жастағы орыс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ұлттардың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мың өкілі армияға шақырылды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Ә.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Жангелдиннің экспедициясы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Ақтөбе майданына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қару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жарақ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оқ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дәрі жеткізуде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маңызды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атқарды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723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1919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қаңтарда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Орынбор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азат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етілді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1919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қаңтарда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шебінен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босатылды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1918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аяғында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Анненков, Колчак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топтарына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партизан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соғысы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өрістеді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Партизандық астыртын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жұмысты ұйымдастырушылар: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Ә.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Әйтиев,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Арғыншиев,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Ә.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Майкөтов,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Жәнібеков,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 К.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Вайцеховский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А. 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Азаданов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К. 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Михалкович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В. 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т. б.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kk-KZ" sz="4000" dirty="0">
                <a:latin typeface="Times New Roman" pitchFamily="18" charset="0"/>
                <a:cs typeface="Times New Roman" pitchFamily="18" charset="0"/>
              </a:rPr>
              <a:t>Мәліметтерді 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толықтыру</a:t>
            </a:r>
          </a:p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Қазан төңкерісінің алғышарттары: </a:t>
            </a:r>
          </a:p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r>
              <a:rPr lang="kk-KZ" sz="4000" dirty="0">
                <a:latin typeface="Times New Roman" pitchFamily="18" charset="0"/>
                <a:cs typeface="Times New Roman" pitchFamily="18" charset="0"/>
              </a:rPr>
              <a:t>*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76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Черкасск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қорғанысы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1918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жылдың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маусымынан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1919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жылдың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қазаң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созылды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партизандар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атаман Анненков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13 ай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тойтарыс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1919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жылғы тамызда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Жетісу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майданының қолбасшысы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Л. 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Емелев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әскерлері көмекке келуге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әрекет жасап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сәтсіздікке ұшырады.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Шайқас барысында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Л. 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Емелев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ерлікпен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қаза тапты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ақыры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1919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қазан айында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анненковшылар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Черкасскіні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1800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қырып тастады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4400" dirty="0"/>
              <a:t>Атаман Анненков</a:t>
            </a:r>
            <a:br>
              <a:rPr lang="kk-KZ" sz="4400" dirty="0"/>
            </a:br>
            <a:r>
              <a:rPr lang="kk-KZ" sz="4400" dirty="0"/>
              <a:t>1889 жылы 9 ақпанда, </a:t>
            </a:r>
            <a:r>
              <a:rPr lang="kk-KZ" sz="4400" dirty="0" smtClean="0"/>
              <a:t>Семейде </a:t>
            </a:r>
            <a:r>
              <a:rPr lang="kk-KZ" sz="4400" dirty="0"/>
              <a:t>туылған. Генерал-майор</a:t>
            </a:r>
            <a:endParaRPr lang="ru-RU" sz="4400" dirty="0"/>
          </a:p>
        </p:txBody>
      </p:sp>
      <p:pic>
        <p:nvPicPr>
          <p:cNvPr id="7" name="Объект 6" descr="http://im3-tub-kz.yandex.net/i?id=188453354-46-72&amp;n=21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440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779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7233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Черкасск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қорғасының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тарихи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маңызы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Колчакшылардың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Жетісуға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шабуылы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тоқтатылды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Сібір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контрреволюциясының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Орта Азия 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контрреволюциясымен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бірігуіне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берілмеді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Партизан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қозғалысының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ірі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орталығы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Атбасар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уезінің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Мариновка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қонысы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командиры Н. М.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Ирченко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Мариновкаға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қосымша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жазалау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бөлімдері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жіберіліп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партизандар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шабуылы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тоқтатылды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Семей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облысын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ақ гвардияшылардан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азат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етуге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құрамында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қазақ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Алтайдың қызыл тау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қырандары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атты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партизан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полкі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көмектесті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788024" y="0"/>
            <a:ext cx="4355976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4000" dirty="0"/>
              <a:t>А.Колчак 1874 жылы 4 қарашада  </a:t>
            </a:r>
            <a:r>
              <a:rPr lang="kk-KZ" sz="4000" dirty="0" smtClean="0"/>
              <a:t>Санкт-Петербургте </a:t>
            </a:r>
            <a:r>
              <a:rPr lang="kk-KZ" sz="4000" dirty="0"/>
              <a:t>туылған. Флотоводец, океанограф-ғалым. адмирал</a:t>
            </a:r>
            <a:endParaRPr lang="ru-RU" sz="4000" dirty="0"/>
          </a:p>
        </p:txBody>
      </p:sp>
      <p:pic>
        <p:nvPicPr>
          <p:cNvPr id="7" name="Объект 6" descr="http://im3-tub-kz.yandex.net/i?id=37687723-06-72&amp;n=21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880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91184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1919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қолбасшы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М. В. Фрунзе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бастаған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әскер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топтары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Қазақстанның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солтүстік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аудандарында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Чапаев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бастаған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топтар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оңтүстік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аудандарда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соғыс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жүргізіп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Колчак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әскерлерінің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Деникин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әскерлерімен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қосылуына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бермей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күйрете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соққы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Нәтижесінде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Оңтүстік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әскерлері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қолбасшы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М. В. Фрунзе)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Уфаны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азат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 Чапаев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дивизиясы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1919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шілдеде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қоршауынан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босатты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1919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Армия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Челябіні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азат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Үлбішін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түбіндегі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шайқаста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В. И. Чапаев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бригада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басшысы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Садық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Уәлиев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қаза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тапты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(1919 ж.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қыркүйек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4000" dirty="0"/>
              <a:t>В.Чапаев 1997 жылы 28 қаңтарда туылған, Будайка селосында дивизия бастығы</a:t>
            </a:r>
            <a:endParaRPr lang="ru-RU" sz="4000" dirty="0"/>
          </a:p>
        </p:txBody>
      </p:sp>
      <p:pic>
        <p:nvPicPr>
          <p:cNvPr id="7" name="Объект 6" descr="http://im4-tub-kz.yandex.net/i?id=463759969-24-72&amp;n=21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4400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47674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4000" dirty="0"/>
              <a:t>М.Фрунзе 1885 жылы 2 ақпанда </a:t>
            </a:r>
            <a:r>
              <a:rPr lang="kk-KZ" sz="4000" dirty="0" smtClean="0"/>
              <a:t>Пішпекте </a:t>
            </a:r>
            <a:r>
              <a:rPr lang="kk-KZ" sz="4000" dirty="0"/>
              <a:t>туылған. Революционер, әскери қолбасшы</a:t>
            </a:r>
            <a:endParaRPr lang="ru-RU" sz="4000" dirty="0"/>
          </a:p>
        </p:txBody>
      </p:sp>
      <p:pic>
        <p:nvPicPr>
          <p:cNvPr id="8" name="Объект 7" descr="&amp;Mcy;&amp;icy;&amp;khcy;&amp;acy;&amp;icy;&amp;lcy; &amp;Vcy;&amp;acy;&amp;scy;&amp;icy;&amp;lcy;&amp;softcy;&amp;iecy;&amp;vcy;&amp;icy;&amp;chcy; &amp;Fcy;&amp;rcy;&amp;ucy;&amp;ncy;&amp;zcy;&amp;iecy;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44008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26262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армия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колчакшыларға қарсы Ақтөбе бағытында шабуылдады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1919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қыркүйекте бірінші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армия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Ақтөбе майданымен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Мұғалжар станциясында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Орынбор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Ташкент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түйісті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Нәтижесінде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Түркістан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Орталық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Россиямен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қосылып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Ақтөбе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майданы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жойылды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1919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күзде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Шығыс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майданының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бесінші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армиясы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қолбасшысы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М. Н Тухачевский)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Солтүстік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Шығыс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Қазақстанды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азат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етіп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Петропавл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Ақмоланы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жаудан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босатты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723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1919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қарашада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Семейде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Колчак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өкіметі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құлатылып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1920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наурызда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Семей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түгел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азат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етіліп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Жетісу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майданы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жойылды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1920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наурызда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азамат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соғысының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жеріндегі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соңғы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майданы –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Солтүстік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Жетісу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майданы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жойылды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1920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Қызыл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Армия Колчак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әскерін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талқандап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Колчак Иркутск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ревкомының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үкімі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атылды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76" y="35565"/>
            <a:ext cx="9114224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жауабы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Қазан төңкерісінің алғышарттары: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- Таптық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, әлеуметтік, экономикалық, ұлттық, діни қайшылықтар.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- Империалистік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соғыстың ұзаққа созылуы.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- Ашаршылық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қаупі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483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гвардияшылар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интервенттер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тарапынан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қатыгездік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зорлық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Алаш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өкілдерін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бастапқы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бағыттарын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өзгертуге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итермеледі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Байтұрсынов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Төңкеріс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мақаласында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Алаш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зиялыларын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үкіметі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шақырып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ұлттық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келісім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тактикасына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жеткізді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1919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сәірде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Бүкілроссиялық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атқару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Комитеті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Алашорда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мүшелеріне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кешірім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(амнистия)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жариялады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Азамат соғысының зардаптары.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Демографиялық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ауырлап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8 млн.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2) Мал саны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күрт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азайды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ауылдары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қыстақтар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материалдық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жоқшылыққа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ұшырады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Қатігездік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зорлық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зомбылықтың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күшейтілуі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ақвардияшылар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тарапынан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үрей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ертеңгі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күнге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сенімсіздік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туғызды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Әскери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коммунизм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саясаты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экономикасын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соғыс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жағдайына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майданды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азық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түлікпен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Әскери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коммунизм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саясат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орнады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саясаттың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міндеті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өнім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өндірісі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бөлісін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орталықтандыру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еліміздің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азық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түлік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шикізат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ресурстарын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мемлекеттің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қолына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жинап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қорғаныс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мүдделері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723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Әскери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– коммунизм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саясатының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белгілері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Азық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салғырты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енгізілді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2) Жеке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саудаға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тыйым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салынды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Азық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теңгерме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ұстанымы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бөлінді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орта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өнеркәсіптер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меншігіне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көшірілді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бірдей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міндеттілігі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енгізілді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орталықтандырылды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Коммуналдық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қатынасы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(услуга)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тегін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m7-tub-kz.yandex.net/i?id=381305745-51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1" y="4406900"/>
            <a:ext cx="2208201" cy="136207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upload.wikimedia.org/wikipedia/ru/thumb/2/24/%D0%A7%D0%B0%D0%BF%D0%B0%D0%B5%D0%B2-2.jpg/240px-%D0%A7%D0%B0%D0%BF%D0%B0%D0%B5%D0%B2-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03"/>
            <a:ext cx="9144000" cy="6855797"/>
          </a:xfrm>
        </p:spPr>
        <p:style>
          <a:lnRef idx="2">
            <a:schemeClr val="accent4">
              <a:shade val="50000"/>
            </a:schemeClr>
          </a:lnRef>
          <a:fillRef idx="1001">
            <a:schemeClr val="dk2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Үйге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Жаһанша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Досмұхамедовтың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ЕНДІГІ ЖЕРДЕ ҚАЗАҚТЫ - ЕЛ ТҰРМЫСЫН, ТІЛІН, МІНЕЗ - ҚҰЛҚЫН, ӘДЕТ - ҒҰРПЫН БІЛЕТІНДЕР ҒАНА БАСҚАРАДЫ»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эпиграф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сөзімен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басталды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Топты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3-ке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бөлу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Алаш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айнасы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Алаштанушылар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Алаш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ұрпағы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Алаш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айнасы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тобына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Жалпықырғыз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съезінде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Алаш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автономиясын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құрудан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мәселелер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қарастырылды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Алаштанушылар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тобына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ІІ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Жалпықырғыз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съезінде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Алаш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автономиясын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мәселесін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талқылау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Алаш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ұрпағы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тобына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Жалпықырғыз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съезінде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Алаш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милициясы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мәселесін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талқылау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топ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жұмыстарын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тапсырмалары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жасаған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топ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анықталады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031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Уақытша Үкіметті таратудағы  шаруалардың іс-әрекеттері:</a:t>
            </a:r>
          </a:p>
          <a:p>
            <a:pPr marL="0" indent="0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0" indent="0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0" indent="0">
              <a:buNone/>
            </a:pP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71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38" y="0"/>
            <a:ext cx="9144000" cy="76470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kk-K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жауабы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 1917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жылғы 29 тамыз-Перовскіде бүкіл өкімет билігін Кеңестерге беру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қажеттігі, 1917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жылғы 5 қыркүйек –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Семейде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берілгендігі туралы қарар қабылданды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1917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жылғы қыркүйек – Петропавлда жұмысшылар Уақытша үкіметінің жергілікті органдарын тарату туралы шешім қабылдады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Темір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, Қостанай, Петропавл уездерінде, Бөкей даласында, Жетісу, Сырдария, Ақмола облыстарында шаруалардың жаппай наразылықтары көбейді. Перовскіде солдатқа алынғандар әйелдерінің манифестациясы өтті. Павлодар, Петропавл, Верный, Әулиеатада еңбекші әйелдердің бой көрсетулері болды.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1917 жылғы күз – «Үш жүз» партиясы («Қырғыз социалистік партиясы»)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құрылуы, жетекшісі, мақсаты.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0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жауабы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1917 жылғы күз – «Үш жүз» партиясы («Қырғыз социалистік партиясы») құрылды. Жетекшісі – Көлбай Тоғысов.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Мақсаты: большевиктік бағыт ұстау. Бұл партияның іс-әрекеті 1917 жылғы күз – 1918 жылдың басы аралығында елеулі түрде өзгерді: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Алғашқыда социал-революцияшылдар партиясымен одақтасты.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1918 жылдың қаңтарынан Кеңес өкіметін нығайтуға белсене араласты.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1918 жыл басынан большевиктердің алашордашыларға қарсы күрдесінде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одақтасы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болды.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0375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Азамат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со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ғысы</a:t>
            </a:r>
          </a:p>
          <a:p>
            <a:pPr marL="0" indent="0" algn="ctr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(1918-1920 жж)</a:t>
            </a:r>
            <a:endParaRPr lang="kk-KZ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kk-KZ" b="1" dirty="0">
                <a:latin typeface="Times New Roman" pitchFamily="18" charset="0"/>
                <a:cs typeface="Times New Roman" pitchFamily="18" charset="0"/>
              </a:rPr>
              <a:t>Интервенция мен азамат соғысының басталуы.</a:t>
            </a:r>
          </a:p>
          <a:p>
            <a:pPr marL="514350" indent="-514350">
              <a:buAutoNum type="arabicPeriod"/>
            </a:pPr>
            <a:r>
              <a:rPr lang="kk-KZ" b="1" dirty="0">
                <a:latin typeface="Times New Roman" pitchFamily="18" charset="0"/>
                <a:cs typeface="Times New Roman" pitchFamily="18" charset="0"/>
              </a:rPr>
              <a:t>Интервенттердің негізгі мақсаты.</a:t>
            </a:r>
          </a:p>
          <a:p>
            <a:pPr marL="514350" indent="-514350">
              <a:buAutoNum type="arabicPeriod"/>
            </a:pPr>
            <a:r>
              <a:rPr lang="kk-KZ" b="1" dirty="0">
                <a:latin typeface="Times New Roman" pitchFamily="18" charset="0"/>
                <a:cs typeface="Times New Roman" pitchFamily="18" charset="0"/>
              </a:rPr>
              <a:t>1918 жылы жазда Шығыс майдан.</a:t>
            </a:r>
          </a:p>
          <a:p>
            <a:pPr marL="514350" indent="-514350">
              <a:buAutoNum type="arabicPeriod"/>
            </a:pPr>
            <a:r>
              <a:rPr lang="kk-KZ" b="1" dirty="0">
                <a:latin typeface="Times New Roman" pitchFamily="18" charset="0"/>
                <a:cs typeface="Times New Roman" pitchFamily="18" charset="0"/>
              </a:rPr>
              <a:t>Черкасск қорғанысы.</a:t>
            </a:r>
          </a:p>
          <a:p>
            <a:pPr marL="514350" indent="-514350">
              <a:buAutoNum type="arabicPeriod"/>
            </a:pPr>
            <a:r>
              <a:rPr lang="kk-KZ" b="1" dirty="0">
                <a:latin typeface="Times New Roman" pitchFamily="18" charset="0"/>
                <a:cs typeface="Times New Roman" pitchFamily="18" charset="0"/>
              </a:rPr>
              <a:t>Қазақ өлкесіндегі майдандардың жойылуы.</a:t>
            </a:r>
          </a:p>
          <a:p>
            <a:pPr marL="514350" indent="-514350">
              <a:buAutoNum type="arabicPeriod"/>
            </a:pPr>
            <a:r>
              <a:rPr lang="kk-KZ" b="1" dirty="0">
                <a:latin typeface="Times New Roman" pitchFamily="18" charset="0"/>
                <a:cs typeface="Times New Roman" pitchFamily="18" charset="0"/>
              </a:rPr>
              <a:t>Азамат соғысының  салдарлары.</a:t>
            </a:r>
          </a:p>
          <a:p>
            <a:pPr marL="514350" indent="-514350">
              <a:buAutoNum type="arabicPeriod"/>
            </a:pPr>
            <a:r>
              <a:rPr lang="kk-KZ" b="1" dirty="0">
                <a:latin typeface="Times New Roman" pitchFamily="18" charset="0"/>
                <a:cs typeface="Times New Roman" pitchFamily="18" charset="0"/>
              </a:rPr>
              <a:t>Әскери коммунизм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саясаты</a:t>
            </a:r>
          </a:p>
          <a:p>
            <a:pPr marL="514350" indent="-514350">
              <a:buAutoNum type="arabicPeriod"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Қазақ АКСР-ң құрылуы.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11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Интервенция </a:t>
            </a:r>
            <a:r>
              <a:rPr lang="ru-RU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және азамат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соғысының басталуы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Казак –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аудандарында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Дон, Кубань,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Орынбор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Жетісу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басқаларында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еліміздің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шығыс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солтүстік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оңтүстік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шеткері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аймақтарында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контрреволюция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күштері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Совет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еліне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ошақтарын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құрып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Совет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үкіметіне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қарулы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қарсылық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көрсетті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Кеңес өкіметіне қарсы күресіне шет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елдер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көмектесті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(АҚШ, Англия, Франция,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Жапония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Германия). </a:t>
            </a:r>
          </a:p>
          <a:p>
            <a:pPr>
              <a:buNone/>
            </a:pP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190</TotalTime>
  <Words>1372</Words>
  <Application>Microsoft Office PowerPoint</Application>
  <PresentationFormat>Экран (4:3)</PresentationFormat>
  <Paragraphs>97</Paragraphs>
  <Slides>36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Трек</vt:lpstr>
      <vt:lpstr>Презентация PowerPoint</vt:lpstr>
      <vt:lpstr>Презентация PowerPoint</vt:lpstr>
      <vt:lpstr>жауабы</vt:lpstr>
      <vt:lpstr>Презентация PowerPoint</vt:lpstr>
      <vt:lpstr>жауабы</vt:lpstr>
      <vt:lpstr>Презентация PowerPoint</vt:lpstr>
      <vt:lpstr>жауабы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Үйге тапсырма.   Жаһанша Досмұхамедовтың «ЕНДІГІ ЖЕРДЕ ҚАЗАҚТЫ - ЕЛ ТҰРМЫСЫН, ТІЛІН, МІНЕЗ - ҚҰЛҚЫН, ӘДЕТ - ҒҰРПЫН БІЛЕТІНДЕР ҒАНА БАСҚАРАДЫ» деген эпиграф сөзімен басталды.    Топты 3-ке бөлу.   «Алаш айнасы», «Алаштанушылар», «Алаш ұрпағы»  1. «Алаш айнасы» тобына - ІІ Жалпықырғыз - қазақ съезінде Алаш автономиясын құрудан басқа қандай мәселелер қарастырылды?  2. «Алаштанушылар» тобына – ІІ Жалпықырғыз - қазақ съезінде Алаш автономиясын құру мәселесін талқылау  3. «Алаш ұрпағы» тобына - ІІ Жалпықырғыз - қазақ съезінде Алаш милициясы мәселесін талқылау.      Әр топ берілген тапсырма бойынша талдау жұмыстарын жасап, өз тапсырмалары бойынша қорғау жүргізеді. Жақсы жұмыс жасаған топ анықталады.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X552C</cp:lastModifiedBy>
  <cp:revision>44</cp:revision>
  <dcterms:modified xsi:type="dcterms:W3CDTF">2015-02-23T07:13:17Z</dcterms:modified>
</cp:coreProperties>
</file>