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 Жаңа Экономикалық Саясат жылдарында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І. Үй тапсырмасын сұрау.</a:t>
            </a:r>
          </a:p>
          <a:p>
            <a:pPr algn="l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а/ венн диаграммасы (Ақпан, Қазан төңкерістерін салыстыр)</a:t>
            </a:r>
          </a:p>
          <a:p>
            <a:pPr algn="l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б/ </a:t>
            </a:r>
            <a:r>
              <a:rPr lang="ru-RU" dirty="0"/>
              <a:t> 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Математикалық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ойын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в/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анаграмманы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шешу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4000/2 - 532=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Әбілқайыр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ханның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қайтыс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400х3+148=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Моғолстанның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құрылған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2800+105 - 1500=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Әмір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Темірдің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қайтыс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728х2+0=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хандығының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құрылған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4000+221 - 3000=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Шыңғысханның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Азияны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жаулауды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аяқтауы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500х2+395=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Тоқтамыс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Темірдің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шешуші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шайқасы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3800/2 - 91= (ҚР -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Тәуелсіздік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tsn.ua/media/images2/608xX/Nov2011/38352436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henews.kz/static/news/b/5/b5HjmbK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.asset.yvimg.kz/userimages/erlankarin/ULE0w219C943W4pw8s8DU2sLcjmsn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2/67/652/67652141_1291909739_0_48c6_dbaf32bf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aq.kz/foto/434_d15ea34190e59dcd511a71e13a69d14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bai.kz/sites/default/files/130651108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ltyn-orda.kz/uploads/005f262122114eabc243bed58af4db3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esources21.kb.nl/gvn/SFA03/SFA03_SFA001009888_X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okcube.ru/uploads/taginator/Oct-2013/posobie-literatura-4-klass-baryakina-konovalov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op5s.net/wp-content/uploads/2012/03/3170-460x3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ІІ. Жаңа сабақ.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“Әскери коммунизм” саясатының салдары және экономикалық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саясатқа көшу.</a:t>
            </a: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1921-1922 жылғы ашаршылық.</a:t>
            </a:r>
          </a:p>
          <a:p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1921 жылғы сәуірдегі Жер-су реформасы.</a:t>
            </a:r>
          </a:p>
          <a:p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Жаңа экономикалық саясат жылдарындағы өзгерістер.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lux.md/sys/upload/2010/02.07.2010/p4/trupuri-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qrok.net/uploads/posts/2010-03/1268663374_xt_picture_file_path_73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Елде аштық жайлады.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6858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1921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жылғы 14 маусым – «Нақты ет салығы туралы»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декреті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шығып,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салығынан босатылды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6858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1922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жылғы 4 тамыз – ауылшаруашылық машиналары мен құралдарын сатып алу үшін 25 млн. сом берілді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6858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1922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 – мал сатып алу үшін 2 млн. 131 мың сом бөлінді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6858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575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 үйлері, 9 балалар баспанасы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ұйымдастырылды.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6858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18,5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мың баланы РКФСР-ге әкетті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Ашыққандарға Кеңестік  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Түркістан туысқандық көмек көрсетіп,2 млн.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пұт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астық жіберілді.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44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1921-1922 жылғы аштықтың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44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салдары: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44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Демографиялық жағдай ауырлады.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44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Орынбор, Қостанай,, Ақтөбе, 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44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Орал, Торғай губернияларында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44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Халық саны 1/3-не дейін азайды.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44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700 мыңнан астам адам 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44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Республикадан тыс жерлерге көшіп кетті.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4400" dirty="0">
              <a:solidFill>
                <a:schemeClr val="bg2"/>
              </a:solidFill>
              <a:latin typeface="Arial" pitchFamily="34" charset="0"/>
            </a:endParaRPr>
          </a:p>
          <a:p>
            <a:endParaRPr lang="ru-RU" sz="4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Жер-су реформасы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646331"/>
            <a:ext cx="9144000" cy="621166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1921 жылғы сәуір-патша өкіметі кезінде Сібір және Орал казак әскерлеріне берілген жерлерді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қазақтарға қайтару туралы декрет шығарылды.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Нәтижесінде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Ертіс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өңіріндегі 177 мың десятина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 қайтарылды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l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3429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қырғыз, ұйғыр еңбекшілеріне 460 мың десятинадан астам жер қоры құрылды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l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3429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1921-1922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ж.ж. аграрлық қайта құрулар нәтижесінде 300 мың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  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Қытайдан Қазақстанға оралды. 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Жаңа экономикалық саясат жылдарындағы өзгерістер.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Шаруалар артық өнімдерін қалаларға апарып сатып, тұрмыс жағдайын түзетуге мүмкіндік алды.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- 6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одан кем ірі қарасы бар қожалықтар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салықтан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босатылды.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Бірыңғай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заттай салық белгіленді.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3429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Салық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мөлшері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азайтылды: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1924-1925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жылдары - өнімінің 1/8 бөлігі алынса,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1927-1928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жылдары өнімінің 1/13 бөлігі алынды.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- 1924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жылғы 1 қаңтар – ақшалай салық енгізілді.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Үдемселі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салықтың ауыртпалығы кулактар мен байларға түсті.</a:t>
            </a: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Салықтан жиналған қаражаттар мына салаларға бөлінді: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Қорғаныс ісіне.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Халық ағарту ісіне.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Ауылшаруашылығына.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Ірі өнеркәсіпке.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Ауылшаруашылық несиесі қоғамы көшпелі халыққа жеңілдікті шарттармен 3-5 жылға несие берді. Мемлекет шаруаларға ауылшаруашылық машиналары мен жабдықтар сатып алуға несие бөлді.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ЖЭС жылдары өнеркәсіптің дамуына да әсерін тигізді.</a:t>
            </a:r>
          </a:p>
          <a:p>
            <a:pPr marL="457200" indent="-457200">
              <a:buFontTx/>
              <a:buChar char="-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Халық шаруашылығының Қазақ Орталық Кеңесі 8  тресті біріктірді. </a:t>
            </a:r>
          </a:p>
          <a:p>
            <a:pPr marL="457200" indent="-457200">
              <a:buFontTx/>
              <a:buChar char="-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Одақтық маңызы бар трестер құрылды: «Эмбанефть», «Алтайказполиметалл», «Атбасцветмет». Жалпыодақтық трестер республика бюджетіне табыстарының бір бөлігін аударып отырды.  «Эмбанефть» мұнайынан алынған табыстың 5%-ын Қазақ АКСР – інің өлкелік бюджетіне аударылды.   Экономикалық саясат өктемдікпен жүргізілді. </a:t>
            </a:r>
          </a:p>
          <a:p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- 1920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жыл-Шымкент сантонин (дермене) зауыты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салынды.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- 1923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жыл- Риддер қорғасын зауыты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одақта өндіретінқорғасынның 40%-ын берді.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Атырауды Доссор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Мақат мұнай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кәсіпшіліктермен 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жалғастыратын жол салынды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1927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 –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Қарсақбай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 комбинаты мыс өндіруді бастады.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- 1927-1928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жылдар – Республика өнеркәсібін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қалпына келтіру аяқталды.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ЖЭС кезінде сауданың маңызы артты.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1921 жылғы – 75 мамыр – «Айырбас туралы»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декрет жарияланды.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1. Карточкалық тапсырмалар.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354217"/>
            <a:ext cx="9144000" cy="89562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А</a:t>
            </a: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замат  соғысынан кейінгі өлкеде 307 кәсіпорынның 250-і жұмыс істемеді,</a:t>
            </a: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1913 жылмен салыстырғанда мұнай өндіру – 4 есе, </a:t>
            </a: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көмір өндіру – 5 есе қысқарып, </a:t>
            </a: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 өндіру мүлде тоқтады.</a:t>
            </a: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Риддер кеніші, Екібастұз көмір шахтасы, Спасск байыту фабрикасы толық істен шықты, </a:t>
            </a: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өнеркәсіп өнімі 6,3%-ға кеміді.</a:t>
            </a: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Егіс көлемі Оралда 2 есе, Жетісуда 3 есе қысқарды. </a:t>
            </a: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 саны 29,9 млн.-нан – 16,3 млн.-ға кеміді.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kk-K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8331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1921 жылы кеңес үкіметі еңбекшілердің жағдайын жақсарту үшін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азық-түлікті, отынды тегін босатты,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коммуналдық қызметтерді тегін болды,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ақысыз асханалар ашылды.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Күйзелген Қостанай, Ақмола, Орал, Семейде көтерілді.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1921 жылғы ақпан – 25 мың адамдық отряд Петропавлда Кеңес өкіметі органдарының үйін қиратты.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1921 жылғы наурыз – Оралда 10 мың бүлікші көтерілді.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Қарқаралы уезінде 70-тен астам партия өкілдерін өлтірді.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kk-K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kk-KZ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kk-KZ" sz="2800" dirty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kk-KZ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1921 жылы  наурызда – жаңа экономикалық саясатқа көшу туралы шешім  қабылданды (партияның Х съезі). </a:t>
            </a:r>
            <a:r>
              <a:rPr lang="kk-KZ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ЖЭС-тің белгілері: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kk-KZ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Азық-түлік </a:t>
            </a:r>
            <a:r>
              <a:rPr lang="kk-KZ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салығы.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kk-KZ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Сауда </a:t>
            </a:r>
            <a:r>
              <a:rPr lang="kk-KZ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еркіндігі.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kk-KZ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Жерді </a:t>
            </a:r>
            <a:r>
              <a:rPr lang="kk-KZ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және ұсақ кәсіпорындарды жалға беру.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kk-KZ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Ауылшарушылық </a:t>
            </a:r>
            <a:r>
              <a:rPr lang="kk-KZ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және несие, тұтыну кооперациясын дамыту.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kk-KZ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Кәсіпорындарды </a:t>
            </a:r>
            <a:r>
              <a:rPr lang="kk-KZ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шаруашылық есепке көшіру.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kk-KZ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Еңбек </a:t>
            </a:r>
            <a:r>
              <a:rPr lang="kk-KZ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міндеткерлігін жойып, жалдамалы еңбекті қолдану.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kk-KZ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ЖЭС-тің </a:t>
            </a:r>
            <a:r>
              <a:rPr lang="kk-KZ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мәні – салғыртты салықпен ауыстыру.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Жаңа экономикалық саясатпен бірге тоталитарлық, </a:t>
            </a:r>
          </a:p>
          <a:p>
            <a:pPr algn="l"/>
            <a:r>
              <a:rPr lang="kk-KZ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авторитарлық басшылыққа көшу басталды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kk-KZ" sz="2400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-738663"/>
            <a:ext cx="9144000" cy="76944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1921-1922 жылдардағы ашаршылық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Қазақ жеріндегі ЖЭС-ке көшу көптеген қиыншылықтармен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бірге жүргізілді. 1921 жылы жазда қуаңшылық болып,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малдың 80% - ы қырылды. Елде аштық басталды.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Ашығушылар республика халқының 1/3 бөлігін қамтыды: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1921 жылғы қараша – 1 млн. 508 мың адам;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1922 жылғы наурыз – 2 млн. 303200 адам. Орал, Орынбор,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Ақтөбе, Бөкей, Қостанай губернияларын аштық жайлады.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Аштыққа індет қосылып, 1922 жылы маусымда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Батыс Қазақстанда ашығулар мен аурулар 82% - ға жетті.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Астық мол болған Семей, Ақмола губернияларынан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азық-түлік отрядтары ауылшаруашылық өнімінің 80%-н әкетті: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астық – 4 млн. пұт; май – 24,5 мың пұт.  Бұл жиналған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азық-түлік пролетариат орталықтары – Мәскеу, Петроград,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Самара, Қазан, Саратовқа жіберілді. Нәтижесінде Қазақстанның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астықты аймақтарының халқы ашыға бастады.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kk-KZ" sz="2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kk-KZ" sz="2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zbyka.kz/images/3178/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chan.org.ua/int/src/12675484048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zokblog.pl/ShareImages/134502823106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881</Words>
  <Application>Microsoft Office PowerPoint</Application>
  <PresentationFormat>Экран (4:3)</PresentationFormat>
  <Paragraphs>113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Бекіту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X552C</cp:lastModifiedBy>
  <cp:revision>30</cp:revision>
  <dcterms:modified xsi:type="dcterms:W3CDTF">2015-02-26T00:34:12Z</dcterms:modified>
</cp:coreProperties>
</file>