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4" r:id="rId3"/>
    <p:sldId id="258" r:id="rId4"/>
    <p:sldId id="259" r:id="rId5"/>
    <p:sldId id="275" r:id="rId6"/>
    <p:sldId id="266" r:id="rId7"/>
    <p:sldId id="267" r:id="rId8"/>
    <p:sldId id="268" r:id="rId9"/>
    <p:sldId id="260" r:id="rId10"/>
    <p:sldId id="27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CCFF33"/>
    <a:srgbClr val="008000"/>
    <a:srgbClr val="FF0000"/>
    <a:srgbClr val="990099"/>
    <a:srgbClr val="00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8635-7109-44C6-BCAD-0588F9202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8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38C95-EDB6-4E59-B11F-2CC0C169F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71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79D81-0225-4DB0-976E-BDA6D47FB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4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8317-8DA9-45A5-A0C8-222B1BD95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88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0B4D-B17E-43FF-AE61-BB2FD028D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2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2378A-99DE-4FB1-939B-91DD8F086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D813C-4288-4EB9-93FF-B3B320890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1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25DFC-01C4-4716-B87F-4A3D9DC68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4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72833-EF0A-45F3-A9D5-95046FE9D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14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6AE1A-E397-4BDC-BD76-655ADA900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8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5FAC4-3E6B-4923-85F4-36B134971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3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00CC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DDC45B45-F5AD-4886-852C-6F84F2205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media1.wav"/><Relationship Id="rId7" Type="http://schemas.openxmlformats.org/officeDocument/2006/relationships/image" Target="../media/image3.png"/><Relationship Id="rId2" Type="http://schemas.microsoft.com/office/2007/relationships/media" Target="../media/media1.wav"/><Relationship Id="rId1" Type="http://schemas.openxmlformats.org/officeDocument/2006/relationships/tags" Target="../tags/tag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6400"/>
            <a:ext cx="390525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51225"/>
            <a:ext cx="390525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90687" y="-1003299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48187" y="-996949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83462" y="-1003299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79575" y="5095876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37075" y="5095876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71556" y="5083970"/>
            <a:ext cx="390525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13" y="419100"/>
            <a:ext cx="390525" cy="304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6" descr="Рисунок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13" y="3451225"/>
            <a:ext cx="390525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6" descr="71479593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502150"/>
            <a:ext cx="2160587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16" y="1761024"/>
            <a:ext cx="8370888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61362" y="2538611"/>
            <a:ext cx="8786442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Бірыңғай мүшелерге, қаратпа сөздерге және оңашаланған айқындауышқа байланысты қойылатын тыныс белгілер.   Үтір.</a:t>
            </a:r>
            <a:endParaRPr lang="ru-RU" sz="3300" b="1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635"/>
    </mc:Choice>
    <mc:Fallback xmlns="">
      <p:transition advTm="36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72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72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7544" y="11247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Сабақты қорыту. Оқушылар бүгінгі </a:t>
            </a: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сабақта не </a:t>
            </a:r>
            <a:r>
              <a:rPr lang="kk-K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білдік? </a:t>
            </a: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үйрендік</a:t>
            </a:r>
            <a:r>
              <a:rPr lang="kk-K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Сабақ сендерге ұнадыма?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kk-K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</a:t>
            </a: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йге </a:t>
            </a:r>
            <a:r>
              <a:rPr lang="kk-K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тапсырма: Ережелерді оқу.  </a:t>
            </a:r>
            <a:endParaRPr lang="kk-KZ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175-жаттығу</a:t>
            </a:r>
            <a:r>
              <a:rPr lang="kk-K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kk-K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Бағалау: сабаққа жақсы қатысқан оқушыларды бағалаймын.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7"/>
            <a:ext cx="8208912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3600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Бірыңғай </a:t>
            </a:r>
            <a:r>
              <a:rPr lang="kk-KZ" sz="3600" dirty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мүше дегеніміз не?   </a:t>
            </a:r>
            <a:r>
              <a:rPr lang="kk-KZ" sz="3600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Мысал.</a:t>
            </a:r>
            <a:endParaRPr lang="ru-RU" sz="3600" dirty="0">
              <a:solidFill>
                <a:srgbClr val="FF0000"/>
              </a:solidFill>
              <a:latin typeface="+mn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3600" dirty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Қаратпа сөздер дегеніміз не?   </a:t>
            </a:r>
            <a:endParaRPr lang="ru-RU" sz="3600" dirty="0">
              <a:solidFill>
                <a:srgbClr val="FF0000"/>
              </a:solidFill>
              <a:latin typeface="+mn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3600" dirty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Айқындауыш мүше дегеніміз не?  Оның қандай түрлері бар?</a:t>
            </a:r>
            <a:endParaRPr lang="ru-RU" sz="3600" dirty="0">
              <a:solidFill>
                <a:srgbClr val="FF0000"/>
              </a:solidFill>
              <a:latin typeface="+mn-lt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kk-KZ" sz="3600" dirty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Оңашаланған айқындауыш дегеніміз не? Бұлардың араларына қандай жағдайда үтір қойылады? Мысал келтір.</a:t>
            </a:r>
            <a:endParaRPr lang="ru-RU" sz="3600" dirty="0">
              <a:solidFill>
                <a:srgbClr val="FF0000"/>
              </a:solidFill>
              <a:effectLst/>
              <a:latin typeface="+mn-lt"/>
              <a:ea typeface="Calibri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592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766">
        <p:circle/>
      </p:transition>
    </mc:Choice>
    <mc:Fallback xmlns="">
      <p:transition spd="slow" advTm="3766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j04046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177" y="5033212"/>
            <a:ext cx="1195735" cy="109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9275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06775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12875" y="-1095374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70375" y="-1074737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27875" y="-1074737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349250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3200400"/>
            <a:ext cx="390525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12875" y="5014913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70375" y="5014913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6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27875" y="5030788"/>
            <a:ext cx="3905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911548"/>
            <a:ext cx="1440160" cy="133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5153" y="528639"/>
            <a:ext cx="781851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k-KZ" sz="2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Көктемде, жазда және күзде ауыр тікұшақтар тайгадағы бұрғылардың үстінде қалықтап жүреді.</a:t>
            </a:r>
            <a:endParaRPr lang="ru-RU" sz="2600" b="1" i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kk-KZ" sz="2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– Армысың, хан ием! – деп оң қолын кеудесіне қойып, иілген кезде Абылай да орнынан көтеріле берді.</a:t>
            </a:r>
            <a:endParaRPr lang="ru-RU" sz="2600" b="1" i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kk-KZ" sz="2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Біз ауыл балалары , қыс болса, ол кісінің отынын жарып беруге, жаз болса, бұзауын айдап келуге, таласып жүреміз.</a:t>
            </a:r>
            <a:endParaRPr lang="ru-RU" sz="2600" b="1" i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kk-KZ" sz="2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Долы далада, қатуланған суық жүзді өгей далада, бұлар тағы да ұзақ жорытты.</a:t>
            </a:r>
            <a:endParaRPr lang="ru-RU" sz="2600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8"/>
    </mc:Choice>
    <mc:Fallback xmlns="">
      <p:transition spd="slow" advTm="20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62696"/>
            <a:ext cx="2322513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240" y="-552360"/>
            <a:ext cx="3033856" cy="247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Рисунок 3" descr="Описание: C:\Users\Админ\Desktop\би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73" y="1666857"/>
            <a:ext cx="7143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2" descr="Описание: C:\Users\Админ\Desktop\би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279" y="1666391"/>
            <a:ext cx="714375" cy="101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" descr="Описание: C:\Users\Админ\Desktop\би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172" y="1666390"/>
            <a:ext cx="781050" cy="101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1476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3195" y="2622645"/>
            <a:ext cx="8811294" cy="297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Мына суретке назар аударайық, кімдерді көріп тұрмыз?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Билер туралы не білесіңдер? 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Қандай шешендік сөздерін жатқа білесіңдер?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Мысалы, қалалық Ақберен сайысы өтіп тұрады, сол сайысқа қатысқандарың барма?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Биыл қазақ хандығының құрылғанына неше жыл болды?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Ендеше, осы биіміздің қазақ тарихында алатын орны қандай?    (Оқушылар айтады)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Енді кітапқа қарайық.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latin typeface="+mn-lt"/>
                <a:ea typeface="Calibri" pitchFamily="34" charset="0"/>
                <a:cs typeface="Times New Roman" pitchFamily="18" charset="0"/>
              </a:rPr>
              <a:t>Жаттығулар керуені.   </a:t>
            </a: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171-жаттығу шартымен орындау.  1 оқушыға оқытып, тыныс белгілеріне назар аударту. </a:t>
            </a:r>
            <a:endParaRPr kumimoji="0" lang="kk-KZ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92696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6000" b="1" i="1" dirty="0" smtClean="0">
                <a:solidFill>
                  <a:srgbClr val="0000FF"/>
                </a:solidFill>
              </a:rPr>
              <a:t>- Балам</a:t>
            </a:r>
            <a:r>
              <a:rPr lang="kk-KZ" sz="6000" b="1" i="1" dirty="0">
                <a:solidFill>
                  <a:srgbClr val="0000FF"/>
                </a:solidFill>
              </a:rPr>
              <a:t>, мынаны сындырып көрші, </a:t>
            </a:r>
            <a:endParaRPr lang="kk-KZ" sz="6000" b="1" i="1" dirty="0" smtClean="0">
              <a:solidFill>
                <a:srgbClr val="0000FF"/>
              </a:solidFill>
            </a:endParaRPr>
          </a:p>
          <a:p>
            <a:pPr lvl="0"/>
            <a:r>
              <a:rPr lang="kk-KZ" sz="6000" b="1" i="1" dirty="0" smtClean="0">
                <a:solidFill>
                  <a:srgbClr val="0000FF"/>
                </a:solidFill>
              </a:rPr>
              <a:t>- дейді.</a:t>
            </a:r>
            <a:endParaRPr lang="ru-RU" sz="6000" b="1" i="1" dirty="0">
              <a:solidFill>
                <a:srgbClr val="0000FF"/>
              </a:solidFill>
            </a:endParaRPr>
          </a:p>
          <a:p>
            <a:pPr lvl="0"/>
            <a:r>
              <a:rPr lang="kk-KZ" sz="6000" b="1" i="1" dirty="0" smtClean="0">
                <a:solidFill>
                  <a:srgbClr val="0000FF"/>
                </a:solidFill>
              </a:rPr>
              <a:t>- Бұдан </a:t>
            </a:r>
            <a:r>
              <a:rPr lang="kk-KZ" sz="6000" b="1" i="1" dirty="0">
                <a:solidFill>
                  <a:srgbClr val="0000FF"/>
                </a:solidFill>
              </a:rPr>
              <a:t>не түсіндің, балам? – дейді.</a:t>
            </a:r>
            <a:endParaRPr lang="ru-RU" sz="6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9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72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2" descr="72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8" descr="data:image/jpeg;base64,/9j/4AAQSkZJRgABAQAAAQABAAD/2wCEAAkGBhQSEBQUEhQUFBUUFBYUFRQUFRUUFBQUFRUVFRUUFhQXGyYfFxkjGRQUHy8gIycpLCwsFR4xNTAqNScsLCkBCQoKDgwOFA8PFykcHyQpKSopKSkpKSwpKSkpKSksLCksKSksKSwpLCkpLCkpKSkpLCkpKSktKSksKSkpKSksLP/AABEIANMA7wMBIgACEQEDEQH/xAAcAAACAgMBAQAAAAAAAAAAAAAAAQIDBAUGBwj/xABAEAABBAAEAgcGAwYGAQUAAAABAAIDEQQSITEFQQYHEyJRYXEyQoGRobFSwfAUI2Jy0fEkM4KTouGSCBU0U4P/xAAaAQACAwEBAAAAAAAAAAAAAAAAAQIDBAUG/8QAKhEAAgIBBAAFAgcAAAAAAAAAAAECEQMEEiExBRMyQVEiYSNCUnGBocH/2gAMAwEAAhEDEQA/APVgE0BNZS4ApKKkgAQhCAJBCSCkAJpJpgCEISAClaEIAEJITECEIQAKJUlEoACokplIoASimi0DEUiilFMQikUFIoGIlQc5SKrKYGeApBIJhRAE0IQA0wEk0gBCAgurU7DezQHjfl5pgCwuJcdw+HIE8zIy4WGuJLiNryAF1WDrVLzbp71v5Ki4e5pzDvYiid7FRBw5aHPR3FcyvJpZ3PJc/vOd3i5zi5xPifP18U9o1yfTUHS7BvNNxMNk0MzslnwBeACtt+v6L5g4ZxjLo+zyzA+WxFaj1XXdHusHFYMBoIngFlsT9xzLYpQMzDpo1wI9EUS28cHuCFgcC43Fi8OyeEkseDodHNcDTmOHJwOn15hZ6TIAkUIKABCaigASKEIASRTKSAIoTSQAlAqRUUxESEipFRKBkCFW5WFVkpgbFMJJhQAaYSTCAGhCKQIRXC9YPTIszYLCU7EvYe1zAZIITG4vc5ziGtOQgknRoNnUgLe9OeO/smAnla5rJMhbEXc5XaNDRzcNXV/CvJOrYunnxsr35p+yGVz7e45pMxf3rBNsYBd7jwUr2xcicI7pJHHcb4HLhJgybJZax7Sx4ex0bgcrmuG47rhWmoVcGHL9G66bePmvQsb0GlxeLYS8ZRGwPea0rvVlHm4n4rqeG9W2HhfmHe8WgUPlroq3mtI0rDsk02ePngz7FtI/r6c0+IzFjRR1q71AJab9QbH1pe5u4DHZB1FbUAB8R9louO9W8TyHxuLe8C9rtWus96vwk+WmlqMc3yTljX5TB6pOL9hjsTgSKbJ/iItfZcGNc5tebHD/AG160vDOhkb39JGuLSMrpX+kbIXsHqKIHyXuaubtJmJqm0JBQghREBSQUEpgIoRaSAEUlIqJCAEhCCgCJUUyolMQioqRUCgZFyrVjlWU0Bsk0rTBUQBO0k0ASQi1qelfHm4LByzuBOQBrWggF0jzlYATtqbvwaUgPJOuTpL+1YtmEhBeIHZbac3aTyZQWNA/DozmbLlncB6Dz8OxlOe0tfh3AFhH7zvR92SPWi1xrndXao6oeiDHk8QxOYNheBCX6MfKAc8uot2VxFV7xO5au1xeJMuIdIdB3Y4weUbSSbHIlxJPoByRmmoxou08HKVmdwuAMza25zsxcdyT+Q8Fp+lXG2QTsbI5zGSstr7prZGuotLh7BIoh32tbdmIoa7c9ViYyGOYsbJG14LtM+jAQL0vc7aLImb65s13COkLnEteS8e5MKsjctkreuThuN9rWydxUDz+q1XTdn7JhycPGO0NOoD3QQHUPQrE6E8NlxuSUuvDh1Sh7cjyQLLGGgdy27sUTqmotilKKVs6Po70fDsWMaQGgRPjjHN+c0958G0KHjZ8F1yAKAAFAaADYDYADkE6WpKlRzZS3OxFFopCCIUopoTAKSpSSQIiUk0khiSKaRTGQKRUioJiIlIqRCiUARKrKm4qBKYGxCaE6URgnSKQEMAc6gT4Ljem/Rl3EXYdjpTFh4y98obrJI45QwNFZQAM2pus2xXQ4zEhxyjZp1PiRp8hqoBgrTQ/n5hee1fic4ZXHD0vsaoYFX1GBg+Cw4aBscTcrIwcoJLiC4kuNuJOYkkkrScSnoWNPy/W66Z3eBGxGhHgd9PhqFzXGeGbkWD/AAn7tNj5KmPicZqpqmbcMFfBCLFdrHmDiBqHgVYIGo/MLT8S42/s+ykaJoybZK1veY4HTPGbaas6tr0Wn7d8LyWucORaWtojwIq/SjaqdiZpHHIOzFE91tFxBBPeNkfClvhlVdmny+ejr+DYGfFdwkur25XCmsBOzW8/Ic61pegYDBNhjbHGKawUPE8yT4knX4+C8y4HhJIpC5rnNcaOYE2aJ9q/a7pbuu/4TxYvpslZrIDtg43sRsD91Zp9bictj7MGrw5O/Y2qLTRS6ZzhJUnSECEhNKkACRTSKYiJSpSUUhkUFMqKBiKiVIqJTEJQIUyouTArcoFWFQKANjSYSTUbAaxeJYnIzTdxyg+GhLj8gspanjjv3kA8XPFf6QQfoVk1mR48MpLstwx3TSZjRGir+0rXkaB+wPzoLGeacPRWSssaagii38QOhr+JeJs6clwWTfiaLLbBbze3m3+Ybj5c1XiIA9oLXaEAtOhaRytp/usWPFlrt7sb+JZqD6uZ9WHmr8HOMzmjYgSsHk409vlTxf8ArClttV7kaa5Rqzw23HM1vwaNfooM4ONTW7SPKj/YLP43jWQROlkNBlernH2WjxceS5bhmPmIfi5bZnZ+6izvbG0AdxzwNKvKBYPM8wBu0ujy5rt7UjR5r9jqI8CAQR4V9NPsPkrYo/aJ2zGtttNfoua4Rx3ECMvxL4nMAph7IskkeRo0UQCDsDl713VCzls6QhrP38OIw4oW97BJFQ3a2Rh1F3rVnX4Wy8MzL0tS/kqlP9R3HD8QXxgk67H8j8lkLQ9HeMwyk9jLHIC33XC7bZPcOo0J0r3Vo+l3TVjmvgge7OTkJjPsgOqRzn/hADhp7Rvk216HSym8Kc1yuzmvHuybUdqx5dRGjRz0OffQfw+fPlpqrVgcAa4YaLPYcW2QdCLJIFcqFKXGONQ4WIyzvEbBprqXO3DWNGrnHwH/AGtiVlMlTZmIK8f4912SlxbhYmxNHvygSSkbXkByM5aHNvz2WNwDrmxLHgYoNxDCdS1jIpmjxZkAY6vwkD18L1p51ZXvR7RSVqjhnEY8RCyaF4kjkFtcOfIgg6tcNiDqDoVeVR1wTIlK1IhKkARUSplqRGiQEFFTpRITAiVBwVig5MCBUHKwqBCANgmkhpUQJLScTd/iW3s0My/G7PzLvot0FquNR95jh5j5EH8yub4nFvTuvajRp3UzFxzKpwuuY+x1CGyuqxr4giifkVlPFgg7Fa1rjG7y5rx9nTityoMS4OGZuhDh8HcrvUa6a7glRwD2jWu83M1m+gcWu2/8fqsnERB3eZuRRHJ4O7T+S1Ub3ZngtcA1zcrj79tNkV4ZWg3zBXR8NipZlf3E/S0cxxDhuNxOPDMUCMMypKa7PFlBIrl33FtVuLvYa7vGYTtXhp/yo6kcLytcReSPzAaHE+rfArJlxlXdO23J5ei1nH+kUUURLg5xF3GxpcXkAULA0BNWTppz2Xp/VSQk1BWwcTI7tHNrKD2EbQXcv85w8NdB/ZY2K4tC4iObM1wa1pt5jZIQ4Bs0ZY7KX2QC066+q28kDjhy4yfs7uzbLI6yzIQ3Nle5wJAAIBFDUaDkuVMcszcssbJ45Wh7XiMxyd66dloAkg8gL+KlJeWuWRhkWXoy8O5uDllE2SnvZ2UpY/MGZSHN7VpJYW62SRd2L5bjgPR/CCSKKEVmeCTYdmaAZHBz6t2jTr5hafDsyMy5y9o0DX2SBzFj81ViuPuwUZniDO0A7KNpFtaZNM2Xnla1xrmSow+uSQsrUYya7PQ+mPTiDh8dvOeVwtkDTTnD8Tz7jP4j6C14D0l6Vz42YyzuzG8rGjRkTT7rG8vM7nmVrsfxB80j5JXue99uc9xtzj5nw5VtWwWPE28o8TZ1HzNkAepXbx41A4UpNg0+18PuP6kKzPqB5kD+6rZIMuUtJdm3vwN7HQmgQKQTTwPA3zGtajXnd/JXJkKOt6FdN5cBLmb34XkGWG6DtNXtOzZB46A7Hy9+4TxaLFQtmgeHxvGh2IPNrm+64c28l8tMd5/oeHgum6D9N38OnzavgkIbNEOYGnaMHKQDbxGh3FV5sKl9SJQnR9E0ilTgsdHNGyWJ4fG8ZmPGzmn8+RG4Ioq5c5qjR2RKRCZCSiMiUqUqSTFRAhRIVhUCgRWQolWFQKYzMRSQKYKiA1i8VjuP+Ug/M1+aygVGaPM0t/ECP6fWlTnx+ZjlH5RKDqSZq4XW0KEsYKxo8RlJB9SARfMfKwU3YoEElugGpJ0+NbheEkndHXSfaIPlDD3bPItALvqNitXxLFcxpz19By8bV8uMJa3kH24AaU0VlFejrPmfJaDi+MA0Xa8OwbbyP9ibXyRjeZJAxu5vXyDSSPjt8VdwcNcHMEs8T7ug8SR3ev7mYOaOe1Lj+M9JP2cDLed/s5aGzm2STteo08FqZenju1MvZltgimnmdSSfW/munk0+pk92J0v9KfMw045Geh4vBSSyhkr2ywsOZ0YYY+0f7glBc7OwUTlBaOa22KxQijc4G5HA97+Kt/ChyXJ9Hukxlg7ZzhnfKWhoPebkawNvwvM6vXyTx3Gc963y+ANX8SCVgnHUZsqhlfp7L4RxqO6BZA8NbQVHH42u4ZjHmiWHDZdrFzi3VysOIvmsd2Lyj8v76LS9JeKtEb4w7vSMawsF2GiWOYE8t2ihd7nRdjHBuUVH5X9My5q2S5o5NovxrMASPtrpe/3TlxNAAVpdVWnnfvO8z8KUHT6BvK7rkNK09a1PhposZy7zlSOIDZyKo62TfP8AWqyppszi7mKvmbr9C/Jbzq+6Dv4liQ3VsMdOnkr2W37Df43UQB6nYa09MOjj+HY6SFwOUG4nOFiSFx7p89O6fMHZVRnTHRrWv/Xn5/NSa6/147+uqWQUC3UE15g75Dz21B535FKJ3x5Dx5V91sTsrO26uesJ2Bf2ctuw0jgXgWXRPNAzRjn/ABN94Cxrv7xh8S2RjXxuD2PaHNe021zXbEHmF8oA071Xb9X3WC7AO7OTM/CvdbmjvOic412sfj/EzY1Y13y5sO5XEthOuz3slJxVeGxLZGNfG5r2PaHMe021zTsQfP8AWymVgLxWokplRQRsCVEuQVApgNzlAuQVAhMDNtO1C08yiMnaYKrDkw5AHBcc6SsweM7LE5gJCCJmAGPvG/3oJzMLGuYSRYqtlueJRl0ZYPeGtbUaG/nZ+C5Trh6MPcBjYzbY2tZNHoCBma1sjXf7bSOVAjmtT1c9MyWjBTvpzRWHe7yNGAk+GuQ/6fBcTX+GR2ebh7XaNeDUtSUZnT9JOICIxDxc9p8hlH2oLjeK8UF7j9FZfT/FlssTD7sZkPk57i3X4R3/AKlwfFsQazE6Gw2tieZHiB4+NfC3w7D+FGzbmntjZi8Y4gZZM3ugBrR5C9fiVhs53RoWWk1daD+Y6qku9Pv9lGvX5L0SW1JI4Upbm2zM4dxIwyWNuY5eXyK6Ph2PzAc9B/dce5ZWA4k6L2QCPBwseqz5MSlz7mnDn2cPo63iXGBE293HRrfE3rfkuRlncXFxNucbJUZ8S57i5xtx5/kPAKFqzFjUEVZszyP7At50R6HzcQxAihFNFGSRw7kTL9p3jZ2G7j6GruhXQmbiM+SPusbRllItsbb/AOTjrTeeuwsr6N6OdHIcDA2GBtNGrnH25H7F7yN3H5AaCgnOdFSjbH0d6PRYLDsggFNbqSazSPPtPefxGvgKAVHSnonBxCHsp27WY5BWeJx95pPLQW06Fbm0Ws1u7Lq9j5i6TdFZ+F4js5hmY68kgH7uaO9avYjS2nUGj4OWtfhv3bXsstN5tNWEaEOPyo87113+oeM8EhxcLocQwPjdy2Idye13uvHiPtovDel3VziOFl00f+Iwptrjs5gdp+9YNtSO+NNrq6WzFm5plEonEOOo8vz2V0bq+vP41f63WTi8CCBJFrGabTbLmuI9ktJsm/Dy8iZR4YRAyS6ZS0lul2XC2UdHO2NHQAk7tWrekQo77qv6XOwlwz3+zSEOYac4wSOu3EAWI35H2SBRbexK9kr/AKrUV4g+C+Uf2t2IeyLM2Njn00OcWxtzvcQ+R5u6znvG9LX1Lw3BdjBFCXZ+yiZHmNAuyMDc1crDb9FgzU3aLofBeVEqZUSFQWUQIUSFMhIhMRUUiFYQo0gCZKjnScqZHpAiwyqJn2WHJKqXSn6ppE6M6UtkaY5AHMkaWPDhYLX6OBHoSvmbER9m58ZBzte9r81a5HZfneb53uvooOteK9Z2DDOJS03KJGxSmtnF8bc7vK3td8bWjF3RVNUa/FdMJ5gzOyFzmRtjMr2l73BgIaXZjV1vpruVp8QXyuzPcXHazyHIAfkFlNgpjfPwrnr/AEVRj1+q0Y9NCHKRGWWUlTfBjfsR5KqTDkbj5rPB2r9fqrUhRu7rxzG/iNlf5SfRVZrHR1Xn/ZVltfr1W6MMeQ+0HcrylrjdgciPUXssV3A5jqIyRpsWuGutiiqJY2iSZgNC6Dod0Rl4hOI49GtoySn2YmeJ8SdQG8z5ArG4b0ekklax1RA7vl7rQND4952vsjVeu8ExEOEgbFDJCxgNlxljzSP5veQdXHwGgGgVUrXROKs7jgnC8PgMMIoQI442l73u9p1N78sjhuaFnwAoVoBweM6+YhKRFhjJGLAe+Zsb3b04R5SGjyJvXktV1hdKHPwTooXdoJHDtnR5srI2W7K40PacAT5M815lhZIMhEjZc5NAtc3K0b5spHeOwymhV6gqrZ8jb+D3DC9eWEIbnhxDHHeuxkYN9n523y3A320Wwf1w8PG7ph/+Q+4fS+dy7XQ6bX7IKidtzvXPdLYh2e+SdeuBB0jxLvRsQ+8izOHdbvDcTccjnwh9tIxMbezcDoQ5zHPbRuqd5r53sfLx8bUmGteXl+vujYhWerdL+rt2Df8AteALn4R1PkiY7MY2jUPa4HvRUSQ8W5npqvMOL8TMz+TWt0Y1tBrRf8IAJ8wBemw0XofVR0zOHxMWFLyYMQcgY492KZ3sPZfstcba5vnfryfWNJCeKYhuHibFGyQxZWtygvjOWR+UaC3h2g5AKab6E0c1a7rgvWPjI8LHCMS5jYHBzKa10jmCssLnOPejB93wNchXMYLgb5GOcC0kDM1lgvcMwbZAPcaM15nEbKgjI8U8EtN2wk5SCNQ8c7F2PmkwTo9y6BdbH7fi3YeWFkRc0uhLHOdZaLcx2bckWRQ5Ea7r0MhfJ+Ex8sU7J2OPatk7UEWTnBzWTz1uxz1X0X0D6dxcShFU3EMbc0Pe7uuXOy92Ekc7F0VXKPwTTOkIUSFbSRaqyRVSWVW0okJiK3sVD4VsDGoGJIaNPNDSxXNpb84ZUPwIRY7NKXLy3rR4eG4ts7nFzMQwMoDWN0AY0gcqpweBzOYHTU+xT8OC5TpXwPtsPJE/2XAEOq8j26tfXlsfEEhXY5U7Iy5R47RDKPI7jYg7EH4fRYjjZ/XyWwnwUkDuzmblzE5HAgtLuYD/AANA0dbCw8VAW/HUemn/AGulGSa4M3RQXfr8kZq+/wCr2VYfr+vkpXopJiGXednz0A3sDy81ZHY52dydDyAr00UQP1+irA299fHxHqpoQhIdft9NOSZnPiRfmRfqBoSqnaHzUCb/AOihgX4XHOYTRNEURmcLGmxB0NgfXcKxmDjkJIAveicrbPPK3Ua6d2wL2HLHbGfD+vyXY8B6ucdMwSNiDBXd7aRsRdYNOyO72XXmNeSoyKNfUSjZweLjDSW1R0JAJ7m9tN89fhssbVei4Pqbx00rzKYYrcSXF5fZJJNCMHx50uiwn/p/FfvMZR5iOC/+T3g/RYXJF1M8aYFa0Be1j/0/Yev/AJU3+3GPzKrb1Bta4FuJDvKSEOB+TgluQbWebdDeGufjYCNGxzQySP5Max2dxJrQ0NBuTS1nHcZ2+KnmAoSzyygC9BI9zwPk4L6Ab1fPZh3RsmZYY8Ma2MRsDy0gEAHQ3RvfTdeNY3oPjsOalwuIAb7widIyhzD47FfFCkmNo5hrzRAJp1WBsaNix6oWZPB+IV5m2m/jVqpsI8SfPQhSIkY5CFl4HFSRPbJh3vjewaOjcQ7fkb1HkVinDnlr6f0Q0O8/kUgPbOjHXbC9oZj2mKQadrG0vid5uaCXMN70CPCl3/CePYfFNLsNPHMBqcjgXN/mYe834hfLUb9dWg/zOI+xtbPhuIkjxEUuF7szSOzETXnvcm94lz7uiKo2ouKJWfUBalSIZCWtLhlcWtLm/hcWglvwNj4KVKokXFCdISAVKORSKZH0RQGO+Na7HYWwVuCFXJFaLGeZcZ4S12ZkjQ5p912oXCcf6PGMEsBLKsj3m1uRZ7woX46H1XtvFuD5wa3XHcQ4WW6OFefJacc65RGUUzxiWKjXxHK/P+xVYaV2PHOiwu46YdbAaCDfPQijp9VzrsFKDTGvceeVp18tLWpZIsocWjEKmxv61W/4X0I4hiCMkRYPxSANHy1K7bg/UYSAcXiHHxbHTR8zZ+yHnjENjZ5VJKwbn4Cz9TQWw4PwTEYo1hsNLL/FVMb6vIy18V71wfqz4fh6LMMxzh78v7x3r3tF1DWUKGgGwGgHoBsqJapvomsZ4zwTqPnfRxkzIm7mKHvOPk5+33XpvA+iOHwjMsEdeJcXOJPibK3YanSyyySl2XKKXRS3DNGtC/GgphqnSKUQI0ilMBOkAV0mP1WilSRQIhKwOFOAcPBwDh8nWtLxDoRgJv8AMwmHJ17zYxG7Xnmjo35reUik7YqR5/xDqWwL9YnTwHlleJGX/LKCf+QWnl6iWnbGO/1YZpP0kXrGRPInuY6R5VD1FR6ZsXIfHLBG2/Qlxr5LouC9VOCw72yASyvaczXSSmgRscsYaL1O9rtMqKRuYUipsaeVTARSiAWmhFJDoEJpJjoVJplKkgEWAqp+CY7cA+oV4CdIFRgf+xQf/Uz/AMQrIuFxN9mNo9AFlITthRERgbJ5E6QiwDKhNCAEhCQSAkhINTQISFIBOkAV0jKrKSIQBHKnSEIAKQhFpgJNFpIACoqSjSYDH5FNCFAkgTQhAxBNCECBIoQgYIQhNDCkkIQRZJCEIEIhSQhAAE0IQAIQhAwQhCAIoQhAgSTQmAJJoQISRQhID//Z"/>
          <p:cNvSpPr>
            <a:spLocks noChangeAspect="1" noChangeArrowheads="1"/>
          </p:cNvSpPr>
          <p:nvPr/>
        </p:nvSpPr>
        <p:spPr bwMode="auto">
          <a:xfrm>
            <a:off x="14128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AutoShape 10" descr="data:image/jpeg;base64,/9j/4AAQSkZJRgABAQAAAQABAAD/2wCEAAkGBhQSEBUUExQVFRQUFxUXFRcVGBcYGBgUFxUVGBYXFxgXGyceFxokHBcXHy8gJCcpLCwsFR4xNTAqNSYrLCkBCQoKDgwOGg8PFykcHCQpKSkpKSkpKSkpKSkpLCkpKSkpKSkpKSkpKSksKSkpLCkpKSkpKSwsKSkpKSksKSkpLP/AABEIAMIBAwMBIgACEQEDEQH/xAAcAAACAgMBAQAAAAAAAAAAAAAFBgMEAAECBwj/xABDEAABAgMFBQUFBgQFBAMAAAABAhEAAyEEBRIxQQZRYXGBEyIykaFCscHR8AcUI1KC4RVicrIzQ1OSwhai0vE1c7P/xAAZAQADAQEBAAAAAAAAAAAAAAABAgMABAX/xAAqEQACAgEEAgEDAwUAAAAAAAAAAQIRAxIhMVETQQQiMmEUUpFCYnGBof/aAAwDAQACEQMRAD8Af5SoM3Kar/T7jARCoK3DOBKwCCRhyPA/IwsTMK2kd3qPfHSJIauscWg06j3xO8U9E092aSgDKOG7x4RII4R4ldICMzU4JIrlvy5xQtlmZiOVdA59aesXZyAQxqDQjSubxStl4y5csha0JIocRGnPVqwL3GvazmzPibRoivu04VIqoMzgHMPXLOgMC5m11mlkqM5KxphBJJ46DnAy8NuLJPZCZikl3cp13PVhHN8mEpY/pe9p/wAGGK679xTMKkhlFgobtARB2f4TyMI1nYlPZzUrUdAQSN2UMk69QmWoKclCQVYUvnuALmleET+Nkm0/IHgJTJxDMCXb6rEoMV7JMxIScnAPxqN8TFbZ5COxMJ2YGTbelLZbyaUG+B+0G0ACFy5JC5pSR3S4SDQkkUfhpq0K0mbOs06UiYod5RoTiS7sORI14jjCeRW0t2JJv0elgxuOFmKlyzpqpIM9GCYCQQ4LgZGlKiHscuvSOJZpGJo9Y5sxo8ExIBG2pG40cjGMDxFSaYltVtSgOogAQHVtDIJ8YfkRXqIwA3JoIkUsYYoSLWMIYvz9KiJVTO6/lGMGRHI8R6fGOkFxGDM9IwSC3f4Zq3GIbEjuJcvU1y1MT20dw9PfHElDIHWMAXpks4jXUjyqeuUL9tl95gXJY/XrDVPBxkBn7xBO8j1hTE0qmkkgAOAGarFjAAHbttmGUlO5/wC4xkUrJM7g+tYyHFJEqcQV2VlBPaNqU+jwCSuDmzpovp8YlEo+AvapjJHMe+LSlQOtx7o/qT74uYos1siCf1P/AETBcVpc3vLJoA2eTNE6VQv31bGUqWD4mKjolOQfnXyMBtJNhSbkgXtHtasq7ORRwe9q2/8AlfTWkIE8rmrUSSsjVRJ1bLmQIY5tmUrF2VVrcOdE/mO6lAOJhVmWpQKpaMkl1K/pcBjwfzMQUrOrTSBlrtDnC+oDn1aKkyYE0YPHc+cHdPJO7ifgOUUlpcxQVl6VbVJYhRB0ILN5QyWHa9SjhnKWtiDjyUG4vUc4T8WXMRbkzWSCDVz9esCUVJUwHstwbVpQlp0x0mqFtkNUkJHlF07QdvMSJQUZaVgKVk+bBtBnzaPILqvghQBau8UflDbY7SlKErE0y5lcJBACVuliR7VMWeTAxy5dUUorgKjY27VhIkomobFLJIwsDgJKVU1qx6GPO7ytISQplKq5Uok94NVQc0fjEs2+SiapM2pSCl1Fw+FgQRVhSlICzLYGIBLNRwCNxesJkVvU1uTkez7L7TItNn7XEl0j8UOO4oO78KO+rxds1+S1MxzbLQF8LjMEgR5HZ5xnCeCjC8rEhMuiSENjLnUsl9M4M/Z2vtlKBWpJlMWScwcTpUdU0HlFI5pSdUHg9HtdooQ+6NXRNdJTqC/SBcydkCcvp41ZrSxLHOlI6L3CMZMAb/2oTZ0modixNfIaxXt97FKMILAUfMvyo7R55tBeIBKnd/bXRX6UZ+cJLJ6RWML3YO2gv6ZOUSVOP5iw6D9oWV24g5n9MavG8QSWBPEv7oGqmqPDgKQYp+zNpDXc+3s6QAlytA9leXTUQ3XR9pCJgwLdG5q57zHkRVxjqXOKcs4oTPqq6rWiZJQpCgpJAqK84sJJxq3MlvV4+fdidt5tkmguVSyR2kt6EbxuUND0j3qw28Te8ggy1IQpKhq7mCAltweWdcveI5knu+cSWhXcPKILEt08ifhGABrbMHbqQcyktvqGp6wvmSmVNBd6tk/QUeGWdJSLQpZzI307o14ZQuyJqJy0sQQVAhqHPNs6u8LsYxLNQU05RkWbVY+zWUjIf+4yGs1C4vamUleEomjTvgJ6tUw1ybUizye2mOlCmYlYq4dgwDn5GE6/Zn4X6k0/V+8ELJIQAlCxikrmJlzEqJI7wIBH5SCxcQqlTFlFv2Mtlv8As85sE2oNUqOnWDXZq0WfIR57fH2bqlnFZpmvhWWIfcsZ9QIJ3ILxs4aZLE1HBaCocqv6RZyZJQVjkrGASVJYCrjRucIVsvUzppYd0qxK4lu6nkM+kG782lHYKDKQskhQWGISACo8RVnhKNoJT3aHTe6v2YdTEckrL4o1uHFSD2CsKmcd9WVP3NOsIF72lipCe6nVsyBkSc3Lk9XO6DV53icCZQWyUOpZeqllwkAa6gdXhdvMMAnU1V8jx/YROKLMoBT0+uEcqFPrfnEiEMHOtTEKlUKj0H19VitikKl+kbmr7qRESqfWscqMEUmlzmf60g9dl7ggoVlv16QrpXEsqcx8oElaowy26zHFiGJX5iBRgNGz674GKml3S7ebDjBWxWrFKJJoAPMluunlESrQHUoFnZm3h/Okc2lrYSSGX7Pdqkpm/dp4SZS8SU4glkqWQ7k5JIFYabmuEWS3zEJPcXKK0gCiU9oyQakuMgdWObGPKkSTMmd1wVFKWHhUorASCXDDjwj2LZecpdnUqYJZmAiWVoVjxJQh0pUd6Qps9XNXhopGJDMisq14QTrpHAmUinOlqUru5JGJzlmzfGC2WSsmvO0/hjN2zepJ0D5R51fk8JJox3DXmo1PSG297coFyaimdQDuDU5wh3xOKlHPmfiYnHkq+ALPW5dm4RDMLDjr8om4/RMQrDx0IjIhMaEdKEcQwpPJmMY9w+yW/QqxqQssZczAHOi+8gDriAjwtJrDTsPeQlWlJUAUktUOxrhI3F2D8YDdG9Hv0+2uks1fr4iBtz7QypsietJZMqYqWVE0JSlJKuVT/tePIbXtDaVJWhU6YU0OF9MVQdSKtXdFIbTTJVlmWdJAQucFKbMuACHfLuiFU7VomP2021Mue1ns6sc2dhQcILJSSMZJ6Z7id0K9ivUSbYFoJVLlTKaYkJAQW5gE9RC/LtGGYrR8QcflALjgCwBjLCrujiDEtTbseO7PXbTtVIWrEFFiE5pL+EZ0jI8+TMoOQ90ZF9Q+kbpNjE0BiMX5VU8lVB843elnUizKxJIV2shn34iA2/WFe7repFM0fl1HLWGmx2JU+UVSlBSgpBCJhJlkhT5HwqDZxOElLglY62w0/UD6xOqY0Abr2gRaE4SwmoUy0PqCxbfWDKlR0vhCL7mJ235OOWdCgjn3nb1HlCnLtveLUCW8zQfXGG3b9LSpatUlfuEeezF4aAvWvk/xiEkXi9jm8V4ZiQNGV1NQOOnrFW1kqNTU1PCuXvji2zypY3gftEClZ7vhGQxsnErhl84rTzV/KLHDz5xGoO8Gw0USmtfoxzMMW+wiKbKgpgcCuRGkmOimOGhhaCdgnEy1Jfd6H9/SOu1ZIDHWvEnXhT1iK61YS9Mj7jBb7tLCCVuSUJ7NnzcO9aUfQmhjmnyCSIJMxYlzAg0WkJVyKkqbzSI9M2Cc2ahASihCTmopriByVTPlyhdl/czITJCyhcxaCZgZQSSQCFA5JS5Yu++CuxlyKlTZywTgQZkvXvGpeoZQpwq2hiMJNv8AAvDCuOkD76vdaSZaQlITR27ymNcZ3H5bosLXThWsD74R+Os7yKcw4Pu84OWTVHofFgparAu0kslQVoQCGOh0hetk0EZAcz6sBSHa3XYoy2OFt4HvbOFa0XYQS0PGROUQBOl6k+WZ89IrH6b56wXtsgjSBM4mKpkmiusRxhiQ8Y4JfOKWTZpMHdlQ9pljetH94gHB3ZEtapZ3LT/cID4N6Ctvs5BrTHLUR6KEBJsoKSniQfUP/dD7flmHYyJmqAlJ5FK//GEMKwLKTkkzQOgDe4Rzx4okQWlRJfQux3nM++CFjSwHKIrbKH3eS2bqfmo/tFmzig5Q5WB1ijcY0bgFS9Z8TFxln8xr1gnd9smyvxJRIYgEs6SS7BWhcA8Yy32oylu1B3g2qfaHv9I9C2IskpcmaMCVIWUkggEEEFqGFjC3a2OXSKIUifME6SUyJ4xGYirTFeLGg76Gh36w77MXgm1ycYUAsUWBv0I4H5jSAG0WwBQoKs5cKUAEEsUku2FWo51gDdU2bYLQQtKkghlA0OEnN8ixYg5ZxdSa2aFWzHfbG4u0kB1MhKnWRmEMXZ9aADiY8xvayy3eUlSQDkVYsg1aD0h/vS2FdmmVJoDUvQKSY8+tM5vNm98QzTcZ0er8bDGWJyfNgi2yEunCXJSH56iK6kh2HT5xctdhwlxk5aJruux6mKKWxDRuU0WfhEhsUGfuQERTJcI5DqAJNmpFK0SmBMGloiKZZAYykPpAMqRRzEX3esHZ1lowiCXZWcn6+qwymTcEUJSMKX4fERJabxKgAdMmy4RqeXIQmqlFvPIecXbjuxE0iWpeFUwpCO6VMoYnBbLSmrwTmm16Kkuax7zl9HbSlebQ+bMbTqVZFyBiSUIX38VMa1NLwv4VeJxl3X3wvjY+d+IFIKSkApxMMTvhYk4SDvehhgs91y7DZkCYodvNKZowsoADwtpR8+Jg4VqbVcE2xJvS0TcbTlKK0/nfLRny6bo9C2PuaZapEuYtQSwYBnKkoACVZsMm6QDvyxotGGYRq5AzfNSeINT04w1bJX2nEEAgUIAHKg9I2eK2TR04JyjbTLtnI7NUtmhetMgAtB68CO0camAF50JjnOutgVbbEFDjCzeNhIhlnW8ENqMx8YEWya7sYZOhHGxXmSyNI4aCM+SYr/d4spEHAhlSnho2cuhYmS1GmNSQnqc/SJti9ljaZwcNLSRiO85hL749L2tuXsbMJksd6TMlLYUGFKgG5M0ZuyUnWwt3zZz2RTpLVOSf0TaehhBt0k4jTxM3EqSl28jHqm0+FEwOCRMAUoJ3TikOP5n90KG1d2D7woJZKUhLHMYklYIfziN7snpFuYhWBAZ0li+5QGEjzYxZswy5fCIpssqksCO5ieoZhrz97R1Y1e6HKR5J2jI3GRig42qyCYljmMjuPyhl+zV0JmSz7JAA4EEjyr5iACYa9ixVf9Sf7ZkPHki+xjvE+D+tMR3vc8u0ylImAFwQlTVSSKKSdCI6tp8D5hYiz2wi74RJfcxOuzZuamQuXNIKgVoBGRSwwkPnQ+jaR55et3+JPtAkeVGj2211ZtITr22YlrXjOIYlFwGAPmKRz5oavqR2/GzLH9D9iku7cUkUYsKbgG+UZKkBAgpaLP2fdzbLlA+dES/5B1on1gbabcl2KmMX5yYHWyyBWYBgpoL/AAV12jULB5mJpNpfMRQTdIByEEZUtoLoCs7VNGsULwtbJIAzjJ1hxzHJIGQY5CKMhBnWhKUhypTcDz3Bg53VgxiSyTrkrd5SsiSaM2ekOVwbJmQtM61pmJwsuXKTRSiCSDMc9xLgd3xHhq2XBckqwS0zVtMnEOHyRiywjSmtCeApFmbZUTXtC8YSk4l4sISo1ZIObUyc5ZR2RxurZwylb2Fq+rau097BQfzJCq51TluakL9ut5oleNkBkKUCSADQHeBkC9NYMXrbkLmHAnCKszMN5SBQCrN8YFWmZhAxF0neWHNJNYZujJA+Ze6gClyEqz3ni/l6bogs16LkTEqSciCPP6845tUpLkJKaaBvoRTV3hhOY8PHeISW6KJ0erpvFM5CJiTRQB84HXlOqYVNlL3KAZass0/EfHzgxbba+scU40z0MclJAu3yiS6SxiFFnUrxekTLWYsIFMx0hbGcd9gdaJAHOLlk2fUZXarQtlHuMKFjUktlQim6IUIK1t58tYJXzb0zFuhPZpCUgJSSwCQ3w9Yz4NCKctwnY9rpkhARKQiWlIYAJ9STmeMbtn2l2pQIPZsW9gaczCwsODUwKmuVMHcmkKtT9l2sSW8EPKtq5k2SMcxQwlQSEIQ2GlHJcMct0Bb+vdM5AThU6QAFd1OSiahGeZrEk+SEAJd2ArxYPrvgfaUhvr5wy2OWUIt3VAZUwigDPBiQhvKK122TtJpcOEJKuoy9YtpipztUzt41GRkY1DshVIL3LfqbOFOR4kHIlwMQOR3KJ6QIERqqTBuiI6L2xlHMvuZHzVWOZm3Et6Y23YR73hSu+xrmLTLSMTln3DergIrm2JValSUonKShWFUxCDMqPEcKBQO+pMUtsGlIc7Pt6kqCEypkxRy8I/aOrdfnaS++kS1JPhxBVKVcBhubhCltXbvuS5Rsi0MtBSorQ61KcFziT3RwozQoXxtJaFoImJHeZ1ADCavmmmdd9IbTtTBbTsebdMCqwHnrEArj2gOEImE7gT7jF602mOZxaO2EkzmaYrLEcqtERqmwh0JmpsxhSNoWDqH4Rwog5xwkpdgRBBZJPLJURmxbyMEPsvuEzrQpZSCJSQWV4SSaBXCjt8IHTLKuYg9mpLghxiAU3B6Z8RHp32cWNUm7kqmpKSpcxSnDKV3glL8KNHRiizh+Q99gdtJf5s5MsrSVCvdDNqzs5hK2mvydNCElZZA8LkhzUljQ6Q67a3N2qxNqCUl9KCp03U6x51b5TrLOa9dAA2+gpxjqkzkiiOyXiMOE0Uo56Np/TrXiYpXos1CiaVD6cIit6ME0gaMPQftEc+cSnCa7uGdOUTKnAW4B1Hu0juTN71WLmhpRWnSIJLktvpHSEHJj5QAli3LYhQLKJfjTWL8q80rFWCtRx3iBU2So1IP7Rz91URllvpT698JKNjxm48BJd5hBzBfTP1EVZ1+Eg4Qx3mvpFEySd2deeR9R6xhkgA9eUBY4jyyyovyL1Uhi5xUJ3NuMW7HalzioZl8SeWqRv39Io3VccyaQ/cTniVqOAzMHUbM4A8ua5Y8HfkTGlpaoWLmnqKpUXIYkp8QFWffuiW5bIZk0sKpDh/KNXda5tlnFdnWtMwgpWMTKUDUgnIvQjSkEf48uaSVLUVe0CagnfEnCt0W87lsETds3/TKuRSB6xWttyzcL9k289pK+cVDPJ1jhSoGwupnd22YS0zMRCVKoxINAN6XGcQGWAfEI5WuIFzIIpYYb41FXHGRg2PgnA6xtsTAEkmgDanIRPZbwRNOFCCTqWSABk5JcAQ13XNsktlBRWtL1KCACM27oHX3Qyh+SL2Al8SZthsQCCBaLSsIx6Swzs+h+tIm2fs/3GUqVMczDVJ/Ms8MyBUk8DB+3XvZ5iU9piSxCkdoju4g+EuxD7oSr9t00qOCambiLEgoClZskLyA0wlusXqhRdve9Z8uar8aYoKJxYlE4iM3xUCelIqItgmA0CFDNgyG4p9kcQxOo3Za8RUcbg64gQwHPJKdN5LwIFnWpYwIUsZhKUlTD8ygM1a13wBv8m7TZQonAMCvynU8h4fOIZd6KScEyhG+Dh2btCgCJE1yWbBUnNmHuNIp3pd0yUyJ8lYfIKSQG4KUGH6RAe/IYunaK4tkSBbwLVZSD+Gf0uVerCNy7QsFiIi4dHQsq9hFVmg5s5cstU8JnED8qBXGsVwKUMqB24NR4WvvauX19GCFlmFaML0A7vDdyH09YaMOxZZPUTi8kdnaFENRRBoN5D6MHcchxgpde1s+ykdmruFiyqp/24X9YBWy2KKu8e97R1wihL7ywD8DGlTgBWny5gehh7JUemo+0JSwnEACaqQMlJA7wY95Lj3RJbNlrNaLP2yAcRaqFkspSkpJYvTvKLR5fLtveBeiQaB9WAAcAOeEGrq2gXJlzAlRAUpFBwmor6esMmI10avjYeVKPetadT/hKxZtUAtv13Qv2q6sJeWoTkJ8RCSCCzl0moAyeopE943mudMo6lqLAa1UYP3VshOQUutEpTPVRKwDmVBD4QdxKX4vXWYVlKwqpSgypp9eUdW1TLJrWucMt87JrIK0FKlB8TIUgKGbjEMAPUDKFO2WggtMSpK00UCGIzzgmOyrhFmx3eudNwSwHIJJNAA2ZPpEtz3SuexYpR+Y6/wBI155QyzJkqzoMtAwksCfaPMtEsmRRLYsTkLds2PmywT2kpRzYKUDpqUgQMs9iL9+jHI6/tBpVqVq51fP0itKviWpJCstQRkfhElkk/R0PFBewk1OQ/wDUdS1AS8epJAOjD6zisbSkoJTlCxNvaYoYSe69OAfLlAjFs0pqPIyLtKVyjiACnZ2GJtC+epgdJm99J1fCeKSNYGyJravFmxzcUxIGhc9BFoqluc05KTVBwrjlS4wxwqJDnKjECzEijECzGFNgxqO5aaRkEw33oPu1nSjKZNAWvelJ8I5tkN5UfZgJZLCuZXwocJfQq0lpHtHe2sMsi6jarUtczEUI768ILq0SlIzr4Ujc5ie8J4sv4q0jtmV2SMxIlp0SBQKJYUyq5JLx0UiLb5ObTNRYkBJJ7X2glakgHNWIpbEQ4GbA0GVQ8zamcs4QiWwOJby0rNfCh1gmuZiK7rtXaZwBNHYk8HJJ5qc9DB2fabLZU/hp7RebqrVS2KiBrQ+kazL+ThFql9iDbZSMK3KEIBQs4GOaTRGQ4uw1YNbtqps44ZbSpbKwoljCAFFKchnQEdYE3leC50wKUXOBZ81HKLl02Fi50CPTGr5QLDVDPcK1SJJtkwk4SoS0k5zF91y+5I/7oTrfe6rXOUuYScZprhSKJYcoPbTXgDITJSzS11Nc8CfkYT7IpiODDyg2KxtsGyEtaAoz1NkwQM9zY8PmDEt9XLZJEsVnTFlglLoT/wAaRUuG9+yJfJXod8UrzvTtZ+Lc7dTCydIMLlKi7Zdhps0YpYRgOWNbK5EAMOhiwfs/tI0lNxmBubNXrBHZ3aHs6HwnPnBm2bQJUGBjn8rOvxCTbdhLVmJaSR+Vcsu2RbFpu90Vk7IWtRCBZ5uLLIgNqSrIDicyYfLpkLnOvEUy0llKJYb249IK27aSzSE4AoufEpOfnnGWV+zeL0hDkfZotB/HtMuWogd1LzCOpKQ/zgTfOzplBQlKKwCnxBIJYg0KSUnLJwYYbxvaQtKintDMUaDE4Cd5pU8MoCJtEwOQ+VcJ04jdA8rsv+mVEOyF3FU1kAFQ/wASarwoSXrwFDz84Yk2ifNUqXYUK7FyDNIBUs6qKyDXcE0AgMiYVy1IQRKK/wDFV3vxBShAzNBWlHGphuss5HYIkpWpKEgBkKCSTqSQHz3NFlNPc4p4pRdJC9eOztulOsKUpsylnGW8kn05QFF5OofeJaVlJ8SkDGng7V5NDRb9n270mfOQrMNMKg/HEfjAO3ptRBFolCekf5qMImDp4jyIPOG1Ji6JRDcq2ICAoENRjCnfV4JxKUHVuArWJrVdNolyCUoJGYDpxNqCl3BG7jCwhZzJI9IisabOjy6Y8G5M6bi8Kj0MEDZBMqqWoE5kU/YxTROP51dCfnFmRbVN45nmYq49EVk73LsuzFMhKQDkdd6jAmZdCissNaawQF4zR4Zqx5xs7QWgZTieYSfeDAiqZpy1JIrSNm5yqAHI6HTdBS5tm1BTe0qjnIfKIbNtPamUQsFg79mhx1CQ2kcI2xtSS+ME7yhLjiCRDPcmtg9aNnVozUjmD+0D513qGqW3gn5QGtW1dpmZzlNuDD3CBk20qPiUTzJMKoDamME2WBmtH+9MQiTiJCCFtmUlx6wBC+EHdnjRVAHbnrnAaSCnZZl2ZQGUZF6MhaGPU7wmfdLOtSKLViUd4ASSl+NH6tpHnVrWZixiNAEA9E4j54Y9B+0SThlrVoUK9zR5paZneU28/wBi46GRSLttvfs0Ily6OV4iNSEAD3q84CSlFRD7k/8A6H5x3aGxJJ/OoeaBEMmaw5A/9qkn4wl2h6qiVMvvD/6z/eYuJtTBhuHrKp7ooTbQxTx7RPq4ism2ZHgPNJPwV6QLDW5Zt1odSzvTLWObMYFKmNMPP3xYmTajkpH/ACTA+0qqD08oyditBE2qK0y1NXdFEzo12z0gtWqBF6XaDthvGucF0XjxgNcNjkJUTaZjSsJw9mpJVjcNnmGfrBiz2i69Ztr6IT78MQeNnYsyovK2mUmR2ST3XJbiYoSbMuYMWe58uHOLVmvO7kqASCxI784FRAfNmA6QW/ikk91NokqBLBkgfAMI0cW+5p53VRQu2S5pqVLUDiKs3pV9C8E13fMwJISysLK17zkPxBDesMF3GUfEUnjLqW6Vgr9xspH+LMD/AMqxyzBikoJk8eeUduTzZV3Wlw0oDeync9YybKtaT/gqp9b4eLXaZMk0mIUM6hQpxCwAYGTdsLMh2mM/spD/ANoIjaF6B5pN7i6q956BWTM8j745XtOqhGNJG8H37ot2zbqV7KFq54Uj0rAmftgVeGUgcSSo+sBxHWagtar9GGgBcBwCangIyzXTKWgKmKTLWpyUqIBz3E0hftG0M5WoH9KQIrWSapU3vElwdXiM8ba2dDPKntQ0r2dk6LlnmqOE7MIb/KPJQ+IgZLsytx90ELNLX7SCRv3eUcz1r+oak/RwvZ2X+XyUD7jEatnpbeFfVR+cGkyEBLrdD5bzyGZglduzy52X4adCrvLVySMorDVLhsSUUhUk7LpIKQVDF7IKnJ4BnMc2rYRaVYSmZyBQSOY0j1i7dmlSx+GAg5FSvGerkgcA0bt+zc1QBdKGyI376gV4kmOtQaW7OdyXR44rYtj/AJg54fgY7RsmkGomdEiPRptzlJLDErVRr6gmKM2wKUcm4kt6kwGn2bUl6E8XJJT7K+qT8BFiRZpSd4/Sr5QwpsDVKn4Yq88jGkS6sKk0qQ3mWhHH8lU0/QEwy/zeh+UbhiF3q/k8wf8AlGo2h9mtdBy97b98uxC/bUky1jdMCfiWPWPMrWtlOf5VdKpV5OfKPRxdQsNh7AqVMxL7QqPdKSwoM90JN7WGVNLkLSanuqDd7OhjZMyi6FjjvdC/aZ/d4jCoc00PpFVVpAJ3Z9CGPp7ovT9nxotXWKx2bP5/fGWWHYXCXRWmz3GdaEf1D5iKxtPrXrqIuq2eVv8AWI/+nlnIEwVkx9iuEuiqbRp9Uy6iIpk06h/nvggNn5g9kxGu41vkfIw3lx9gcJAhWLcY5gt/CFbjG0XeoZO8N5o9i+OQLQuJkrgmLFM3k8wD8I0bvOoH+0D3QPLEPjZSRP097x0hfGLP8M6R1/CzvMFZIg0SOZKq5kci0W7Tb5iEhpkxq+0qlOcVhd6948o2u71lLZ7s6Rnkj2ZRl0U1zyrNROtS8cvFlNzzOPkYml3GdY3kj6DoYOUqNpfQQdlXDwPlFhF1NnTpCvIFQF4SFmL112Qhddxg0mxJ3Hp+8WbLYUFWeEnf84jLLsVjj3KIlxauydhWTmyVEPk7MPfBJdwqORB8oj/g6kBROWFXujmeWD2svpZXF9TQXBSDvavnF+RtxakUE1hALAI0ZQjKTXAKsZUfaLbB/meYB+ESp+021a4DzSIUZkvNsJdKh3nYE+0G1HxiGyySkMoud8V1uuQOER4T9qFoHsSv9g+EYv7UZ5FZco/pPzhN7PjGdnA8suwaI9DeftLnMxlyz0isdu38UhHSnwhY7KODLjeSXYNCGv8A60la2ceY+UZCjhMZB1sOlHsqdrEKDLQCOIB94ilaZ1jmZyUPwDe4iElN8J1MEbHKmTEdohClIdsSQSHoSIpbZPTQWXcdkVoocln4vECtl5ByWrrhPwEDlWggsXB3Gh9YkTazvMK0nyjK+y6nZRH+oOqfkY7GxwPhmJ8z8RFMW474kReahrCPHEZSkjuZsLO9goP6gPSK0zZa1p/ylK5YT7jF6XfixrFhO0i98L4Yh1yFifd05J70qYnmkt7oyXaW8SB1ENqdpVR3/Hgc0g8wD74V4U/YVkfQsJtEs/5SejiN4pf5SOSoak3lIV4pSD+lPyiMLsqln8JIA3EjTgYR/H6Y3k/Auy5KdH64T7xHZsvFHkPhDDMuyyKyxDkr5iOE3DI0mrHkYywzXDM5xF5VnGoSfSIV2Yf6fkYZ1bPpB7s0HmPkYinXIskd5B6n5RvHIylEC2eyp/IqLIsks+y3MD5QURc6huPJUam2GaMkk+UHxs2pA4XbK/l8m9xjmbYJQyPqfnFldhmHNCvKIJl2nVJ8mhHFr2xkyt92D0IPN46TYVaP0aOxd27F0MaVZFD21ROV9jojVZlj2VHoDEc4kpKSksRWhES4pgyPnHSJkw5h6HWJ0xhWvC61v+GQBuJPygWqx2kfkPWHSZKOqT0IMawpGaPMfKLRzSiuLJvHfsSeztI9gHkY5Kp+sk9Hh3MqWcw3NxHIsqD4VAdYZfIf7QeP8iQbVNGcpX10jX39f+kvyh5+7NkQfWNmUvSkD9R/aDxvsQzee9Kx0jP4oNyvIw7lxmkHiWirOWnVA8hDrMv2/wDTaH2Kf8TTvPkYyGBRQ/hT5CMh/Iv2v+UDS+wSDHqGxH/xSjr2y/7URkZHXh+4jm+0CXurvtxitY5Ke2UGDdyjBsjGRkUlyTx8Bja6zpQsYEpT/SAPdANJjIyOefJWPB2DHYMZGQEE7SYlQYyMgILO3jUk1PP4CMjIICUGJUKMajIwGToWd5idCzvMZGQTItylneYsIWd5jUZGFLMtZ3mLEqYd584yMjGL0uUCKgHmIp3jY0YfAn/aI1GRCRSPIq21ABoBA/FU8oyMjjZ1kSDWLEnOMjIRhOpqRuiIShuHlGRkVhwKyOfLAFAPKBqlVjIyKIVmLWd5ivMMZGQyEZxG4yMigp//2Q=="/>
          <p:cNvSpPr>
            <a:spLocks noChangeAspect="1" noChangeArrowheads="1"/>
          </p:cNvSpPr>
          <p:nvPr/>
        </p:nvSpPr>
        <p:spPr bwMode="auto">
          <a:xfrm>
            <a:off x="293688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AutoShape 15" descr="data:image/jpeg;base64,/9j/4AAQSkZJRgABAQAAAQABAAD/2wCEAAkGBhQSEBUUEBQUFBQUFRUUFRQVFBQUFRUUFBQXFBgUFRUXHSYeFxkjGhQUHy8gIycpLSwtFR4xNTAqNSYrLCkBCQoKDgwOGg8PGiwkHyQsLCwtLCwpKSkpLCksLCwpLCwsLCwsLCwsKSwsLCksLCwsLCkpLCksKSwpKSksLCwpLP/AABEIALcBEwMBIgACEQEDEQH/xAAcAAABBQEBAQAAAAAAAAAAAAAAAQQFBgcCAwj/xABAEAABAwEFBQUFBQgCAwEBAAABAAIRAwQFEiExBkFRYXETIoGRoQcyQrHwI1KCwdEUM2JykqLS4UPCFrLxkxX/xAAZAQADAQEBAAAAAAAAAAAAAAAAAQIDBAX/xAAiEQEBAAICAgIDAQEAAAAAAAAAAQIRAyESMUFRBBMiMmH/2gAMAwEAAhEDEQA/ANYASwkC6C0AhLCEqAUBKGpAugigYQlwjgEJUgQNHBLhHAISoBMI4BGEcEErh4J3x0/2gOsuSa3jeNOiwuqOY0ASS4hrR1P5alNr5t7LNQqVqrn4abS496CdwaOZJA8VgF97W1rQ7ta7ic/s6cktYSNYPvHTM8PBZ55eJybWvbTb2pWLqdne+nS3vEsqP8s2N0y148FTGW6uczXrNG6a9Qf9vX6Ee+1HCJzJM9Tz+uCaVqxJzPQDNYbtquk6y+aoPdr1XHj2lQ+UuUnSvGuG4n1qgB41KpcejZVbsNneHDuAk6Bx/IKZqtGlZ0uPwNknwE6dUE8rZtZUmGVavU1Kmfm6VGP2ktJ0r1f/ANan6pxbIAyotaBvdA9FEvtgnd4f/E4DqvfdoyPb1ROpFarl17ydWTaGvlFpqzzq1P8AJRzB2nPfOiavs5a+Du6Qn7HpoF27VWhhGKo+eJeXA+sH5rSNkNsRWIp1YD/hO5x+71jTosXu0Etwy3OMsbT/AGkz8lI2Ks5lQMJgnIajflrz8QpluN6V7fRzAOA8l1gHAeSqGwG1H7RT7OqftGjf7xjWePXrwk3BdMu5tFJgHAeSTAOA8l0hUTnCOA8kYRwHklQgEwDgPJJhHAeS6QgOcI4BGEcAlQgG9UZoRV1SpB5hdBchdKgVKkSoBV0FyF0EUFSpEqQCEIQCJHdUqb168NJQGd+2W+QKAszPedhqOM6NY7TxIWM2sSdct2sK3bcWsvms/wD56zmiZyZSDQGj+oE/zclVbNTL8QO4T55fP81y5Xd2uQ1qVOHBOrvshkYRNRxyykjp/EUlCyy7PRoBPz+ZjzXrVtcNIbq+QTwZMGOpBHgeIS2entUtxa407PL3fFUbmebWHh/Fv3QNXlkuqq0SQ6eTgc+BjKeRMprYGADOcIiRiwsB4HDm48s1NMDXNhuI/wArjS9YJPiVGWUjTHjtMrY1zQJpOjk1rXHjECVFOfjdAa5hPKmfk0fNWaz7NOdmA9k8amIHrLYU3d+yIjOS7jKj9sbT8e/Ko2G5hIxEh24kgSeWUHoYPzTG+rtfTdJHpI6gjJanQ2ea0gkZmBBBiOviml87OYgQB/v/AHopnLr2q/j/AEzGy0hkRMzoDDvTVS37SHME97CQZkYmkHXSQcv9r2tVxGi7Ut5wCPmPriov9gxOxUngO59w+Oo8CVrMpl258sbjdJ+6LzNKs2qwkd4EgZGZ1y+s1vNz3kK1MOBzgE8wdHL50srC6WOGFxEjgTGUTpwjmta9lV4l9EsPwgZGZEkyD4tcfFa8V1dIynTQkiAUq6WREiVCARCEIBEJUiA8Kuv1wQirqhSHAXS5C6VgJUiVAdBKuQlSBQllcpZQCyhIiUgUqD2jrltGpBghuI6ZAyJE6SpipVDQSTAAnyzKyfbvaR9Q9rTys7gGhocQ+u0OdFXDGTASYzzBmNFOeWocm1Q2ttDX06DRpRploA0DnOL3mTmcyFV6VpPaSNXZHhEAfIBSF5W0OzkznI4cvmomkJJcNBv65Lnn/Wlh5UcRTyyNR2XJrcvnKLLZ+0qcB7o/ha3f1geZTqrQ+yonk3L8LXfmU8uKl7n8Qf5gH9PVRldReE3Tq6Lp7QiQcvdbuaJ38T9cloF0bPNESFxcd3Ma0GBnn5q02QALk7yr0JJjHFK6GjcnrbvEZBOKS9mreYRFyph+yZyU2tdlBUrUCa1nBLLE5koG19jGEwBpw0O6Qs+o0w52Q11HEHIOnXl9Std2hs47F53hpPkFktgZ3WO/icPw4o+R9FGG5tnyybOqciBqWkAE5EtMD848PLUPZdRh1fOc25cMifz9Vl+KHuB+FhP9wI9QPNaP7PLfhrBp0rMcAf4mkODeubo6ro47/UcuU6aaEqRpSruc4SJUiAEiVIgBCEIBvV1QirqhSHAXSQJQrACVIhIFSrlKgFlEpEkoN1KJSSiUBXdusTrOykCWsr16VCq8RLabyZAn70YPxrN/aJTp0i2lQyGEOdLi6dQJJz3jyK129rGytRfTq5scBMGCDMhzSNHBwBB3EBYNtdajVtDgX4yHluOMONrO5iwjQkhxPXLJY8vpWM7VuvY884EyT0B/0vGoYb3dJJ/pE5+K961p70uz/QbuS5Dg6mZ3h/yB+X5rKHXsbSTQpcoE8CBhP/qPJSNiqw1jgMm1J8Kkk+RDh4KuWK0w0tPGfSHeinLjrjEabjAOh3T/ALyg/qpznTTjva9XdTtLwOzwiMu87L0aVMWf9sYIc2m/PUPcP+oKibjvBzx2VNlSo/7tPDOm97+60Za56jLNel/XtVsb3tqUqo7JlOpUc20U6zWCq8Mbia6mwukke6fiGa58ePKzcduXLjjdWrRYLdWBlzY6OlTLLYYVZuG+hWYx7DLXZeKtApjDKrGqy0jrZbKrvcaPxGB6ZpkRbHatot/G45dMKfPxOOFoOZgQJPQDIT1MBU7a7aarYawa6nUIxYMYtFE97AyoW9mKciG1GHWM8iVXhcu4i8mOPVPL8tFenZ6natBBBEtdMTrlAkKj2OhFnZORcSRyBe0D0a5WK+trG2iyYWgtfJa5rsiPVRFrcG4GjRuFkch739rH+YWePvRcnfaGtD/tH+X97JHoVaNksWBpn3XODeIqDMEHWJLfLmq5ZrI5xJGrjAnID3iXctR/SpG47eKLhnIDgT0JJGXE4cXTCtJXNY3e57f2tFj/ALwE8nb/AAn8lIKqbKXg11Npae6/dwdnPnn5BWljpAK78buOax0hCFREQhCARCEIBvV1+uCEVdfrghSHASpAlVgqRCSUGWUSklEpGWUEpJSIBZSEolcuKCQG1VvcKNTASMLZJGuIwGMB4kkEncDzCwu8XYS5w3Q0Hjxy6AeZW4XzQ7SyOiA5zQ/lixCoBPgB4BYHeVpkk7pmOZA/Rc3J7XiZPM/6XpZacOwOyxRBO52cTyIMeKLppdo9zeUjwzPpKePph1Pg5ha06bnRPSHN8lIQ1SgWvPIkeIT+7nB4j4m+7G9p1b1G7yXVYiYd7zTv3iOO/d5JLHYXAYjkdAPBLK9L48e129n9+Pp2lrAQDUBaCRIJAmOIMc93RaBf+x1K3vbUrlzXhoaXUw0Yg0kgntA6CJIkeMwFllwsc94LZ7SnhqMMa1KZNQA9Q2PFbxRYC0EZBZ4Zb3HZeOSS1X7FcdGysFKg0hodizMkugAuJ4mAp1tTugQom31D2ga3OCJ5AqWp0e5qOimXutbjJjHdKnhcHtGYEdRwMqrbT7HstlpbaHtAeA0EDR+E5YxqcoGThICtNlfIz6LqrTyWsv8ALK4zfbONprvDI0JnMxqdToNJygcFU6xJc4jMh3ZUxvdVdm4niAS0f/VdttHQ5sGMIJn+KMvLVUCtay01SMsDezp8QXfF/NGN0/ecOC5sf9VXNNSOKlvjE1kFje61x+LPCXHqZI6rwY4B4aTJd3yesho8BJ/EmdBoIjcHUwekEwPQdSlvSmZDuMHLSMgI8h5Bb6+HHa03Yy3ltJ4kS1vat4g03ZxyPc9Vq1m0jmf/AGJWJezt5rHstZLHE/dp42mpJ5gBo5u5Lbqeg+ua6eL0yz9vVCELZBEIQgiIQhAN6uv1wQirr9cEKQ8wlXIKWVZllJKSUkpAsolcyiUB1KSUkpJQCyuKpyPQpZTS1ViJgfl1g8vzSCke0O+X0qYs1HN9bf8AdYPeJA3Z5cuix28bI5rWumQ9xAPEtMT0zC0K2251a8a5jNgc0NOeFlNzmgEDiTnxlRjLiq1rMKQsru0Y8kVHwxrmknVzoMiRkMsly3Ld21mPWlTZZHU5c3RhAdpPeynnoR4pvTtJnvTmczyEHx0HkFoFL2YV6jRiqU2GIhrXP55uJbImTy00iI+9PZRaaQLqZZWjVoBa+OTTId0BnLeonJj9r/Vnr0qz6wdULv4BPN2QIG8ypyxe7Ed45BvUASeW9QVjsZ7SHCCJBBBBETMzp4qboGSQ3XQ+OR9JUcta8E77XTYa6QO+R7xJz4QWAf0yT/MFptKsMKoezTSWNayBlv8AVS5vU0pbWBkaFoLgRyhZ4ZadueO+npbbqrk1DRrdmXPxNdgZUBB+B7XZgcwnVOw2o0oxMp1IAxwXtneWsnyn1UdY9qqJg9q0SdCYOWuWo8VNi+GbqjDvycNITkxF8/p7WCi9jftXYnZDEQ0ExvIbkCeS9bTaQG/74b0ydejDIxCeE5qOtYc8YX5Nc6CJ1YAXEH+YNwnk4qvLU1ETHd3Va2hmoO1dk0/u2n7pj7Rw4u3Dc2N5KpTqAcak5DuYeZcC7M+Horhtzere7T3uJHh7x9B9SqvZhkHay5pPLCTkR0xeayx6qea7mkHYwcRZ8TtP5mwQJ6A+a8rXW3Oad4IJiDkDPHML0vSmWVJ0zlpgzLTAI8MJ815WyuKrpEAmMUzqMsuO7yC6Y4a0n2RN7znnIYWg5ZYhUIAJ8JWwALIfZPUDS4TAxTwmQBpwBlauHYC0fC4x/K6MgOR9DHHLo4f8s8/Z3KVIhbICEIQCIQhBG9XX64IRV1+uCFIeSSUkolUYlIhJKAVJKSUhKAUlJK8q9pawS4wPrQb1W7wvt1Tus7rfU9T+Syz5Jh7aYYXL0mrTe7WmG99w1jQdXfooy03o855DoPzK8rLQ7ib22sBAHGPJceXNlk68eHHF1Z7OCSQAC4y4gCSeJO8qUoWCUxsJzCnqKzkt9tep6LTsYAySVKYd1Xqx5Bg6HTqkqNwuDt2/oVfiW1cv7Yila2F0YK4Bb2jRmRuDx8QPmNxWL3tVqWK0OpvbDmvJeB90+7h4giHT/FGUL6LtDsDg4aTB6FZD7aadOpXpGmB2jGO7QjXA5wwA9Dj/AKuYVSSXVZ5715QuzG0zHAS4R9eSvd03oHkxH+l86UqzmOluR38D1Cumy22JpGHzB35keajLjuHc9NOPnmfWXtqN67PiqSRTb3tTEEniefNet2XGGfvWBzho9xDtNCOB5rwsG2dJ7PeCcnaJhznzIS697b+WWvH4SFqY3XC0O3GBPnqqrf21dOjDHObjPutkSSN4HD9Uy2v2nqFuGz90b3kZ/hH6rK3NcapLiXPOricX1lCeM8mGfJ4TUSF53u+pirPjEe60Zw0HcOO+Tv8AJe92XuMIdHEEZRvdn6kdSo19d/YuYPdc7vZAnLTOJyIG/cm12tcKjQSGgmMW7x5LTwlxctzsyWC8cNRpgmdQCCcJIOQO8H8oUJY6LhVaDlLt+kbz+ak3McWmIkOcC5rmxDcIJLeGeu/wTW7qp7YFwI3xBMkg4XRqSZ3cUYyyC2WrRdNqdZ3NAIDj3vMDKeIy8yte2Zv0WuzsIyeHAPHAsznxMeaxptoe6lkwuDYxEZlp3PByI3mRO9W/2ebR0qFoqNtNRtLtGt9/ujtATJkgASCNYVcWWqWc3GtBKuGVAcxBHEZjwO9dhdrnCRKkQQQhCYN6uqEVdfrghQDdJKJXMqjKSkJSSuSUGWU1t94tpNlxz3N3n/XNNNoL7FmpYoDnuIZSYTGJ54nc0CXE7gFRXW19R0vcXOJlzjvPIfC3cG7gAseXk8I0ww8qmLVeDqzpd4DcByS0mwvGzUk7aF5uWVvdehjjJDttaGqrX3bXNqxuJxN67wp9x4KtbTva2mXP0bnP6eiztq+vlIWXaCG75Tu79umms1tUYAciTGGcoMzkOqyi03tVBlryAHCRyOUcd6fmoS3r45ronHlPdYXmx9SN0r25pbr0hJaL2ZglxjIZbyTuCx5+29ekxrYaZc1pdnIBykc17V9o62IEYctMiY9dU/7+lefH9tIt1+gANcQAIxEnfuHn6ArPfaJQp06tO0UXueauIVcyWy1rQCD8MgkYdMtNUzvrbWpDG0G4A2TUNRrahqPdA70iMIgwB94qCO0Npa8vbWqMxaimezZGWWBsNgZ7t6eON+UZ5z1Davd7KvfpEAk50yT5sd/1PgnV27Ol1QaA4sIp6vJO8N1I35KRu7aEVDgtVGk+Y+0ZTZQqj8dMDEc94M81PXjdopUXWhjqhoOaJLZBAJns6oblBOU5AyQYMtV3dmpWGNkvcFh2Xd8QPl+qs93XBhbmFAbC32+mxzq1E4HuLmBjh3QSCAGOOTRnGfxbgAFbDtlQH/HX6YGf5rL9X26v2xDbUXcynQLnCT7rRnm47vmfBZraLBhMASZl0c81f9orxNsqMwscxjJgOLZLnfFlpkOK87JdrWtPdEmZOpPNaYzXpjnfJRKAwmRv1aYjo4OyXVso0jmAWO3tnE3q0nMdM+qsFusPeJAH1vTE2ON2vpmhKu0y4B7Ro4RnpPLyAnqpm+r8bXbTcAG1qeXdDg7DqJcTuOgGhJ4wPS12Sc954KNq2IucA0AnmFW0ePaw3HeWOp8GKq6oXuccDO+A8h/Ad18YRO6DICuuw1xiq95rNDwMRd2jWnIwzCW7iC109GneoTZDYdtqa5z8n0oa0UXBgdMnHUdUJdJ0loyjQnW+XF7P2UWkVKlSpJnBjmk3fhwvBx7pcRmdwWmGNvaMrPQ2foChbOzsribJVo1KgYTLadSm+m0vpE/A7tCMspaeCtyb2WwMplzmg4nRic4lziBoJdnAkwBkJMDNOF0SaZUJEIVEEIhCYN6uv1wQirr9cEKAZkpCUFckqlFlckpCVzKQZxtfeXaWx4+GgOxbye4B1U9fdb0Te7xmFFWqsXWm0Ytf2irM/wA36QpSwviF5nLlvJ3cWOosNnbknGSZWaqnLqohZOh5Wm0YQs621txqdwaNgnqTA/XxVsv28hTYTqdAOJOQHmqRWpE5uzL3T4Nznpl8lfFj3tjzZdaRNqEB3T5KVpVYYCc1H3iz3WjeQ31T2vUa3U+6IgarpcjwvWpNEkxIIOW6DKs9nZiaDxAWf2y0HPWDuWhXOPsWT90fJOzoY3s2t12BwMBRIuyZB1VybSkJjbrAB3h4hQtTn0KlIy0uA9PIq17I7cPs+TnQCIIAHnh0M70lNrHDNNnbMOtBP7PSqPc0SezaXQOcaJwrNtGpbYWBzR2goEnUizuBPk3VeNXaKxn9zZmv/idLR5DM+izOts3aqP7yhXaBvNGoB5xCcXfbCw55dQR81fkiRdHvBJLWtbO5oMepK4dOeibWC3NeMnAlPXNyUtIjX0hJXLLKDknNYcVzSdBU6Uj7ys2HRJZ7uBMxnhPyKdXs2QE6u9vdB5II82Oths9ZpPunuu/lOR8jB8FqyySk2CFpGz15CtQGfeZDHeAyPiPzXRxX4Zck+UmhCRbsghCEEEIQmDerr9cEIqnP64IUAxJXJKVy4JTUCVwSglcEoDI9urP+yXg+of3Voh5P3XGQT0kOB4d1LZLYOMq/7V7OttlAsMBwksJ0kjNruRy6EArHbddFazOwN+yLciKgqYTB94GCCCN4MLi5eLd26ePl8ZqrtSvIBedu2jYxsk8hvJPAAalUllqqfFVEwcqbTM8y7TwBXtTbEn3ZEEuOKo4a6x3fCFjOL7a3m+j6pUfWeX1Mg2QG7mA8SMi8jWNBlvKbV68kmOQ/lH6wpK5roqWo4aYw02+88jIH/s7l5wFc7HsjZqYE0xUcNXVCXSeOH3R5LfHD6c+WTP7g2eqWmuDo0HN2oYOJOhdwH5KR9pV30muoNpgNLKZblkcOLuknUn31ojGgABoAA0AAAHQBZRtheHaW6DmJcAOIYC0D+31V60j2p9Wm6Y1kwOOeS0ey1MLQOAA8slVGWhoMwBv0UlRvRv3gpt2rGaW2zVQQnJZiCqtK8wDIIUlZb+acnHoR+alZL1ukwXM114Lw2B20dY7e1tYxRrEUqs6Nk9yp+FxzPBzlK1rwBbuIVF2jpjFiGm/oqx6qcu4+qKbDvEeP6L0LOKrmwV6OrWCgarsVVlNjanHEGgSeeUHm1yseNb732wN6t1UXe9SpOPE02E+oTOvs5ZnCOypjo3CfNsFSuMLyqHgjR7rOdqNmjQ79OXUjkScyw6Q7iDuPgdxNcYZMLX+wJkObLSIcCJBByMhZnt9d1Swhr6FN9SnUeGd0S6nIJhw3zGR6znrnlh8xrjl8VEW+gQwzuzCdWQxTE6lR3/8AaDqcVWvacu6WOBMnTSPFe9mqEyXZctwCyWd16+FpJVr9m7yWPLjm4NMcsTs/UeaoTnGs4TlTB8XkcOSt+y94tp12yYaZYeEEZesK8LrIsvTQkIQutzBCEIASIQgPCrqhJV1SpBHOXBK6cV5koURxXmXJXOXm4oBSV5VQCCHAEHIg5gg6gg5FKXLzc5KhQrf7LgahdQtBptJJDHUw/DPwh0glo3TnzKcWD2d0mEGtUfWI3QKbPENknzVvc5eRKy8Ye686dJrGhrAGtAgNaAAByAQSglebiig0ve8xZ6D6rswxsxxJIAHmQsutlmFpGJjoqNcSDzmc1fdtGYrG8fxMnoDP6LMmWZ7e8wkE+sZBZ1UiVogxFei4H7zBiaeeWY8lzVs9m+LtP6XD5heVG9KzdWypCy36SYc2FKjehddkfo97fxR+S9//ABdh/d13DqQVKUqof8LT1XqyxsdlgA6BGz1EBV2ftDfcqtcOai33fWdWpU6sBr6tNhLc4D3hpIB35q3VrnPwvIUSywvbbrLicC3t6Xo4H8k57Tl1NtWoudY6h7N0Uz3WmBh1nC7dimeBTurtvngn7SQIa1sZ8SZ9FWdtqpFWjL5p+45wIJAJGpHHmTGeiW0bPtcG1rMQyoBMGSx3Xgeanmt48rjg2/G4pyYzLNo1jvdjgMeIHfvHon7HscO6QehlZxdm0MEUq7TSqaAHNrubHaO+fJWBlWO83Lgnhzb9tM/xfpH+0q66lVlIWd5a+m51SASMQwhuEkHLfCz2wX8ZLa73GNMTnGCMiIJyWjl/2hc4k4pJk5yST0AGQAHBVraTZaka37S0bu+34Sd1SNJ3HwPFPLOXLq9M5xWY9ztXq9vxQQCGExOkmCfrolNTEMImDuGrvHcNM+aW93MbQOhgsPDOQPzhN7LXMZDM6uMtHQZEx4JISdnbGsndAHdA4CdycOtbW6mOA3qHdUedx8Q9w8sbZ8l1SZV0bDeLsDQ4dI/NI2i7L7VOxMpVRLXENYT7wJyA5hXRZLsvRY200n1SXFrwcRzOXXdMHwWtLq47udsM4EISLRAQhIUG8KuqVJV1QkSNewrzNM8PkhCDcGieHyXBou4eoQhIODQdw9QvN1ndw9R+qEJUPJ1lf931H6rzNkf931H6oQlobcGxP+76t/VcOsL/ALvq39UIU2HtH31d1Q0XNFPEXECMTRvmdeSrL9k6pP7r+6n/AJIQpuMVsjNmKw/4v7qf+SU7KVj/AMXjip/5IQl4Q/Ku/wDx6uwdyiXHm+mB5Yl5OuS2n4IHAPpgejkIR4weQbcNrGlOfx0x/wBlGW24bYa1NzaJlpJntKWoaY+NIhVjjNozv81crLdtS1AstNKARhHeZ3QN4hxg5+C7pXRabMW0z9tSJhtSWte06htRpOeXxDxASoXPeKO7H8jK6WJt3iqzDWphw4GD4jPIrqhcjmZMe4t+6/vRyxTJ8ZQhV+rGlfyMnraLCdwnyTd1hJBBbLSCCJGYORGqEJXig/dkza8fZ9VpWkdnjdTdJIL27ow5kzvIPRetPZm05/ZMAGQyYT1JNRCFr4uW5artlwVfipA9BT+Ye0r2ZdNpaJo0sbTAwvrNyPLEZHmUIR4w/KlZRtYPfssRqW1aR8feC0/Zi9H1aP2zS17YEkg4gdCcJOeUFCFeHVRbuJjtRx+aTtBxQha7QO1CTtAhCNh5VHZoQhIP/9k="/>
          <p:cNvSpPr>
            <a:spLocks noChangeAspect="1" noChangeArrowheads="1"/>
          </p:cNvSpPr>
          <p:nvPr/>
        </p:nvSpPr>
        <p:spPr bwMode="auto">
          <a:xfrm>
            <a:off x="446088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3688" y="1484784"/>
            <a:ext cx="859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dirty="0" smtClean="0">
                <a:solidFill>
                  <a:srgbClr val="0070C0"/>
                </a:solidFill>
              </a:rPr>
              <a:t>172-жаттығу.</a:t>
            </a:r>
          </a:p>
          <a:p>
            <a:endParaRPr lang="ru-RU" sz="3600" dirty="0"/>
          </a:p>
          <a:p>
            <a:r>
              <a:rPr lang="kk-KZ" sz="4800" dirty="0">
                <a:solidFill>
                  <a:srgbClr val="0070C0"/>
                </a:solidFill>
              </a:rPr>
              <a:t>Қаздауысты Қазыбек би аумалы-төкпелі, күрделі, қилы заманда ғұмыр кешті. </a:t>
            </a:r>
            <a:r>
              <a:rPr lang="kk-KZ" sz="4800" dirty="0" smtClean="0">
                <a:solidFill>
                  <a:srgbClr val="0070C0"/>
                </a:solidFill>
              </a:rPr>
              <a:t>  </a:t>
            </a:r>
          </a:p>
          <a:p>
            <a:r>
              <a:rPr lang="kk-KZ" sz="3600" dirty="0" smtClean="0">
                <a:solidFill>
                  <a:srgbClr val="0070C0"/>
                </a:solidFill>
              </a:rPr>
              <a:t> </a:t>
            </a:r>
            <a:r>
              <a:rPr lang="kk-KZ" sz="3600" dirty="0">
                <a:solidFill>
                  <a:srgbClr val="0070C0"/>
                </a:solidFill>
              </a:rPr>
              <a:t>(Сөйлем мүшелеріне талдау)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2" descr="72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133725" y="3125787"/>
            <a:ext cx="6943725" cy="69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5" descr="Перо и 2 кни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4815493"/>
            <a:ext cx="2466975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4126" y="188640"/>
            <a:ext cx="806489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000" b="1" i="1" dirty="0" smtClean="0"/>
              <a:t>173-жаттығу.</a:t>
            </a:r>
            <a:endParaRPr lang="ru-RU" sz="3600" b="1" i="1" dirty="0"/>
          </a:p>
          <a:p>
            <a:r>
              <a:rPr lang="kk-KZ" sz="3000" b="1" i="1" dirty="0"/>
              <a:t>Шартымен орындау</a:t>
            </a:r>
            <a:r>
              <a:rPr lang="kk-KZ" sz="3000" b="1" i="1" dirty="0" smtClean="0"/>
              <a:t>.</a:t>
            </a:r>
          </a:p>
          <a:p>
            <a:endParaRPr lang="ru-RU" sz="3600" b="1" i="1" dirty="0"/>
          </a:p>
          <a:p>
            <a:r>
              <a:rPr lang="kk-KZ" sz="3300" b="1" i="1" dirty="0"/>
              <a:t>Әдебиет өнер тарихында рухани таза болмысымен турашылдығымен даналығымен күйлі-қуатты әрі сымбатты сөздерімен аты аңызға айналған ақыл ой алыптарының бірі – Әйтеке би.  </a:t>
            </a:r>
            <a:endParaRPr lang="ru-RU" sz="33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12" descr="72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65450" y="3028950"/>
            <a:ext cx="6750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25" descr="Перо и 2 кни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915" y="5654827"/>
            <a:ext cx="1947069" cy="112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934169" y="232526"/>
            <a:ext cx="741967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dirty="0" smtClean="0"/>
              <a:t>180-жаттығу.</a:t>
            </a:r>
          </a:p>
          <a:p>
            <a:endParaRPr lang="kk-KZ" sz="2500" dirty="0"/>
          </a:p>
          <a:p>
            <a:pPr marL="342900" indent="-342900">
              <a:buAutoNum type="arabicPeriod"/>
            </a:pPr>
            <a:r>
              <a:rPr lang="ru-RU" sz="2500" dirty="0" err="1" smtClean="0"/>
              <a:t>Иә</a:t>
            </a:r>
            <a:r>
              <a:rPr lang="ru-RU" sz="2500" dirty="0" smtClean="0"/>
              <a:t>      мал-</a:t>
            </a:r>
            <a:r>
              <a:rPr lang="ru-RU" sz="2500" dirty="0" err="1" smtClean="0"/>
              <a:t>жан</a:t>
            </a:r>
            <a:r>
              <a:rPr lang="ru-RU" sz="2500" dirty="0" smtClean="0"/>
              <a:t> </a:t>
            </a:r>
            <a:r>
              <a:rPr lang="ru-RU" sz="2500" dirty="0" err="1" smtClean="0"/>
              <a:t>аман</a:t>
            </a:r>
            <a:r>
              <a:rPr lang="ru-RU" sz="2500" dirty="0" smtClean="0"/>
              <a:t> ба?</a:t>
            </a:r>
          </a:p>
          <a:p>
            <a:pPr marL="342900" indent="-342900">
              <a:buAutoNum type="arabicPeriod"/>
            </a:pPr>
            <a:r>
              <a:rPr lang="ru-RU" sz="2500" dirty="0" err="1" smtClean="0"/>
              <a:t>Сіздің</a:t>
            </a:r>
            <a:r>
              <a:rPr lang="ru-RU" sz="2500" dirty="0" smtClean="0"/>
              <a:t> </a:t>
            </a:r>
            <a:r>
              <a:rPr lang="ru-RU" sz="2500" dirty="0" err="1" smtClean="0"/>
              <a:t>өмір</a:t>
            </a:r>
            <a:r>
              <a:rPr lang="ru-RU" sz="2500" dirty="0" smtClean="0"/>
              <a:t> </a:t>
            </a:r>
            <a:r>
              <a:rPr lang="ru-RU" sz="2500" dirty="0" err="1" smtClean="0"/>
              <a:t>жолыңыз</a:t>
            </a:r>
            <a:r>
              <a:rPr lang="ru-RU" sz="2500" dirty="0" smtClean="0"/>
              <a:t> </a:t>
            </a:r>
            <a:r>
              <a:rPr lang="ru-RU" sz="2500" dirty="0" err="1" smtClean="0"/>
              <a:t>қалай</a:t>
            </a:r>
            <a:r>
              <a:rPr lang="ru-RU" sz="2500" dirty="0" smtClean="0"/>
              <a:t> </a:t>
            </a:r>
            <a:r>
              <a:rPr lang="ru-RU" sz="2500" dirty="0" err="1" smtClean="0"/>
              <a:t>болып</a:t>
            </a:r>
            <a:r>
              <a:rPr lang="ru-RU" sz="2500" dirty="0" smtClean="0"/>
              <a:t> </a:t>
            </a:r>
            <a:r>
              <a:rPr lang="ru-RU" sz="2500" dirty="0" err="1" smtClean="0"/>
              <a:t>еді</a:t>
            </a:r>
            <a:endParaRPr lang="ru-RU" sz="2500" dirty="0" smtClean="0"/>
          </a:p>
          <a:p>
            <a:pPr marL="342900" indent="-342900">
              <a:buAutoNum type="arabicPeriod"/>
            </a:pPr>
            <a:r>
              <a:rPr lang="ru-RU" sz="2500" dirty="0" smtClean="0"/>
              <a:t>      </a:t>
            </a:r>
            <a:r>
              <a:rPr lang="ru-RU" sz="2500" dirty="0" err="1" smtClean="0"/>
              <a:t>дегенмен</a:t>
            </a:r>
            <a:r>
              <a:rPr lang="ru-RU" sz="2500" dirty="0" smtClean="0"/>
              <a:t> осы </a:t>
            </a:r>
            <a:r>
              <a:rPr lang="ru-RU" sz="2500" dirty="0" err="1" smtClean="0"/>
              <a:t>әңгімеңізді</a:t>
            </a:r>
            <a:r>
              <a:rPr lang="ru-RU" sz="2500" dirty="0" smtClean="0"/>
              <a:t> </a:t>
            </a:r>
            <a:r>
              <a:rPr lang="ru-RU" sz="2500" dirty="0" err="1" smtClean="0"/>
              <a:t>тыңдағым</a:t>
            </a:r>
            <a:r>
              <a:rPr lang="ru-RU" sz="2500" dirty="0" smtClean="0"/>
              <a:t> </a:t>
            </a:r>
            <a:r>
              <a:rPr lang="ru-RU" sz="2500" dirty="0" err="1" smtClean="0"/>
              <a:t>келеді</a:t>
            </a:r>
            <a:r>
              <a:rPr lang="ru-RU" sz="2500" dirty="0" smtClean="0"/>
              <a:t>.</a:t>
            </a:r>
          </a:p>
          <a:p>
            <a:r>
              <a:rPr lang="kk-KZ" sz="2500" dirty="0" smtClean="0"/>
              <a:t>4. Уәде Құдай сөзі       тосамын.</a:t>
            </a:r>
          </a:p>
          <a:p>
            <a:r>
              <a:rPr lang="kk-KZ" sz="2500" dirty="0" smtClean="0"/>
              <a:t>5. Оларды қайтесіз       онан да өзіміз бастаңғы жасайық.</a:t>
            </a:r>
          </a:p>
          <a:p>
            <a:r>
              <a:rPr lang="kk-KZ" sz="2500" dirty="0" smtClean="0"/>
              <a:t>6. Е      біз не көрмедік.</a:t>
            </a:r>
          </a:p>
          <a:p>
            <a:r>
              <a:rPr lang="kk-KZ" sz="2500" dirty="0" smtClean="0"/>
              <a:t>7. Әй      сендер жұмыстарыңды жалғастыра беріңдер.</a:t>
            </a:r>
          </a:p>
          <a:p>
            <a:pPr marL="457200" indent="-457200">
              <a:buAutoNum type="arabicPeriod" startAt="8"/>
            </a:pPr>
            <a:r>
              <a:rPr lang="kk-KZ" sz="2500" dirty="0"/>
              <a:t> </a:t>
            </a:r>
            <a:r>
              <a:rPr lang="kk-KZ" sz="2500" dirty="0" smtClean="0"/>
              <a:t>   көктемде туды-ау!</a:t>
            </a:r>
          </a:p>
          <a:p>
            <a:r>
              <a:rPr lang="kk-KZ" sz="2500" dirty="0" smtClean="0"/>
              <a:t>9. Күнде осы уақытта қайтып жүрмін ғой </a:t>
            </a:r>
            <a:endParaRPr lang="ru-RU" sz="25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907704" y="1052736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052915" y="1471738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1858018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923928" y="2601370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67944" y="3006512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716304" y="3816722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907704" y="4126812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37832" y="4891958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7052915" y="5238162"/>
            <a:ext cx="288032" cy="278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12" descr="72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6413" y="3038475"/>
            <a:ext cx="694372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54480" y="1484784"/>
            <a:ext cx="741682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5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Шығармашылық жұмыс</a:t>
            </a:r>
            <a:endParaRPr lang="ru-RU" sz="45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k-KZ" sz="45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4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182-жаттығу</a:t>
            </a:r>
            <a:endParaRPr lang="ru-RU" sz="4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85184"/>
            <a:ext cx="1440160" cy="133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5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Ес балада даму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388</TotalTime>
  <Words>377</Words>
  <Application>Microsoft Office PowerPoint</Application>
  <PresentationFormat>Экран (4:3)</PresentationFormat>
  <Paragraphs>50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Ес балада дамуы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Нурайна</dc:creator>
  <cp:lastModifiedBy>Админ</cp:lastModifiedBy>
  <cp:revision>20</cp:revision>
  <dcterms:created xsi:type="dcterms:W3CDTF">2014-04-20T10:31:18Z</dcterms:created>
  <dcterms:modified xsi:type="dcterms:W3CDTF">2015-02-13T04:41:21Z</dcterms:modified>
</cp:coreProperties>
</file>