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2" r:id="rId9"/>
    <p:sldId id="264" r:id="rId10"/>
    <p:sldId id="265" r:id="rId11"/>
    <p:sldId id="269" r:id="rId12"/>
    <p:sldId id="270" r:id="rId13"/>
    <p:sldId id="271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8724E-5D95-4E8E-82C6-17432EFFBF5F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31EA49-908B-4F69-AAB8-0146359553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8724E-5D95-4E8E-82C6-17432EFFBF5F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EA49-908B-4F69-AAB8-0146359553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8724E-5D95-4E8E-82C6-17432EFFBF5F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EA49-908B-4F69-AAB8-0146359553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888724E-5D95-4E8E-82C6-17432EFFBF5F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A31EA49-908B-4F69-AAB8-0146359553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8724E-5D95-4E8E-82C6-17432EFFBF5F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EA49-908B-4F69-AAB8-0146359553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8724E-5D95-4E8E-82C6-17432EFFBF5F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EA49-908B-4F69-AAB8-0146359553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EA49-908B-4F69-AAB8-0146359553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8724E-5D95-4E8E-82C6-17432EFFBF5F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8724E-5D95-4E8E-82C6-17432EFFBF5F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EA49-908B-4F69-AAB8-0146359553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8724E-5D95-4E8E-82C6-17432EFFBF5F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EA49-908B-4F69-AAB8-0146359553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888724E-5D95-4E8E-82C6-17432EFFBF5F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A31EA49-908B-4F69-AAB8-0146359553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8724E-5D95-4E8E-82C6-17432EFFBF5F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31EA49-908B-4F69-AAB8-0146359553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888724E-5D95-4E8E-82C6-17432EFFBF5F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A31EA49-908B-4F69-AAB8-0146359553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User\Desktop\imgpreview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95536" y="1412776"/>
            <a:ext cx="8424936" cy="482453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kk-KZ" sz="9600" dirty="0" smtClean="0">
                <a:solidFill>
                  <a:srgbClr val="FFFF00"/>
                </a:solidFill>
              </a:rPr>
              <a:t>Шыңға - мың</a:t>
            </a:r>
            <a:endParaRPr lang="ru-RU" sz="9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849216"/>
          </a:xfrm>
        </p:spPr>
        <p:txBody>
          <a:bodyPr>
            <a:normAutofit/>
          </a:bodyPr>
          <a:lstStyle/>
          <a:p>
            <a:pPr>
              <a:buNone/>
            </a:pPr>
            <a:endParaRPr lang="kk-KZ" dirty="0" smtClean="0"/>
          </a:p>
          <a:p>
            <a:pPr>
              <a:buNone/>
            </a:pPr>
            <a:r>
              <a:rPr lang="ru-RU" sz="3900" dirty="0" smtClean="0"/>
              <a:t> </a:t>
            </a:r>
          </a:p>
          <a:p>
            <a:pPr algn="ctr">
              <a:buNone/>
            </a:pP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Қуат беріп</a:t>
            </a:r>
            <a:r>
              <a:rPr lang="ru-RU" sz="3200" dirty="0" smtClean="0">
                <a:solidFill>
                  <a:srgbClr val="FFFF00"/>
                </a:solidFill>
              </a:rPr>
              <a:t> Абай – </a:t>
            </a:r>
            <a:r>
              <a:rPr lang="ru-RU" sz="3200" dirty="0" err="1" smtClean="0">
                <a:solidFill>
                  <a:srgbClr val="FFFF00"/>
                </a:solidFill>
              </a:rPr>
              <a:t>Мұхтар бойыма</a:t>
            </a:r>
            <a:r>
              <a:rPr lang="ru-RU" sz="3200" dirty="0" smtClean="0">
                <a:solidFill>
                  <a:srgbClr val="FFFF00"/>
                </a:solidFill>
              </a:rPr>
              <a:t>,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err="1" smtClean="0">
                <a:solidFill>
                  <a:srgbClr val="FFFF00"/>
                </a:solidFill>
              </a:rPr>
              <a:t>Жырдан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шашу</a:t>
            </a:r>
            <a:r>
              <a:rPr lang="ru-RU" sz="3200" dirty="0" smtClean="0">
                <a:solidFill>
                  <a:srgbClr val="FFFF00"/>
                </a:solidFill>
              </a:rPr>
              <a:t> ала </a:t>
            </a:r>
            <a:r>
              <a:rPr lang="ru-RU" sz="3200" dirty="0" err="1" smtClean="0">
                <a:solidFill>
                  <a:srgbClr val="FFFF00"/>
                </a:solidFill>
              </a:rPr>
              <a:t>келдім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тойыңа</a:t>
            </a:r>
            <a:r>
              <a:rPr lang="ru-RU" sz="3200" dirty="0" smtClean="0">
                <a:solidFill>
                  <a:srgbClr val="FFFF00"/>
                </a:solidFill>
              </a:rPr>
              <a:t>.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err="1" smtClean="0">
                <a:solidFill>
                  <a:srgbClr val="FFFF00"/>
                </a:solidFill>
              </a:rPr>
              <a:t>Мұхтар десем</a:t>
            </a:r>
            <a:r>
              <a:rPr lang="ru-RU" sz="3200" dirty="0" smtClean="0">
                <a:solidFill>
                  <a:srgbClr val="FFFF00"/>
                </a:solidFill>
              </a:rPr>
              <a:t>, Абай </a:t>
            </a:r>
            <a:r>
              <a:rPr lang="ru-RU" sz="3200" dirty="0" err="1" smtClean="0">
                <a:solidFill>
                  <a:srgbClr val="FFFF00"/>
                </a:solidFill>
              </a:rPr>
              <a:t>тұрар жүректе</a:t>
            </a:r>
            <a:r>
              <a:rPr lang="ru-RU" sz="3200" dirty="0" smtClean="0">
                <a:solidFill>
                  <a:srgbClr val="FFFF00"/>
                </a:solidFill>
              </a:rPr>
              <a:t>,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Абай </a:t>
            </a:r>
            <a:r>
              <a:rPr lang="ru-RU" sz="3200" dirty="0" err="1" smtClean="0">
                <a:solidFill>
                  <a:srgbClr val="FFFF00"/>
                </a:solidFill>
              </a:rPr>
              <a:t>десем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Мұхтар келер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ойыма</a:t>
            </a:r>
            <a:r>
              <a:rPr lang="ru-RU" sz="3200" dirty="0" smtClean="0">
                <a:solidFill>
                  <a:srgbClr val="FFFF00"/>
                </a:solidFill>
              </a:rPr>
              <a:t>.</a:t>
            </a:r>
            <a:endParaRPr lang="kk-KZ" sz="32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kk-KZ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68488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FF00"/>
                </a:solidFill>
              </a:rPr>
              <a:t>V</a:t>
            </a:r>
            <a:r>
              <a:rPr lang="kk-KZ" sz="4400" dirty="0" smtClean="0">
                <a:solidFill>
                  <a:srgbClr val="FFFF00"/>
                </a:solidFill>
              </a:rPr>
              <a:t>  кезең: </a:t>
            </a:r>
            <a:br>
              <a:rPr lang="kk-KZ" sz="4400" dirty="0" smtClean="0">
                <a:solidFill>
                  <a:srgbClr val="FFFF00"/>
                </a:solidFill>
              </a:rPr>
            </a:br>
            <a:r>
              <a:rPr lang="kk-KZ" sz="5300" dirty="0" smtClean="0">
                <a:solidFill>
                  <a:srgbClr val="FF0000"/>
                </a:solidFill>
              </a:rPr>
              <a:t>“Әдебиеттен көрімдік ”</a:t>
            </a:r>
            <a:endParaRPr lang="ru-RU" sz="53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556792"/>
            <a:ext cx="8229600" cy="4680520"/>
          </a:xfrm>
        </p:spPr>
        <p:txBody>
          <a:bodyPr>
            <a:normAutofit/>
          </a:bodyPr>
          <a:lstStyle/>
          <a:p>
            <a:r>
              <a:rPr lang="kk-KZ" sz="3200" dirty="0" smtClean="0">
                <a:solidFill>
                  <a:srgbClr val="FFFF00"/>
                </a:solidFill>
              </a:rPr>
              <a:t>Абай Құнанбаев </a:t>
            </a:r>
          </a:p>
          <a:p>
            <a:endParaRPr lang="kk-KZ" sz="32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kk-KZ" sz="3200" dirty="0" smtClean="0">
                <a:solidFill>
                  <a:srgbClr val="FFFF00"/>
                </a:solidFill>
              </a:rPr>
              <a:t>     </a:t>
            </a:r>
          </a:p>
          <a:p>
            <a:r>
              <a:rPr lang="kk-KZ" sz="3200" dirty="0" smtClean="0">
                <a:solidFill>
                  <a:srgbClr val="FFFF00"/>
                </a:solidFill>
              </a:rPr>
              <a:t>Мұхтар Әуезов</a:t>
            </a:r>
          </a:p>
          <a:p>
            <a:pPr>
              <a:buNone/>
            </a:pPr>
            <a:endParaRPr lang="kk-KZ" sz="32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kk-KZ" sz="32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kk-KZ" sz="3200" dirty="0" smtClean="0">
                <a:solidFill>
                  <a:srgbClr val="FFFF00"/>
                </a:solidFill>
              </a:rPr>
              <a:t>Қасым </a:t>
            </a:r>
            <a:r>
              <a:rPr lang="kk-KZ" sz="3200" dirty="0" smtClean="0">
                <a:solidFill>
                  <a:srgbClr val="FFFF00"/>
                </a:solidFill>
              </a:rPr>
              <a:t>Аманжолов                                                                                         </a:t>
            </a:r>
          </a:p>
          <a:p>
            <a:endParaRPr lang="kk-KZ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6600" dirty="0" smtClean="0">
                <a:solidFill>
                  <a:srgbClr val="7030A0"/>
                </a:solidFill>
              </a:rPr>
              <a:t>Ұлы тұлғалар</a:t>
            </a:r>
            <a:endParaRPr lang="ru-RU" sz="6600" dirty="0">
              <a:solidFill>
                <a:srgbClr val="7030A0"/>
              </a:solidFill>
            </a:endParaRPr>
          </a:p>
        </p:txBody>
      </p:sp>
      <p:pic>
        <p:nvPicPr>
          <p:cNvPr id="10244" name="Picture 4" descr="C:\Users\User\Desktop\imgpreview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196752"/>
            <a:ext cx="2448272" cy="1440160"/>
          </a:xfrm>
          <a:prstGeom prst="rect">
            <a:avLst/>
          </a:prstGeom>
          <a:noFill/>
        </p:spPr>
      </p:pic>
      <p:pic>
        <p:nvPicPr>
          <p:cNvPr id="10245" name="Picture 5" descr="C:\Users\User\Desktop\imgpreview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636912"/>
            <a:ext cx="2880320" cy="1656184"/>
          </a:xfrm>
          <a:prstGeom prst="rect">
            <a:avLst/>
          </a:prstGeom>
          <a:noFill/>
        </p:spPr>
      </p:pic>
      <p:pic>
        <p:nvPicPr>
          <p:cNvPr id="10249" name="Picture 9" descr="C:\Users\User\Desktop\imgpreview (7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4509120"/>
            <a:ext cx="3024336" cy="17019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35352"/>
          </a:xfrm>
        </p:spPr>
        <p:txBody>
          <a:bodyPr>
            <a:normAutofit/>
          </a:bodyPr>
          <a:lstStyle/>
          <a:p>
            <a:endParaRPr lang="kk-KZ" sz="3200" dirty="0" smtClean="0">
              <a:solidFill>
                <a:srgbClr val="FFFF00"/>
              </a:solidFill>
            </a:endParaRPr>
          </a:p>
          <a:p>
            <a:r>
              <a:rPr lang="kk-KZ" sz="3200" dirty="0" smtClean="0">
                <a:solidFill>
                  <a:srgbClr val="FFFF00"/>
                </a:solidFill>
              </a:rPr>
              <a:t>Жүсіпбек Аймауытов</a:t>
            </a:r>
          </a:p>
          <a:p>
            <a:pPr>
              <a:buNone/>
            </a:pPr>
            <a:endParaRPr lang="kk-KZ" sz="32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kk-KZ" sz="3200" dirty="0" smtClean="0">
              <a:solidFill>
                <a:srgbClr val="FFFF00"/>
              </a:solidFill>
            </a:endParaRPr>
          </a:p>
          <a:p>
            <a:endParaRPr lang="kk-KZ" sz="3200" dirty="0" smtClean="0">
              <a:solidFill>
                <a:srgbClr val="FFFF00"/>
              </a:solidFill>
            </a:endParaRPr>
          </a:p>
          <a:p>
            <a:r>
              <a:rPr lang="kk-KZ" sz="3200" dirty="0" smtClean="0">
                <a:solidFill>
                  <a:srgbClr val="FFFF00"/>
                </a:solidFill>
              </a:rPr>
              <a:t>Ахмет Байтұрсынов</a:t>
            </a:r>
          </a:p>
          <a:p>
            <a:endParaRPr lang="kk-KZ" sz="32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kk-KZ" sz="3200" dirty="0" smtClean="0">
              <a:solidFill>
                <a:srgbClr val="FFFF00"/>
              </a:solidFill>
            </a:endParaRPr>
          </a:p>
          <a:p>
            <a:r>
              <a:rPr lang="kk-KZ" sz="3200" dirty="0" smtClean="0">
                <a:solidFill>
                  <a:srgbClr val="FFFF00"/>
                </a:solidFill>
              </a:rPr>
              <a:t>Мұқағали Мақатаев                           </a:t>
            </a:r>
            <a:endParaRPr lang="ru-RU" sz="3200" dirty="0">
              <a:solidFill>
                <a:srgbClr val="FFFF00"/>
              </a:solidFill>
            </a:endParaRPr>
          </a:p>
        </p:txBody>
      </p:sp>
      <p:pic>
        <p:nvPicPr>
          <p:cNvPr id="4" name="Picture 2" descr="C:\Users\User\Desktop\imgpreview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32656"/>
            <a:ext cx="2016224" cy="1296144"/>
          </a:xfrm>
          <a:prstGeom prst="rect">
            <a:avLst/>
          </a:prstGeom>
          <a:noFill/>
        </p:spPr>
      </p:pic>
      <p:pic>
        <p:nvPicPr>
          <p:cNvPr id="11266" name="Picture 2" descr="C:\Users\User\Desktop\imgpreview (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916832"/>
            <a:ext cx="2592288" cy="2160240"/>
          </a:xfrm>
          <a:prstGeom prst="rect">
            <a:avLst/>
          </a:prstGeom>
          <a:noFill/>
        </p:spPr>
      </p:pic>
      <p:pic>
        <p:nvPicPr>
          <p:cNvPr id="11269" name="Picture 5" descr="C:\Users\User\Desktop\imgpreview (10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4293096"/>
            <a:ext cx="2553072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60640"/>
          </a:xfrm>
        </p:spPr>
        <p:txBody>
          <a:bodyPr>
            <a:normAutofit/>
          </a:bodyPr>
          <a:lstStyle/>
          <a:p>
            <a:endParaRPr lang="kk-KZ" dirty="0" smtClean="0">
              <a:solidFill>
                <a:srgbClr val="FFFF00"/>
              </a:solidFill>
            </a:endParaRPr>
          </a:p>
          <a:p>
            <a:r>
              <a:rPr lang="kk-KZ" sz="3600" dirty="0" smtClean="0">
                <a:solidFill>
                  <a:srgbClr val="FFFF00"/>
                </a:solidFill>
              </a:rPr>
              <a:t>Сәкен Сейфуллин</a:t>
            </a:r>
          </a:p>
          <a:p>
            <a:endParaRPr lang="kk-KZ" sz="36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kk-KZ" sz="3600" dirty="0" smtClean="0">
              <a:solidFill>
                <a:srgbClr val="FFFF00"/>
              </a:solidFill>
            </a:endParaRPr>
          </a:p>
          <a:p>
            <a:r>
              <a:rPr lang="kk-KZ" sz="3600" dirty="0" smtClean="0">
                <a:solidFill>
                  <a:srgbClr val="FFFF00"/>
                </a:solidFill>
              </a:rPr>
              <a:t>Ғабит Мүсірепов</a:t>
            </a:r>
            <a:endParaRPr lang="kk-KZ" sz="3600" dirty="0" smtClean="0">
              <a:solidFill>
                <a:srgbClr val="FFFF00"/>
              </a:solidFill>
            </a:endParaRPr>
          </a:p>
          <a:p>
            <a:endParaRPr lang="kk-KZ" sz="36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kk-KZ" sz="3600" dirty="0" smtClean="0">
              <a:solidFill>
                <a:srgbClr val="FFFF00"/>
              </a:solidFill>
            </a:endParaRPr>
          </a:p>
          <a:p>
            <a:r>
              <a:rPr lang="kk-KZ" sz="3600" dirty="0" smtClean="0">
                <a:solidFill>
                  <a:srgbClr val="FFFF00"/>
                </a:solidFill>
              </a:rPr>
              <a:t>Ілияс Жансүгіров                         </a:t>
            </a:r>
            <a:endParaRPr lang="ru-RU" sz="3600" dirty="0">
              <a:solidFill>
                <a:srgbClr val="FFFF00"/>
              </a:solidFill>
            </a:endParaRPr>
          </a:p>
        </p:txBody>
      </p:sp>
      <p:pic>
        <p:nvPicPr>
          <p:cNvPr id="12290" name="Picture 2" descr="C:\Users\User\Desktop\imgpreview (1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60648"/>
            <a:ext cx="1656184" cy="1872208"/>
          </a:xfrm>
          <a:prstGeom prst="rect">
            <a:avLst/>
          </a:prstGeom>
          <a:noFill/>
        </p:spPr>
      </p:pic>
      <p:pic>
        <p:nvPicPr>
          <p:cNvPr id="12292" name="Picture 4" descr="C:\Users\User\Desktop\imgpreview (1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4365104"/>
            <a:ext cx="2448272" cy="1656184"/>
          </a:xfrm>
          <a:prstGeom prst="rect">
            <a:avLst/>
          </a:prstGeom>
          <a:noFill/>
        </p:spPr>
      </p:pic>
      <p:pic>
        <p:nvPicPr>
          <p:cNvPr id="1026" name="Picture 2" descr="C:\Users\User\Desktop\imgpreview (18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2276872"/>
            <a:ext cx="2232248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628528"/>
          </a:xfrm>
        </p:spPr>
        <p:txBody>
          <a:bodyPr>
            <a:normAutofit fontScale="90000"/>
          </a:bodyPr>
          <a:lstStyle/>
          <a:p>
            <a:pPr algn="ctr"/>
            <a:r>
              <a:rPr lang="kk-KZ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VI</a:t>
            </a:r>
            <a:r>
              <a:rPr lang="kk-KZ" sz="4000" dirty="0" smtClean="0">
                <a:solidFill>
                  <a:srgbClr val="FF0000"/>
                </a:solidFill>
              </a:rPr>
              <a:t> кезең: </a:t>
            </a:r>
            <a:br>
              <a:rPr lang="kk-KZ" sz="4000" dirty="0" smtClean="0">
                <a:solidFill>
                  <a:srgbClr val="FF0000"/>
                </a:solidFill>
              </a:rPr>
            </a:br>
            <a:r>
              <a:rPr lang="kk-KZ" sz="4000" dirty="0" smtClean="0">
                <a:solidFill>
                  <a:srgbClr val="FF0000"/>
                </a:solidFill>
              </a:rPr>
              <a:t>“Ұйқасқа өлең құрастыр ”</a:t>
            </a:r>
            <a:r>
              <a:rPr lang="kk-KZ" sz="4000" dirty="0" smtClean="0"/>
              <a:t/>
            </a:r>
            <a:br>
              <a:rPr lang="kk-KZ" sz="4000" dirty="0" smtClean="0"/>
            </a:br>
            <a:r>
              <a:rPr lang="ru-RU" sz="4900" dirty="0" smtClean="0">
                <a:solidFill>
                  <a:srgbClr val="FFFF00"/>
                </a:solidFill>
              </a:rPr>
              <a:t> Ғылымның </a:t>
            </a:r>
            <a:r>
              <a:rPr lang="ru-RU" sz="4900" dirty="0" err="1" smtClean="0">
                <a:solidFill>
                  <a:srgbClr val="FFFF00"/>
                </a:solidFill>
              </a:rPr>
              <a:t>сырын</a:t>
            </a:r>
            <a:r>
              <a:rPr lang="ru-RU" sz="4900" dirty="0" smtClean="0">
                <a:solidFill>
                  <a:srgbClr val="FFFF00"/>
                </a:solidFill>
              </a:rPr>
              <a:t> </a:t>
            </a:r>
            <a:r>
              <a:rPr lang="ru-RU" sz="4900" dirty="0" err="1" smtClean="0">
                <a:solidFill>
                  <a:srgbClr val="FFFF00"/>
                </a:solidFill>
              </a:rPr>
              <a:t>ұғына,</a:t>
            </a:r>
            <a:r>
              <a:rPr lang="ru-RU" sz="4900" dirty="0" smtClean="0">
                <a:solidFill>
                  <a:srgbClr val="FFFF00"/>
                </a:solidFill>
              </a:rPr>
              <a:t/>
            </a:r>
            <a:br>
              <a:rPr lang="ru-RU" sz="4900" dirty="0" smtClean="0">
                <a:solidFill>
                  <a:srgbClr val="FFFF00"/>
                </a:solidFill>
              </a:rPr>
            </a:br>
            <a:r>
              <a:rPr lang="ru-RU" sz="4900" dirty="0" err="1" smtClean="0">
                <a:solidFill>
                  <a:srgbClr val="FFFF00"/>
                </a:solidFill>
              </a:rPr>
              <a:t>Шығыңдар білім</a:t>
            </a:r>
            <a:r>
              <a:rPr lang="ru-RU" sz="4900" dirty="0" smtClean="0">
                <a:solidFill>
                  <a:srgbClr val="FFFF00"/>
                </a:solidFill>
              </a:rPr>
              <a:t> </a:t>
            </a:r>
            <a:r>
              <a:rPr lang="ru-RU" sz="4900" dirty="0" err="1" smtClean="0">
                <a:solidFill>
                  <a:srgbClr val="FFFF00"/>
                </a:solidFill>
              </a:rPr>
              <a:t>шыңына.</a:t>
            </a:r>
            <a:endParaRPr lang="ru-RU" sz="4900" dirty="0">
              <a:solidFill>
                <a:srgbClr val="FFFF00"/>
              </a:solidFill>
            </a:endParaRPr>
          </a:p>
        </p:txBody>
      </p:sp>
      <p:pic>
        <p:nvPicPr>
          <p:cNvPr id="8194" name="Picture 2" descr="C:\Users\User\Desktop\фото\stock-photo-504017-ancient-writing-tool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068960"/>
            <a:ext cx="5904656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/>
          <a:lstStyle/>
          <a:p>
            <a:pPr>
              <a:buNone/>
            </a:pPr>
            <a:r>
              <a:rPr lang="kk-KZ" i="1" dirty="0" smtClean="0"/>
              <a:t>    </a:t>
            </a:r>
            <a:r>
              <a:rPr lang="kk-KZ" sz="2800" i="1" dirty="0" smtClean="0">
                <a:solidFill>
                  <a:srgbClr val="FFFF00"/>
                </a:solidFill>
              </a:rPr>
              <a:t>Әсемпаз болма әрнеге,</a:t>
            </a:r>
            <a:br>
              <a:rPr lang="kk-KZ" sz="2800" i="1" dirty="0" smtClean="0">
                <a:solidFill>
                  <a:srgbClr val="FFFF00"/>
                </a:solidFill>
              </a:rPr>
            </a:br>
            <a:r>
              <a:rPr lang="kk-KZ" sz="2800" i="1" dirty="0" smtClean="0">
                <a:solidFill>
                  <a:srgbClr val="FFFF00"/>
                </a:solidFill>
              </a:rPr>
              <a:t>Өнерпаз болсаң арқалан.</a:t>
            </a:r>
            <a:br>
              <a:rPr lang="kk-KZ" sz="2800" i="1" dirty="0" smtClean="0">
                <a:solidFill>
                  <a:srgbClr val="FFFF00"/>
                </a:solidFill>
              </a:rPr>
            </a:br>
            <a:r>
              <a:rPr lang="kk-KZ" sz="2800" i="1" dirty="0" smtClean="0">
                <a:solidFill>
                  <a:srgbClr val="FFFF00"/>
                </a:solidFill>
              </a:rPr>
              <a:t>Сен де бір кірпіш дүниеге,</a:t>
            </a:r>
            <a:br>
              <a:rPr lang="kk-KZ" sz="2800" i="1" dirty="0" smtClean="0">
                <a:solidFill>
                  <a:srgbClr val="FFFF00"/>
                </a:solidFill>
              </a:rPr>
            </a:br>
            <a:r>
              <a:rPr lang="kk-KZ" sz="2800" i="1" dirty="0" smtClean="0">
                <a:solidFill>
                  <a:srgbClr val="FFFF00"/>
                </a:solidFill>
              </a:rPr>
              <a:t>Кетігін тап та бар қалан.</a:t>
            </a:r>
            <a:endParaRPr lang="ru-RU" sz="28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kk-KZ" sz="2800" dirty="0" smtClean="0">
                <a:solidFill>
                  <a:srgbClr val="FFFF00"/>
                </a:solidFill>
              </a:rPr>
              <a:t>-деген Абай атамыздың сөзін айта отырып, бүгінгі   </a:t>
            </a:r>
            <a:r>
              <a:rPr lang="kk-KZ" sz="2800" dirty="0" smtClean="0">
                <a:solidFill>
                  <a:srgbClr val="FFFF00"/>
                </a:solidFill>
              </a:rPr>
              <a:t>6  кезеңнен </a:t>
            </a:r>
            <a:r>
              <a:rPr lang="kk-KZ" sz="2800" dirty="0" smtClean="0">
                <a:solidFill>
                  <a:srgbClr val="FFFF00"/>
                </a:solidFill>
              </a:rPr>
              <a:t>тұратын</a:t>
            </a:r>
          </a:p>
          <a:p>
            <a:pPr>
              <a:buNone/>
            </a:pPr>
            <a:r>
              <a:rPr lang="kk-KZ" sz="2800" dirty="0" smtClean="0">
                <a:solidFill>
                  <a:srgbClr val="FFFF00"/>
                </a:solidFill>
              </a:rPr>
              <a:t> “Шыңға - мың” атты білімділер сайысы өз мәресіне жетті. </a:t>
            </a:r>
          </a:p>
          <a:p>
            <a:pPr>
              <a:buNone/>
            </a:pPr>
            <a:r>
              <a:rPr lang="kk-KZ" sz="2800" dirty="0" smtClean="0">
                <a:solidFill>
                  <a:srgbClr val="FFFF00"/>
                </a:solidFill>
              </a:rPr>
              <a:t>      Қатысушылардың жинаған ұпайы бойынша  сайыстың шыңына кім шығарын әділ қазылар алқасы қортындылайды.</a:t>
            </a:r>
            <a:endParaRPr lang="ru-RU" sz="28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584176"/>
          </a:xfrm>
        </p:spPr>
        <p:txBody>
          <a:bodyPr>
            <a:noAutofit/>
          </a:bodyPr>
          <a:lstStyle/>
          <a:p>
            <a:r>
              <a:rPr lang="kk-KZ" sz="5400" dirty="0" smtClean="0">
                <a:solidFill>
                  <a:srgbClr val="C00000"/>
                </a:solidFill>
              </a:rPr>
              <a:t>Назарларыңызға рахмет!</a:t>
            </a:r>
            <a:endParaRPr lang="ru-RU" sz="5400" dirty="0">
              <a:solidFill>
                <a:srgbClr val="C00000"/>
              </a:solidFill>
            </a:endParaRPr>
          </a:p>
        </p:txBody>
      </p:sp>
      <p:pic>
        <p:nvPicPr>
          <p:cNvPr id="9219" name="Picture 3" descr="C:\Users\User\Desktop\фото\0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356992"/>
            <a:ext cx="4032448" cy="3024336"/>
          </a:xfrm>
          <a:prstGeom prst="rect">
            <a:avLst/>
          </a:prstGeom>
          <a:noFill/>
        </p:spPr>
      </p:pic>
      <p:pic>
        <p:nvPicPr>
          <p:cNvPr id="9220" name="Picture 4" descr="C:\Users\User\Desktop\фото\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2492896"/>
            <a:ext cx="4104456" cy="3672408"/>
          </a:xfrm>
          <a:prstGeom prst="rect">
            <a:avLst/>
          </a:prstGeom>
          <a:noFill/>
        </p:spPr>
      </p:pic>
      <p:pic>
        <p:nvPicPr>
          <p:cNvPr id="9221" name="Picture 5" descr="C:\Users\User\Desktop\фото\0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2276872"/>
            <a:ext cx="3024336" cy="22057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988568"/>
          </a:xfrm>
        </p:spPr>
        <p:txBody>
          <a:bodyPr>
            <a:noAutofit/>
          </a:bodyPr>
          <a:lstStyle/>
          <a:p>
            <a:r>
              <a:rPr lang="kk-KZ" sz="6600" dirty="0" smtClean="0">
                <a:solidFill>
                  <a:srgbClr val="FF0000"/>
                </a:solidFill>
              </a:rPr>
              <a:t>Сайыстың мақсаты:</a:t>
            </a:r>
            <a:r>
              <a:rPr lang="kk-KZ" sz="7200" dirty="0" smtClean="0">
                <a:solidFill>
                  <a:srgbClr val="FF0000"/>
                </a:solidFill>
              </a:rPr>
              <a:t/>
            </a:r>
            <a:br>
              <a:rPr lang="kk-KZ" sz="7200" dirty="0" smtClean="0">
                <a:solidFill>
                  <a:srgbClr val="FF0000"/>
                </a:solidFill>
              </a:rPr>
            </a:br>
            <a:r>
              <a:rPr lang="kk-KZ" sz="7200" dirty="0" smtClean="0">
                <a:solidFill>
                  <a:srgbClr val="FF0000"/>
                </a:solidFill>
              </a:rPr>
              <a:t/>
            </a:r>
            <a:br>
              <a:rPr lang="kk-KZ" sz="7200" dirty="0" smtClean="0">
                <a:solidFill>
                  <a:srgbClr val="FF0000"/>
                </a:solidFill>
              </a:rPr>
            </a:br>
            <a:endParaRPr lang="ru-RU" sz="7200" dirty="0">
              <a:solidFill>
                <a:srgbClr val="FF0000"/>
              </a:solidFill>
            </a:endParaRPr>
          </a:p>
        </p:txBody>
      </p:sp>
      <p:pic>
        <p:nvPicPr>
          <p:cNvPr id="3076" name="Picture 4" descr="C:\Users\User\Desktop\фото\the-good-book_248686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140968"/>
            <a:ext cx="6264696" cy="331236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827584" y="908720"/>
            <a:ext cx="712879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Оқушының </a:t>
            </a:r>
            <a:r>
              <a:rPr lang="ru-RU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білімі</a:t>
            </a:r>
            <a:r>
              <a:rPr lang="ru-RU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біліктілігі</a:t>
            </a:r>
            <a:r>
              <a:rPr lang="ru-RU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арқылы </a:t>
            </a:r>
            <a:r>
              <a:rPr lang="ru-RU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ой - </a:t>
            </a:r>
            <a:r>
              <a:rPr lang="ru-RU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өрісін дамыту</a:t>
            </a:r>
            <a:r>
              <a:rPr lang="ru-RU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ұшқырлық </a:t>
            </a:r>
            <a:r>
              <a:rPr lang="ru-RU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ойлау</a:t>
            </a:r>
            <a:r>
              <a:rPr lang="ru-RU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қабілетін шыңдау</a:t>
            </a:r>
            <a:r>
              <a:rPr lang="ru-RU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шапшаңдық </a:t>
            </a:r>
            <a:r>
              <a:rPr lang="ru-RU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пен </a:t>
            </a:r>
            <a:r>
              <a:rPr lang="ru-RU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нақтылыққа бейімдеу</a:t>
            </a:r>
            <a:r>
              <a:rPr lang="ru-RU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921224"/>
          </a:xfrm>
        </p:spPr>
        <p:txBody>
          <a:bodyPr/>
          <a:lstStyle/>
          <a:p>
            <a:pPr>
              <a:buNone/>
            </a:pPr>
            <a:r>
              <a:rPr lang="kk-KZ" sz="2800" dirty="0" smtClean="0"/>
              <a:t>  </a:t>
            </a:r>
            <a:r>
              <a:rPr lang="kk-KZ" sz="2800" dirty="0" smtClean="0">
                <a:solidFill>
                  <a:srgbClr val="FFC000"/>
                </a:solidFill>
              </a:rPr>
              <a:t>Ойын толық жатқандай асып, тасып,</a:t>
            </a:r>
            <a:br>
              <a:rPr lang="kk-KZ" sz="2800" dirty="0" smtClean="0">
                <a:solidFill>
                  <a:srgbClr val="FFC000"/>
                </a:solidFill>
              </a:rPr>
            </a:br>
            <a:r>
              <a:rPr lang="kk-KZ" sz="2800" dirty="0" smtClean="0">
                <a:solidFill>
                  <a:srgbClr val="FFC000"/>
                </a:solidFill>
              </a:rPr>
              <a:t>Біреу мығым, біреулер шалыс басып.</a:t>
            </a:r>
            <a:br>
              <a:rPr lang="kk-KZ" sz="2800" dirty="0" smtClean="0">
                <a:solidFill>
                  <a:srgbClr val="FFC000"/>
                </a:solidFill>
              </a:rPr>
            </a:br>
            <a:r>
              <a:rPr lang="kk-KZ" sz="2800" dirty="0" smtClean="0">
                <a:solidFill>
                  <a:srgbClr val="FFC000"/>
                </a:solidFill>
              </a:rPr>
              <a:t>Бұл ойыннан өтеді ғұлама ойлар,</a:t>
            </a:r>
            <a:br>
              <a:rPr lang="kk-KZ" sz="2800" dirty="0" smtClean="0">
                <a:solidFill>
                  <a:srgbClr val="FFC000"/>
                </a:solidFill>
              </a:rPr>
            </a:br>
            <a:r>
              <a:rPr lang="kk-KZ" sz="2800" dirty="0" smtClean="0">
                <a:solidFill>
                  <a:srgbClr val="FFC000"/>
                </a:solidFill>
              </a:rPr>
              <a:t>Жеңсең де жеңілсең де қал ма жасып.</a:t>
            </a:r>
            <a:endParaRPr lang="ru-RU" sz="2800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kk-KZ" sz="2800" dirty="0" smtClean="0">
                <a:solidFill>
                  <a:srgbClr val="FFC000"/>
                </a:solidFill>
              </a:rPr>
              <a:t>   Жоғары, жоғары, жорғала</a:t>
            </a:r>
            <a:br>
              <a:rPr lang="kk-KZ" sz="2800" dirty="0" smtClean="0">
                <a:solidFill>
                  <a:srgbClr val="FFC000"/>
                </a:solidFill>
              </a:rPr>
            </a:br>
            <a:r>
              <a:rPr lang="kk-KZ" sz="2800" dirty="0" smtClean="0">
                <a:solidFill>
                  <a:srgbClr val="FFC000"/>
                </a:solidFill>
              </a:rPr>
              <a:t>Шапшаңдыққа таң қал ма.</a:t>
            </a:r>
            <a:br>
              <a:rPr lang="kk-KZ" sz="2800" dirty="0" smtClean="0">
                <a:solidFill>
                  <a:srgbClr val="FFC000"/>
                </a:solidFill>
              </a:rPr>
            </a:br>
            <a:r>
              <a:rPr lang="ru-RU" sz="2800" dirty="0" err="1" smtClean="0">
                <a:solidFill>
                  <a:srgbClr val="FFC000"/>
                </a:solidFill>
              </a:rPr>
              <a:t>Ойын</a:t>
            </a:r>
            <a:r>
              <a:rPr lang="ru-RU" sz="2800" dirty="0" smtClean="0">
                <a:solidFill>
                  <a:srgbClr val="FFC000"/>
                </a:solidFill>
              </a:rPr>
              <a:t> </a:t>
            </a:r>
            <a:r>
              <a:rPr lang="ru-RU" sz="2800" dirty="0" err="1" smtClean="0">
                <a:solidFill>
                  <a:srgbClr val="FFC000"/>
                </a:solidFill>
              </a:rPr>
              <a:t>деге</a:t>
            </a:r>
            <a:r>
              <a:rPr lang="ru-RU" sz="2800" dirty="0" smtClean="0">
                <a:solidFill>
                  <a:srgbClr val="FFC000"/>
                </a:solidFill>
              </a:rPr>
              <a:t> </a:t>
            </a:r>
            <a:r>
              <a:rPr lang="ru-RU" sz="2800" dirty="0" err="1" smtClean="0">
                <a:solidFill>
                  <a:srgbClr val="FFC000"/>
                </a:solidFill>
              </a:rPr>
              <a:t>нарталас</a:t>
            </a:r>
            <a:r>
              <a:rPr lang="kk-KZ" sz="2800" dirty="0" smtClean="0">
                <a:solidFill>
                  <a:srgbClr val="FFC000"/>
                </a:solidFill>
              </a:rPr>
              <a:t>, </a:t>
            </a:r>
            <a:r>
              <a:rPr lang="ru-RU" sz="2800" dirty="0" smtClean="0">
                <a:solidFill>
                  <a:srgbClr val="FFC000"/>
                </a:solidFill>
              </a:rPr>
              <a:t/>
            </a:r>
            <a:br>
              <a:rPr lang="ru-RU" sz="2800" dirty="0" smtClean="0">
                <a:solidFill>
                  <a:srgbClr val="FFC000"/>
                </a:solidFill>
              </a:rPr>
            </a:br>
            <a:r>
              <a:rPr lang="ru-RU" sz="2800" dirty="0" err="1" smtClean="0">
                <a:solidFill>
                  <a:srgbClr val="FFC000"/>
                </a:solidFill>
              </a:rPr>
              <a:t>Жеңілемін деп</a:t>
            </a:r>
            <a:r>
              <a:rPr lang="ru-RU" sz="2800" dirty="0" smtClean="0">
                <a:solidFill>
                  <a:srgbClr val="FFC000"/>
                </a:solidFill>
              </a:rPr>
              <a:t> </a:t>
            </a:r>
            <a:r>
              <a:rPr lang="ru-RU" sz="2800" dirty="0" err="1" smtClean="0">
                <a:solidFill>
                  <a:srgbClr val="FFC000"/>
                </a:solidFill>
              </a:rPr>
              <a:t>ойлама</a:t>
            </a:r>
            <a:r>
              <a:rPr lang="kk-KZ" sz="2800" dirty="0" smtClean="0">
                <a:solidFill>
                  <a:srgbClr val="FFC000"/>
                </a:solidFill>
              </a:rPr>
              <a:t>!   </a:t>
            </a:r>
            <a:endParaRPr lang="ru-RU" sz="2800" dirty="0" smtClean="0">
              <a:solidFill>
                <a:srgbClr val="FFC000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6600" dirty="0" smtClean="0">
                <a:solidFill>
                  <a:srgbClr val="C00000"/>
                </a:solidFill>
              </a:rPr>
              <a:t>Сайыстың  барысы:</a:t>
            </a:r>
            <a:endParaRPr lang="ru-RU" sz="6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363272" cy="4497288"/>
          </a:xfrm>
        </p:spPr>
        <p:txBody>
          <a:bodyPr/>
          <a:lstStyle/>
          <a:p>
            <a:pPr>
              <a:buNone/>
            </a:pPr>
            <a:r>
              <a:rPr lang="kk-KZ" sz="2800" dirty="0" smtClean="0">
                <a:solidFill>
                  <a:srgbClr val="FFFF00"/>
                </a:solidFill>
              </a:rPr>
              <a:t>       </a:t>
            </a:r>
            <a:r>
              <a:rPr lang="en-US" sz="2800" dirty="0" smtClean="0">
                <a:solidFill>
                  <a:srgbClr val="FFFF00"/>
                </a:solidFill>
              </a:rPr>
              <a:t>I</a:t>
            </a:r>
            <a:r>
              <a:rPr lang="kk-KZ" sz="2800" dirty="0" smtClean="0">
                <a:solidFill>
                  <a:srgbClr val="FFFF00"/>
                </a:solidFill>
              </a:rPr>
              <a:t>   кезең: </a:t>
            </a:r>
            <a:r>
              <a:rPr lang="kk-KZ" sz="2800" b="1" dirty="0" smtClean="0">
                <a:solidFill>
                  <a:schemeClr val="bg1"/>
                </a:solidFill>
              </a:rPr>
              <a:t>“ Білгенге – маржан,                        білмегенге - арзан”</a:t>
            </a:r>
          </a:p>
          <a:p>
            <a:pPr>
              <a:buNone/>
            </a:pPr>
            <a:r>
              <a:rPr lang="kk-KZ" sz="2800" dirty="0" smtClean="0">
                <a:solidFill>
                  <a:schemeClr val="bg1"/>
                </a:solidFill>
              </a:rPr>
              <a:t>      </a:t>
            </a:r>
            <a:r>
              <a:rPr lang="en-US" sz="2800" dirty="0" smtClean="0">
                <a:solidFill>
                  <a:srgbClr val="FFFF00"/>
                </a:solidFill>
              </a:rPr>
              <a:t>II</a:t>
            </a:r>
            <a:r>
              <a:rPr lang="kk-KZ" sz="2800" dirty="0" smtClean="0">
                <a:solidFill>
                  <a:srgbClr val="FFFF00"/>
                </a:solidFill>
              </a:rPr>
              <a:t>   кезең: </a:t>
            </a:r>
            <a:r>
              <a:rPr lang="kk-KZ" sz="2800" b="1" dirty="0" smtClean="0">
                <a:solidFill>
                  <a:schemeClr val="bg1"/>
                </a:solidFill>
              </a:rPr>
              <a:t>“ Әдебиет көшбасшысы”</a:t>
            </a:r>
          </a:p>
          <a:p>
            <a:pPr>
              <a:buNone/>
            </a:pPr>
            <a:r>
              <a:rPr lang="kk-KZ" sz="2800" dirty="0" smtClean="0">
                <a:solidFill>
                  <a:schemeClr val="bg1"/>
                </a:solidFill>
              </a:rPr>
              <a:t>      </a:t>
            </a:r>
            <a:r>
              <a:rPr lang="en-US" sz="2800" dirty="0" smtClean="0">
                <a:solidFill>
                  <a:srgbClr val="FFFF00"/>
                </a:solidFill>
              </a:rPr>
              <a:t>III</a:t>
            </a:r>
            <a:r>
              <a:rPr lang="ru-RU" sz="2800" i="1" dirty="0" smtClean="0">
                <a:solidFill>
                  <a:srgbClr val="FFFF00"/>
                </a:solidFill>
              </a:rPr>
              <a:t>  </a:t>
            </a:r>
            <a:r>
              <a:rPr lang="kk-KZ" sz="2800" dirty="0" smtClean="0">
                <a:solidFill>
                  <a:srgbClr val="FFFF00"/>
                </a:solidFill>
              </a:rPr>
              <a:t>кезең: </a:t>
            </a:r>
            <a:r>
              <a:rPr lang="kk-KZ" sz="2800" b="1" dirty="0" smtClean="0">
                <a:solidFill>
                  <a:schemeClr val="bg1"/>
                </a:solidFill>
              </a:rPr>
              <a:t>“ Жылдар сөйлейді ”</a:t>
            </a:r>
          </a:p>
          <a:p>
            <a:pPr>
              <a:buNone/>
            </a:pPr>
            <a:r>
              <a:rPr lang="kk-KZ" sz="2800" dirty="0" smtClean="0">
                <a:solidFill>
                  <a:schemeClr val="bg1"/>
                </a:solidFill>
              </a:rPr>
              <a:t>      </a:t>
            </a:r>
            <a:r>
              <a:rPr lang="en-US" sz="2800" dirty="0" smtClean="0">
                <a:solidFill>
                  <a:srgbClr val="FFFF00"/>
                </a:solidFill>
              </a:rPr>
              <a:t>IV</a:t>
            </a:r>
            <a:r>
              <a:rPr lang="kk-KZ" sz="2800" dirty="0" smtClean="0">
                <a:solidFill>
                  <a:srgbClr val="FFFF00"/>
                </a:solidFill>
              </a:rPr>
              <a:t>  кезең: </a:t>
            </a:r>
            <a:r>
              <a:rPr lang="kk-KZ" sz="2800" b="1" dirty="0" smtClean="0">
                <a:solidFill>
                  <a:schemeClr val="bg1"/>
                </a:solidFill>
              </a:rPr>
              <a:t>“ Белгісіз шығармадан шағын  үзінді немесе фото ”</a:t>
            </a:r>
          </a:p>
          <a:p>
            <a:pPr>
              <a:buNone/>
            </a:pPr>
            <a:r>
              <a:rPr lang="kk-KZ" sz="2800" dirty="0" smtClean="0">
                <a:solidFill>
                  <a:schemeClr val="bg1"/>
                </a:solidFill>
              </a:rPr>
              <a:t>       </a:t>
            </a:r>
            <a:r>
              <a:rPr lang="en-US" sz="2800" dirty="0" smtClean="0">
                <a:solidFill>
                  <a:srgbClr val="FFFF00"/>
                </a:solidFill>
              </a:rPr>
              <a:t>V</a:t>
            </a:r>
            <a:r>
              <a:rPr lang="kk-KZ" sz="2800" dirty="0" smtClean="0">
                <a:solidFill>
                  <a:srgbClr val="FFFF00"/>
                </a:solidFill>
              </a:rPr>
              <a:t>  кезең: </a:t>
            </a:r>
            <a:r>
              <a:rPr lang="kk-KZ" sz="2800" b="1" dirty="0" smtClean="0">
                <a:solidFill>
                  <a:schemeClr val="bg1"/>
                </a:solidFill>
              </a:rPr>
              <a:t>“Әдебиеттен көрімдік ”</a:t>
            </a:r>
          </a:p>
          <a:p>
            <a:pPr>
              <a:buNone/>
            </a:pPr>
            <a:r>
              <a:rPr lang="kk-KZ" sz="2800" dirty="0" smtClean="0">
                <a:solidFill>
                  <a:schemeClr val="bg1"/>
                </a:solidFill>
              </a:rPr>
              <a:t>      </a:t>
            </a:r>
            <a:r>
              <a:rPr lang="en-US" sz="2800" dirty="0" smtClean="0">
                <a:solidFill>
                  <a:srgbClr val="FFFF00"/>
                </a:solidFill>
              </a:rPr>
              <a:t>VI</a:t>
            </a:r>
            <a:r>
              <a:rPr lang="kk-KZ" sz="2800" dirty="0" smtClean="0">
                <a:solidFill>
                  <a:srgbClr val="FFFF00"/>
                </a:solidFill>
              </a:rPr>
              <a:t> кезең: </a:t>
            </a:r>
            <a:r>
              <a:rPr lang="kk-KZ" sz="2800" b="1" dirty="0" smtClean="0">
                <a:solidFill>
                  <a:schemeClr val="bg1"/>
                </a:solidFill>
              </a:rPr>
              <a:t>“Ұйқасқа өлең құрастыр ”</a:t>
            </a:r>
          </a:p>
          <a:p>
            <a:pPr>
              <a:buNone/>
            </a:pPr>
            <a:endParaRPr lang="ru-RU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kk-KZ" sz="4800" dirty="0" smtClean="0">
                <a:solidFill>
                  <a:srgbClr val="FFFF00"/>
                </a:solidFill>
              </a:rPr>
              <a:t>Сайыс  </a:t>
            </a:r>
            <a:r>
              <a:rPr lang="en-US" sz="4800" dirty="0" smtClean="0">
                <a:solidFill>
                  <a:srgbClr val="FFFF00"/>
                </a:solidFill>
              </a:rPr>
              <a:t>VI  </a:t>
            </a:r>
            <a:r>
              <a:rPr lang="kk-KZ" sz="4800" dirty="0" smtClean="0">
                <a:solidFill>
                  <a:srgbClr val="FFFF00"/>
                </a:solidFill>
              </a:rPr>
              <a:t>кезеңнен тұрады:</a:t>
            </a:r>
            <a:endParaRPr lang="ru-RU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41764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k-KZ" sz="3200" b="1" i="1" u="sng" dirty="0" smtClean="0">
                <a:solidFill>
                  <a:srgbClr val="FFFF00"/>
                </a:solidFill>
              </a:rPr>
              <a:t>“Мәңгі бақи есте қалар, </a:t>
            </a:r>
            <a:endParaRPr lang="ru-RU" sz="32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kk-KZ" sz="3200" b="1" i="1" u="sng" dirty="0" smtClean="0">
                <a:solidFill>
                  <a:srgbClr val="FFFF00"/>
                </a:solidFill>
              </a:rPr>
              <a:t>Ғажайып бір кеш болсын. </a:t>
            </a:r>
            <a:endParaRPr lang="ru-RU" sz="32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kk-KZ" sz="3200" b="1" i="1" u="sng" dirty="0" smtClean="0">
                <a:solidFill>
                  <a:srgbClr val="FFFF00"/>
                </a:solidFill>
              </a:rPr>
              <a:t>Білімдірек шәкірт озар, </a:t>
            </a:r>
            <a:endParaRPr lang="ru-RU" sz="32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kk-KZ" sz="3200" b="1" i="1" u="sng" dirty="0" smtClean="0">
                <a:solidFill>
                  <a:srgbClr val="FFFF00"/>
                </a:solidFill>
              </a:rPr>
              <a:t>Қиынырақ сұрақ болсын, </a:t>
            </a:r>
          </a:p>
          <a:p>
            <a:pPr algn="ctr">
              <a:buNone/>
            </a:pPr>
            <a:r>
              <a:rPr lang="kk-KZ" sz="3200" b="1" i="1" u="sng" dirty="0" smtClean="0">
                <a:solidFill>
                  <a:srgbClr val="FFFF00"/>
                </a:solidFill>
              </a:rPr>
              <a:t>Білгенге – маржан, білмегенге – арзан” </a:t>
            </a:r>
          </a:p>
          <a:p>
            <a:pPr algn="ctr">
              <a:buNone/>
            </a:pPr>
            <a:r>
              <a:rPr lang="kk-KZ" sz="3200" b="1" i="1" u="sng" dirty="0" smtClean="0">
                <a:solidFill>
                  <a:srgbClr val="FFFF00"/>
                </a:solidFill>
              </a:rPr>
              <a:t>–дей келе  қазақ тілі пәнінен білімдеріңізді ортаға салайық.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rgbClr val="C00000"/>
                </a:solidFill>
              </a:rPr>
              <a:t>I</a:t>
            </a:r>
            <a:r>
              <a:rPr lang="kk-KZ" sz="7200" dirty="0" smtClean="0">
                <a:solidFill>
                  <a:srgbClr val="C00000"/>
                </a:solidFill>
              </a:rPr>
              <a:t> кезең:</a:t>
            </a:r>
            <a:endParaRPr lang="ru-RU" sz="7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268760"/>
            <a:ext cx="8229600" cy="432048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7030A0"/>
                </a:solidFill>
              </a:rPr>
              <a:t>  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7030A0"/>
                </a:solidFill>
              </a:rPr>
              <a:t>   </a:t>
            </a:r>
            <a:r>
              <a:rPr lang="ru-RU" sz="4000" dirty="0" err="1" smtClean="0">
                <a:solidFill>
                  <a:srgbClr val="FFFF00"/>
                </a:solidFill>
              </a:rPr>
              <a:t>Ақыл </a:t>
            </a:r>
            <a:r>
              <a:rPr lang="ru-RU" sz="4000" dirty="0" smtClean="0">
                <a:solidFill>
                  <a:srgbClr val="FFFF00"/>
                </a:solidFill>
              </a:rPr>
              <a:t>- </a:t>
            </a:r>
            <a:r>
              <a:rPr lang="ru-RU" sz="4000" dirty="0" err="1" smtClean="0">
                <a:solidFill>
                  <a:srgbClr val="FFFF00"/>
                </a:solidFill>
              </a:rPr>
              <a:t>ойдың данышпаны</a:t>
            </a:r>
            <a:r>
              <a:rPr lang="ru-RU" sz="4000" dirty="0" smtClean="0">
                <a:solidFill>
                  <a:srgbClr val="FFFF00"/>
                </a:solidFill>
              </a:rPr>
              <a:t>, </a:t>
            </a:r>
            <a:r>
              <a:rPr lang="ru-RU" sz="4000" dirty="0" err="1" smtClean="0">
                <a:solidFill>
                  <a:srgbClr val="FFFF00"/>
                </a:solidFill>
              </a:rPr>
              <a:t>ұланым,</a:t>
            </a:r>
            <a:r>
              <a:rPr lang="ru-RU" sz="4000" dirty="0" smtClean="0">
                <a:solidFill>
                  <a:srgbClr val="FFFF00"/>
                </a:solidFill>
              </a:rPr>
              <a:t/>
            </a:r>
            <a:br>
              <a:rPr lang="ru-RU" sz="4000" dirty="0" smtClean="0">
                <a:solidFill>
                  <a:srgbClr val="FFFF00"/>
                </a:solidFill>
              </a:rPr>
            </a:b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3500" dirty="0" err="1" smtClean="0">
                <a:solidFill>
                  <a:srgbClr val="FFFF00"/>
                </a:solidFill>
              </a:rPr>
              <a:t>Шөлдегенде сусындайтын</a:t>
            </a:r>
            <a:r>
              <a:rPr lang="ru-RU" sz="3500" dirty="0" smtClean="0">
                <a:solidFill>
                  <a:srgbClr val="FFFF00"/>
                </a:solidFill>
              </a:rPr>
              <a:t> </a:t>
            </a:r>
            <a:r>
              <a:rPr lang="ru-RU" sz="3500" dirty="0" err="1" smtClean="0">
                <a:solidFill>
                  <a:srgbClr val="FFFF00"/>
                </a:solidFill>
              </a:rPr>
              <a:t>жыр</a:t>
            </a:r>
            <a:r>
              <a:rPr lang="ru-RU" sz="3500" dirty="0" smtClean="0">
                <a:solidFill>
                  <a:srgbClr val="FFFF00"/>
                </a:solidFill>
              </a:rPr>
              <a:t> - </a:t>
            </a:r>
            <a:r>
              <a:rPr lang="ru-RU" sz="3500" dirty="0" err="1" smtClean="0">
                <a:solidFill>
                  <a:srgbClr val="FFFF00"/>
                </a:solidFill>
              </a:rPr>
              <a:t>әнім.</a:t>
            </a:r>
            <a:r>
              <a:rPr lang="ru-RU" sz="4000" dirty="0" smtClean="0">
                <a:solidFill>
                  <a:srgbClr val="FFFF00"/>
                </a:solidFill>
              </a:rPr>
              <a:t/>
            </a:r>
            <a:br>
              <a:rPr lang="ru-RU" sz="4000" dirty="0" smtClean="0">
                <a:solidFill>
                  <a:srgbClr val="FFFF00"/>
                </a:solidFill>
              </a:rPr>
            </a:br>
            <a:r>
              <a:rPr lang="ru-RU" sz="4000" dirty="0" err="1" smtClean="0">
                <a:solidFill>
                  <a:srgbClr val="FFFF00"/>
                </a:solidFill>
              </a:rPr>
              <a:t>Қазағымның маңдайына жаралған,</a:t>
            </a:r>
            <a:r>
              <a:rPr lang="ru-RU" sz="4000" dirty="0" smtClean="0">
                <a:solidFill>
                  <a:srgbClr val="FFFF00"/>
                </a:solidFill>
              </a:rPr>
              <a:t/>
            </a:r>
            <a:br>
              <a:rPr lang="ru-RU" sz="4000" dirty="0" smtClean="0">
                <a:solidFill>
                  <a:srgbClr val="FFFF00"/>
                </a:solidFill>
              </a:rPr>
            </a:br>
            <a:r>
              <a:rPr lang="ru-RU" sz="3500" dirty="0" err="1" smtClean="0">
                <a:solidFill>
                  <a:srgbClr val="FFFF00"/>
                </a:solidFill>
              </a:rPr>
              <a:t>Ұлы  ақындар көгімде ұшқан қыраным</a:t>
            </a:r>
            <a:r>
              <a:rPr lang="ru-RU" sz="3500" dirty="0" smtClean="0">
                <a:solidFill>
                  <a:srgbClr val="FFFF00"/>
                </a:solidFill>
              </a:rPr>
              <a:t> 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– </a:t>
            </a:r>
            <a:r>
              <a:rPr lang="ru-RU" sz="4000" dirty="0" err="1" smtClean="0">
                <a:solidFill>
                  <a:srgbClr val="FFFF00"/>
                </a:solidFill>
              </a:rPr>
              <a:t>демекші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err="1" smtClean="0">
                <a:solidFill>
                  <a:srgbClr val="FFFF00"/>
                </a:solidFill>
              </a:rPr>
              <a:t>келесі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err="1" smtClean="0">
                <a:solidFill>
                  <a:srgbClr val="FFFF00"/>
                </a:solidFill>
              </a:rPr>
              <a:t>кезекті</a:t>
            </a:r>
            <a:r>
              <a:rPr lang="ru-RU" sz="4000" dirty="0" smtClean="0">
                <a:solidFill>
                  <a:srgbClr val="FFFF00"/>
                </a:solidFill>
              </a:rPr>
              <a:t>  </a:t>
            </a:r>
            <a:r>
              <a:rPr lang="ru-RU" sz="4000" dirty="0" err="1" smtClean="0">
                <a:solidFill>
                  <a:srgbClr val="FFFF00"/>
                </a:solidFill>
              </a:rPr>
              <a:t>әдебиет көшбасшысын  сайлауға берелік</a:t>
            </a:r>
            <a:r>
              <a:rPr lang="ru-RU" sz="4000" dirty="0" smtClean="0">
                <a:solidFill>
                  <a:srgbClr val="FFFF00"/>
                </a:solidFill>
              </a:rPr>
              <a:t>.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II</a:t>
            </a:r>
            <a:r>
              <a:rPr lang="kk-KZ" sz="6600" dirty="0" smtClean="0">
                <a:solidFill>
                  <a:srgbClr val="FF0000"/>
                </a:solidFill>
              </a:rPr>
              <a:t>   кезең: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3244334"/>
            <a:ext cx="68407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k-KZ" dirty="0" smtClean="0"/>
          </a:p>
          <a:p>
            <a:endParaRPr lang="kk-KZ" dirty="0"/>
          </a:p>
          <a:p>
            <a:endParaRPr lang="kk-KZ" dirty="0" smtClean="0"/>
          </a:p>
          <a:p>
            <a:endParaRPr lang="kk-KZ" dirty="0"/>
          </a:p>
          <a:p>
            <a:endParaRPr lang="kk-KZ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55652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</a:rPr>
              <a:t>III</a:t>
            </a:r>
            <a:r>
              <a:rPr lang="ru-RU" sz="4000" i="1" dirty="0" smtClean="0">
                <a:solidFill>
                  <a:srgbClr val="FFFF00"/>
                </a:solidFill>
              </a:rPr>
              <a:t>  </a:t>
            </a:r>
            <a:r>
              <a:rPr lang="kk-KZ" sz="4000" dirty="0" smtClean="0">
                <a:solidFill>
                  <a:srgbClr val="FFFF00"/>
                </a:solidFill>
              </a:rPr>
              <a:t>кезең:</a:t>
            </a:r>
            <a:r>
              <a:rPr lang="kk-KZ" sz="4000" dirty="0" smtClean="0"/>
              <a:t> </a:t>
            </a:r>
            <a:r>
              <a:rPr lang="kk-KZ" sz="4400" dirty="0" smtClean="0">
                <a:solidFill>
                  <a:srgbClr val="FF0000"/>
                </a:solidFill>
              </a:rPr>
              <a:t>“ Жылдар сөйлейді ” </a:t>
            </a:r>
            <a:r>
              <a:rPr lang="kk-KZ" sz="6600" dirty="0" smtClean="0">
                <a:solidFill>
                  <a:srgbClr val="FFFF00"/>
                </a:solidFill>
              </a:rPr>
              <a:t/>
            </a:r>
            <a:br>
              <a:rPr lang="kk-KZ" sz="6600" dirty="0" smtClean="0">
                <a:solidFill>
                  <a:srgbClr val="FFFF00"/>
                </a:solidFill>
              </a:rPr>
            </a:br>
            <a:r>
              <a:rPr lang="ru-RU" sz="3200" dirty="0" err="1" smtClean="0">
                <a:solidFill>
                  <a:srgbClr val="FFFF00"/>
                </a:solidFill>
              </a:rPr>
              <a:t>Айналайын</a:t>
            </a:r>
            <a:r>
              <a:rPr lang="ru-RU" sz="3200" dirty="0" smtClean="0">
                <a:solidFill>
                  <a:srgbClr val="FFFF00"/>
                </a:solidFill>
              </a:rPr>
              <a:t>, </a:t>
            </a:r>
            <a:r>
              <a:rPr lang="ru-RU" sz="3200" dirty="0" err="1" smtClean="0">
                <a:solidFill>
                  <a:srgbClr val="FFFF00"/>
                </a:solidFill>
              </a:rPr>
              <a:t>қазағымдай халықтан,</a:t>
            </a:r>
            <a:r>
              <a:rPr lang="ru-RU" sz="3200" dirty="0" smtClean="0">
                <a:solidFill>
                  <a:srgbClr val="FFFF00"/>
                </a:solidFill>
              </a:rPr>
              <a:t/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err="1" smtClean="0">
                <a:solidFill>
                  <a:srgbClr val="FFFF00"/>
                </a:solidFill>
              </a:rPr>
              <a:t>Бойларына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жыр</a:t>
            </a:r>
            <a:r>
              <a:rPr lang="ru-RU" sz="3200" dirty="0" smtClean="0">
                <a:solidFill>
                  <a:srgbClr val="FFFF00"/>
                </a:solidFill>
              </a:rPr>
              <a:t> – </a:t>
            </a:r>
            <a:r>
              <a:rPr lang="ru-RU" sz="3200" dirty="0" err="1" smtClean="0">
                <a:solidFill>
                  <a:srgbClr val="FFFF00"/>
                </a:solidFill>
              </a:rPr>
              <a:t>күйлерін дарытқан.</a:t>
            </a:r>
            <a:r>
              <a:rPr lang="ru-RU" sz="3200" dirty="0" smtClean="0">
                <a:solidFill>
                  <a:srgbClr val="FFFF00"/>
                </a:solidFill>
              </a:rPr>
              <a:t/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Дана </a:t>
            </a:r>
            <a:r>
              <a:rPr lang="ru-RU" sz="3200" dirty="0" err="1" smtClean="0">
                <a:solidFill>
                  <a:srgbClr val="FFFF00"/>
                </a:solidFill>
              </a:rPr>
              <a:t>Мұхтар</a:t>
            </a:r>
            <a:r>
              <a:rPr lang="ru-RU" sz="3200" dirty="0" smtClean="0">
                <a:solidFill>
                  <a:srgbClr val="FFFF00"/>
                </a:solidFill>
              </a:rPr>
              <a:t>, </a:t>
            </a:r>
            <a:r>
              <a:rPr lang="ru-RU" sz="3200" dirty="0" err="1" smtClean="0">
                <a:solidFill>
                  <a:srgbClr val="FFFF00"/>
                </a:solidFill>
              </a:rPr>
              <a:t>ұлы тұлға Абайды</a:t>
            </a:r>
            <a:r>
              <a:rPr lang="ru-RU" sz="3200" dirty="0" smtClean="0">
                <a:solidFill>
                  <a:srgbClr val="FFFF00"/>
                </a:solidFill>
              </a:rPr>
              <a:t>,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err="1" smtClean="0">
                <a:solidFill>
                  <a:srgbClr val="FFFF00"/>
                </a:solidFill>
              </a:rPr>
              <a:t>Шіркін</a:t>
            </a:r>
            <a:r>
              <a:rPr lang="ru-RU" sz="3200" dirty="0" smtClean="0">
                <a:solidFill>
                  <a:srgbClr val="FFFF00"/>
                </a:solidFill>
              </a:rPr>
              <a:t>, </a:t>
            </a:r>
            <a:r>
              <a:rPr lang="ru-RU" sz="3200" dirty="0" err="1" smtClean="0">
                <a:solidFill>
                  <a:srgbClr val="FFFF00"/>
                </a:solidFill>
              </a:rPr>
              <a:t>қалай </a:t>
            </a:r>
            <a:r>
              <a:rPr lang="ru-RU" sz="3200" dirty="0" smtClean="0">
                <a:solidFill>
                  <a:srgbClr val="FFFF00"/>
                </a:solidFill>
              </a:rPr>
              <a:t>бар </a:t>
            </a:r>
            <a:r>
              <a:rPr lang="ru-RU" sz="3200" dirty="0" err="1" smtClean="0">
                <a:solidFill>
                  <a:srgbClr val="FFFF00"/>
                </a:solidFill>
              </a:rPr>
              <a:t>әлемге танытқан</a:t>
            </a:r>
            <a:r>
              <a:rPr lang="ru-RU" sz="3200" dirty="0" smtClean="0">
                <a:solidFill>
                  <a:srgbClr val="FFFF00"/>
                </a:solidFill>
              </a:rPr>
              <a:t>.</a:t>
            </a:r>
            <a:endParaRPr lang="ru-RU" sz="3200" dirty="0">
              <a:solidFill>
                <a:srgbClr val="FFFF00"/>
              </a:solidFill>
            </a:endParaRPr>
          </a:p>
        </p:txBody>
      </p:sp>
      <p:pic>
        <p:nvPicPr>
          <p:cNvPr id="5122" name="Picture 2" descr="C:\Users\User\Desktop\фото\Уш-анык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780928"/>
            <a:ext cx="4392488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91264" cy="972344"/>
          </a:xfrm>
        </p:spPr>
        <p:txBody>
          <a:bodyPr>
            <a:normAutofit/>
          </a:bodyPr>
          <a:lstStyle/>
          <a:p>
            <a:pPr algn="ctr"/>
            <a:r>
              <a:rPr lang="kk-KZ" sz="5400" dirty="0" smtClean="0">
                <a:solidFill>
                  <a:srgbClr val="C00000"/>
                </a:solidFill>
              </a:rPr>
              <a:t>Сәйкестендір </a:t>
            </a:r>
            <a:endParaRPr lang="ru-RU" sz="5400" dirty="0">
              <a:solidFill>
                <a:srgbClr val="C00000"/>
              </a:solidFill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467544" y="908720"/>
          <a:ext cx="8229600" cy="542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24965"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solidFill>
                            <a:srgbClr val="002060"/>
                          </a:solidFill>
                        </a:rPr>
                        <a:t> Ғұламалар</a:t>
                      </a:r>
                      <a:endParaRPr lang="ru-RU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solidFill>
                            <a:srgbClr val="002060"/>
                          </a:solidFill>
                        </a:rPr>
                        <a:t>Жылдар</a:t>
                      </a:r>
                    </a:p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47564"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rgbClr val="FF0000"/>
                          </a:solidFill>
                        </a:rPr>
                        <a:t>1.  Абай Құнанбаев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>
                          <a:solidFill>
                            <a:srgbClr val="FF0000"/>
                          </a:solidFill>
                        </a:rPr>
                        <a:t>1894-1938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7564"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rgbClr val="FF0000"/>
                          </a:solidFill>
                        </a:rPr>
                        <a:t>2.  Мұхтар Әуезов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>
                          <a:solidFill>
                            <a:srgbClr val="FF0000"/>
                          </a:solidFill>
                        </a:rPr>
                        <a:t>   1873-1938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7564"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rgbClr val="FF0000"/>
                          </a:solidFill>
                        </a:rPr>
                        <a:t>3. Ыбырай Алтынсарин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kk-KZ" sz="2000" dirty="0" smtClean="0">
                          <a:solidFill>
                            <a:srgbClr val="FF0000"/>
                          </a:solidFill>
                        </a:rPr>
                        <a:t>1804-1846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7564"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rgbClr val="FF0000"/>
                          </a:solidFill>
                        </a:rPr>
                        <a:t>4. Жамбыл Жабаев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>
                          <a:solidFill>
                            <a:srgbClr val="FF0000"/>
                          </a:solidFill>
                        </a:rPr>
                        <a:t>1931-1976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7564"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rgbClr val="FF0000"/>
                          </a:solidFill>
                        </a:rPr>
                        <a:t>5. Ахмет</a:t>
                      </a:r>
                      <a:r>
                        <a:rPr lang="kk-KZ" sz="2000" baseline="0" dirty="0" smtClean="0">
                          <a:solidFill>
                            <a:srgbClr val="FF0000"/>
                          </a:solidFill>
                        </a:rPr>
                        <a:t> Байтұрсынов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>
                          <a:solidFill>
                            <a:srgbClr val="FF0000"/>
                          </a:solidFill>
                        </a:rPr>
                        <a:t>       1845-19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kk-KZ" sz="2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7564"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rgbClr val="FF0000"/>
                          </a:solidFill>
                        </a:rPr>
                        <a:t>6. Ілияс</a:t>
                      </a:r>
                      <a:r>
                        <a:rPr lang="kk-KZ" sz="2000" baseline="0" dirty="0" smtClean="0">
                          <a:solidFill>
                            <a:srgbClr val="FF0000"/>
                          </a:solidFill>
                        </a:rPr>
                        <a:t> Жансүгіров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>
                          <a:solidFill>
                            <a:srgbClr val="FF0000"/>
                          </a:solidFill>
                        </a:rPr>
                        <a:t>1841-1889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7564"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rgbClr val="FF0000"/>
                          </a:solidFill>
                        </a:rPr>
                        <a:t>7.</a:t>
                      </a:r>
                      <a:r>
                        <a:rPr lang="kk-KZ" sz="2000" baseline="0" dirty="0" smtClean="0">
                          <a:solidFill>
                            <a:srgbClr val="FF0000"/>
                          </a:solidFill>
                        </a:rPr>
                        <a:t> Махамбет  Өтемісұлы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>
                          <a:solidFill>
                            <a:srgbClr val="FF0000"/>
                          </a:solidFill>
                        </a:rPr>
                        <a:t>  1897-1961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7564"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rgbClr val="FF0000"/>
                          </a:solidFill>
                        </a:rPr>
                        <a:t>8. Мұқағали Мақатаев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>
                          <a:solidFill>
                            <a:srgbClr val="FF0000"/>
                          </a:solidFill>
                        </a:rPr>
                        <a:t>1889-1931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7564"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rgbClr val="FF0000"/>
                          </a:solidFill>
                        </a:rPr>
                        <a:t>9. Сәкен Сейфуллин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>
                          <a:solidFill>
                            <a:srgbClr val="FF0000"/>
                          </a:solidFill>
                        </a:rPr>
                        <a:t>1846-1945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7564"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kk-KZ" sz="200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r>
                        <a:rPr lang="kk-KZ" sz="2000" baseline="0" dirty="0" smtClean="0">
                          <a:solidFill>
                            <a:srgbClr val="FF0000"/>
                          </a:solidFill>
                        </a:rPr>
                        <a:t> Жүсіпбек Аймауытов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80456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FFC000"/>
                </a:solidFill>
              </a:rPr>
              <a:t>IV</a:t>
            </a:r>
            <a:r>
              <a:rPr lang="kk-KZ" sz="4800" dirty="0" smtClean="0">
                <a:solidFill>
                  <a:srgbClr val="FFC000"/>
                </a:solidFill>
              </a:rPr>
              <a:t>  кезең: </a:t>
            </a:r>
            <a:r>
              <a:rPr lang="kk-KZ" sz="4800" dirty="0" smtClean="0">
                <a:solidFill>
                  <a:srgbClr val="002060"/>
                </a:solidFill>
              </a:rPr>
              <a:t/>
            </a:r>
            <a:br>
              <a:rPr lang="kk-KZ" sz="4800" dirty="0" smtClean="0">
                <a:solidFill>
                  <a:srgbClr val="002060"/>
                </a:solidFill>
              </a:rPr>
            </a:br>
            <a:r>
              <a:rPr lang="kk-KZ" sz="4800" dirty="0" smtClean="0">
                <a:solidFill>
                  <a:srgbClr val="FFFF00"/>
                </a:solidFill>
              </a:rPr>
              <a:t>“ Белгісіз шығармадан шағын  үзінді немесе фото ”</a:t>
            </a:r>
            <a:endParaRPr lang="ru-RU" sz="4800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136339"/>
            <a:ext cx="197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6146" name="Picture 2" descr="C:\Users\User\Desktop\фото\5c2672f0089b00591da3d11eadf2dd6f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132856"/>
            <a:ext cx="7920880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250</TotalTime>
  <Words>270</Words>
  <Application>Microsoft Office PowerPoint</Application>
  <PresentationFormat>Экран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Бумажная</vt:lpstr>
      <vt:lpstr>Шыңға - мың</vt:lpstr>
      <vt:lpstr>Сайыстың мақсаты:  </vt:lpstr>
      <vt:lpstr>Сайыстың  барысы:</vt:lpstr>
      <vt:lpstr>Сайыс  VI  кезеңнен тұрады:</vt:lpstr>
      <vt:lpstr>I кезең:</vt:lpstr>
      <vt:lpstr>II   кезең:</vt:lpstr>
      <vt:lpstr>III  кезең: “ Жылдар сөйлейді ”  Айналайын, қазағымдай халықтан, Бойларына жыр – күйлерін дарытқан. Дана Мұхтар, ұлы тұлға Абайды, Шіркін, қалай бар әлемге танытқан.</vt:lpstr>
      <vt:lpstr>Сәйкестендір </vt:lpstr>
      <vt:lpstr>IV  кезең:  “ Белгісіз шығармадан шағын  үзінді немесе фото ”</vt:lpstr>
      <vt:lpstr>V  кезең:  “Әдебиеттен көрімдік ”</vt:lpstr>
      <vt:lpstr>Ұлы тұлғалар</vt:lpstr>
      <vt:lpstr>Слайд 12</vt:lpstr>
      <vt:lpstr>Слайд 13</vt:lpstr>
      <vt:lpstr> VI кезең:  “Ұйқасқа өлең құрастыр ”  Ғылымның сырын ұғына, Шығыңдар білім шыңына.</vt:lpstr>
      <vt:lpstr>Слайд 15</vt:lpstr>
      <vt:lpstr>Назарларыңызға рахмет!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27</cp:revision>
  <dcterms:created xsi:type="dcterms:W3CDTF">2014-02-16T14:20:59Z</dcterms:created>
  <dcterms:modified xsi:type="dcterms:W3CDTF">2014-02-17T08:16:17Z</dcterms:modified>
</cp:coreProperties>
</file>