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8" r:id="rId3"/>
    <p:sldId id="259" r:id="rId4"/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D73894-CF89-456E-A754-399CBB2FC77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9D468F-B88F-427B-A61B-EC5CD44FF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i="1" smtClean="0">
                <a:latin typeface="Algerian" pitchFamily="82" charset="0"/>
              </a:rPr>
              <a:t>ABOUT Animals</a:t>
            </a:r>
            <a:endParaRPr lang="ru-RU" sz="6600" b="1" i="1" dirty="0"/>
          </a:p>
        </p:txBody>
      </p:sp>
      <p:pic>
        <p:nvPicPr>
          <p:cNvPr id="5" name="Picture 4" descr="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31917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4048" y="170080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lgerian" pitchFamily="82" charset="0"/>
              </a:rPr>
              <a:t> </a:t>
            </a:r>
            <a:endParaRPr lang="ru-RU" sz="4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464908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prstClr val="black"/>
                </a:solidFill>
                <a:latin typeface="Algerian" pitchFamily="82" charset="0"/>
              </a:rPr>
              <a:t> </a:t>
            </a:r>
            <a:r>
              <a:rPr lang="kk-KZ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а </a:t>
            </a:r>
            <a:r>
              <a:rPr lang="kk-KZ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</a:p>
          <a:p>
            <a:pPr lvl="0"/>
            <a:r>
              <a:rPr lang="kk-KZ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Пән мұғалімі  Ж.Т.Мамбеталиева 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latin typeface="Algerian" pitchFamily="82" charset="0"/>
              </a:rPr>
              <a:t>This little animal stores up nuts for the winter.</a:t>
            </a:r>
            <a:r>
              <a:rPr lang="ru-RU" sz="4000" b="1" i="1" dirty="0" smtClean="0"/>
              <a:t> </a:t>
            </a:r>
            <a:endParaRPr lang="ru-RU" sz="4000" b="1" i="1" dirty="0"/>
          </a:p>
        </p:txBody>
      </p:sp>
      <p:pic>
        <p:nvPicPr>
          <p:cNvPr id="3" name="Picture 5" descr="smart_fiber_01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lgerian" pitchFamily="82" charset="0"/>
              </a:rPr>
              <a:t>          </a:t>
            </a:r>
            <a:r>
              <a:rPr lang="en-US" sz="7200" b="1" i="1" dirty="0" smtClean="0">
                <a:latin typeface="Algerian" pitchFamily="82" charset="0"/>
              </a:rPr>
              <a:t>Animals</a:t>
            </a:r>
            <a:endParaRPr lang="ru-RU" sz="7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2646040" cy="521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F0066"/>
                </a:solidFill>
                <a:latin typeface="Algerian" pitchFamily="82" charset="0"/>
                <a:cs typeface="Aharoni" pitchFamily="2" charset="-79"/>
              </a:rPr>
              <a:t>Wild animals</a:t>
            </a:r>
            <a:r>
              <a:rPr lang="ru-RU" sz="3200" b="1" dirty="0">
                <a:solidFill>
                  <a:srgbClr val="FF0066"/>
                </a:solidFill>
                <a:cs typeface="Aharoni" pitchFamily="2" charset="-79"/>
              </a:rPr>
              <a:t>:</a:t>
            </a:r>
            <a:endParaRPr lang="en-US" sz="3200" b="1" dirty="0">
              <a:solidFill>
                <a:srgbClr val="FF0066"/>
              </a:solidFill>
              <a:latin typeface="Algerian" pitchFamily="82" charset="0"/>
              <a:cs typeface="Aharoni" pitchFamily="2" charset="-79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lion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tiger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bear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fox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wolf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monkey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giraffe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An elephant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squirrel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latin typeface="Algerian" pitchFamily="82" charset="0"/>
                <a:cs typeface="Aharoni" pitchFamily="2" charset="-79"/>
              </a:rPr>
              <a:t>A hare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772816"/>
            <a:ext cx="244827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rgbClr val="FF0066"/>
                </a:solidFill>
                <a:latin typeface="Algerian" pitchFamily="82" charset="0"/>
              </a:rPr>
              <a:t>Domestic animals</a:t>
            </a:r>
            <a:r>
              <a:rPr lang="ru-RU" sz="3600" b="1" dirty="0">
                <a:solidFill>
                  <a:srgbClr val="FF0066"/>
                </a:solidFill>
              </a:rPr>
              <a:t>:</a:t>
            </a:r>
            <a:endParaRPr lang="en-US" sz="3600" b="1" dirty="0">
              <a:solidFill>
                <a:srgbClr val="FF0066"/>
              </a:solidFill>
              <a:latin typeface="Algerian" pitchFamily="8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dog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</a:t>
            </a:r>
            <a:r>
              <a:rPr lang="en-US" sz="3600" b="1" dirty="0" smtClean="0">
                <a:latin typeface="Algerian" pitchFamily="82" charset="0"/>
              </a:rPr>
              <a:t>cat</a:t>
            </a:r>
            <a:endParaRPr lang="en-US" sz="3600" b="1" dirty="0">
              <a:latin typeface="Algerian" pitchFamily="82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cow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sheep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horse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pig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600" b="1" dirty="0">
                <a:latin typeface="Algerian" pitchFamily="82" charset="0"/>
              </a:rPr>
              <a:t>A parrot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0033CC"/>
                </a:solidFill>
              </a:rPr>
              <a:t>Habitat</a:t>
            </a:r>
          </a:p>
          <a:p>
            <a:r>
              <a:rPr lang="en-US" sz="4400" b="1" i="1" dirty="0" smtClean="0">
                <a:solidFill>
                  <a:srgbClr val="0033CC"/>
                </a:solidFill>
              </a:rPr>
              <a:t>Vast</a:t>
            </a:r>
          </a:p>
          <a:p>
            <a:r>
              <a:rPr lang="en-US" sz="4400" b="1" i="1" dirty="0" smtClean="0">
                <a:solidFill>
                  <a:srgbClr val="0033CC"/>
                </a:solidFill>
              </a:rPr>
              <a:t>Wild</a:t>
            </a:r>
          </a:p>
          <a:p>
            <a:r>
              <a:rPr lang="en-US" sz="4400" b="1" i="1" dirty="0" smtClean="0">
                <a:solidFill>
                  <a:srgbClr val="0033CC"/>
                </a:solidFill>
              </a:rPr>
              <a:t>Domestic</a:t>
            </a:r>
          </a:p>
          <a:p>
            <a:r>
              <a:rPr lang="en-US" sz="4400" b="1" i="1" dirty="0" smtClean="0">
                <a:solidFill>
                  <a:srgbClr val="0033CC"/>
                </a:solidFill>
              </a:rPr>
              <a:t>Fur</a:t>
            </a:r>
          </a:p>
          <a:p>
            <a:r>
              <a:rPr lang="en-US" sz="4400" b="1" i="1" dirty="0" smtClean="0">
                <a:solidFill>
                  <a:srgbClr val="0033CC"/>
                </a:solidFill>
              </a:rPr>
              <a:t>Feather</a:t>
            </a:r>
          </a:p>
          <a:p>
            <a:endParaRPr lang="ru-RU" sz="3200" dirty="0"/>
          </a:p>
        </p:txBody>
      </p:sp>
      <p:pic>
        <p:nvPicPr>
          <p:cNvPr id="5" name="Picture 5" descr="SANBSA-026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39581">
            <a:off x="5555628" y="232822"/>
            <a:ext cx="3307675" cy="227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SANBSA-02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8816">
            <a:off x="5752705" y="3894391"/>
            <a:ext cx="2664296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tiger lying d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36576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IF - kot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57192"/>
            <a:ext cx="3505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197475"/>
            <a:ext cx="28257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rrecaa-071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536" y="260648"/>
            <a:ext cx="3890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SANCRA-032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08720"/>
            <a:ext cx="3276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440160"/>
          </a:xfrm>
        </p:spPr>
        <p:txBody>
          <a:bodyPr>
            <a:noAutofit/>
          </a:bodyPr>
          <a:lstStyle/>
          <a:p>
            <a:r>
              <a:rPr lang="en-US" sz="66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en-US" sz="54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is it</a:t>
            </a:r>
            <a:r>
              <a:rPr lang="ru-RU" sz="66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cap="none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4" descr="Рисунок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6168">
            <a:off x="539552" y="1340768"/>
            <a:ext cx="33528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7652">
            <a:off x="5748175" y="1296651"/>
            <a:ext cx="258333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и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4536504" cy="1943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This animal lives in Australia. The mother carries her babies in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latin typeface="Algerian" pitchFamily="82" charset="0"/>
              </a:rPr>
              <a:t>her pouch. </a:t>
            </a:r>
            <a:endParaRPr lang="ru-RU" dirty="0"/>
          </a:p>
        </p:txBody>
      </p:sp>
      <p:pic>
        <p:nvPicPr>
          <p:cNvPr id="1026" name="Picture 2" descr="C:\Users\Койлык 2013г\Desktop\Новая папка (8)\мебель\Животные\kangar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59"/>
            <a:ext cx="9144000" cy="57273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This wild animal is allied to a dog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Picture 4" descr="1184871890_1024x7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1" dirty="0" smtClean="0">
                <a:latin typeface="Algerian" pitchFamily="82" charset="0"/>
              </a:rPr>
              <a:t>his big brown animal lives in the forest. It likes honey.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4" name="Picture 5" descr="1205310386_6326012-m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4162"/>
            <a:ext cx="8352928" cy="48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latin typeface="Algerian" pitchFamily="82" charset="0"/>
              </a:rPr>
              <a:t>This animal is known for its cunning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Picture 25" descr="и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114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ABOUT Animals</vt:lpstr>
      <vt:lpstr>          Animals</vt:lpstr>
      <vt:lpstr>Слайд 3</vt:lpstr>
      <vt:lpstr>Слайд 4</vt:lpstr>
      <vt:lpstr>            Who is it </vt:lpstr>
      <vt:lpstr>This animal lives in Australia. The mother carries her babies in   her pouch. </vt:lpstr>
      <vt:lpstr>This wild animal is allied to a dog.</vt:lpstr>
      <vt:lpstr>his big brown animal lives in the forest. It likes honey. </vt:lpstr>
      <vt:lpstr>This animal is known for its cunning.</vt:lpstr>
      <vt:lpstr>This little animal stores up nuts for the winter.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Койлык 2013г</dc:creator>
  <cp:lastModifiedBy>admin</cp:lastModifiedBy>
  <cp:revision>9</cp:revision>
  <dcterms:created xsi:type="dcterms:W3CDTF">2013-10-16T14:18:38Z</dcterms:created>
  <dcterms:modified xsi:type="dcterms:W3CDTF">2015-03-01T08:45:27Z</dcterms:modified>
</cp:coreProperties>
</file>