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9" r:id="rId12"/>
    <p:sldId id="268" r:id="rId13"/>
    <p:sldId id="271" r:id="rId14"/>
    <p:sldId id="272" r:id="rId15"/>
    <p:sldId id="266" r:id="rId16"/>
    <p:sldId id="265" r:id="rId17"/>
    <p:sldId id="274" r:id="rId18"/>
    <p:sldId id="270" r:id="rId19"/>
    <p:sldId id="275" r:id="rId20"/>
    <p:sldId id="280" r:id="rId21"/>
    <p:sldId id="281" r:id="rId22"/>
    <p:sldId id="282" r:id="rId23"/>
    <p:sldId id="276" r:id="rId24"/>
    <p:sldId id="277" r:id="rId25"/>
    <p:sldId id="278" r:id="rId26"/>
    <p:sldId id="279" r:id="rId27"/>
    <p:sldId id="273" r:id="rId28"/>
  </p:sldIdLst>
  <p:sldSz cx="9144000" cy="6858000" type="screen4x3"/>
  <p:notesSz cx="6886575" cy="100187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b="1" i="1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b="1" i="1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b="1" i="1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b="1" i="1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b="1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FBA76C-F68E-4E51-8E81-038A6F76C64E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D43077CA-EA56-4D98-987C-9DB89E312D61}">
          <p14:sldIdLst>
            <p14:sldId id="261"/>
            <p14:sldId id="262"/>
            <p14:sldId id="263"/>
            <p14:sldId id="267"/>
            <p14:sldId id="264"/>
            <p14:sldId id="269"/>
            <p14:sldId id="268"/>
            <p14:sldId id="271"/>
            <p14:sldId id="272"/>
            <p14:sldId id="266"/>
            <p14:sldId id="265"/>
            <p14:sldId id="274"/>
            <p14:sldId id="270"/>
            <p14:sldId id="275"/>
            <p14:sldId id="280"/>
            <p14:sldId id="281"/>
            <p14:sldId id="282"/>
            <p14:sldId id="276"/>
            <p14:sldId id="277"/>
            <p14:sldId id="278"/>
            <p14:sldId id="279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5E3CE-EB34-47B6-855A-7156EBA1D8D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735E855-F219-4F6F-8DE3-56EB4948B949}">
      <dgm:prSet phldrT="[Текст]" phldr="1"/>
      <dgm:spPr/>
      <dgm:t>
        <a:bodyPr/>
        <a:lstStyle/>
        <a:p>
          <a:endParaRPr lang="ru-RU"/>
        </a:p>
      </dgm:t>
    </dgm:pt>
    <dgm:pt modelId="{BF2A53EC-2E78-4327-8CAB-C65743A868CB}" type="parTrans" cxnId="{0CE37170-F669-4023-A0F4-57A27332ECFB}">
      <dgm:prSet/>
      <dgm:spPr/>
      <dgm:t>
        <a:bodyPr/>
        <a:lstStyle/>
        <a:p>
          <a:endParaRPr lang="ru-RU"/>
        </a:p>
      </dgm:t>
    </dgm:pt>
    <dgm:pt modelId="{F5E969DC-162C-4E33-B234-B23922C776C4}" type="sibTrans" cxnId="{0CE37170-F669-4023-A0F4-57A27332ECFB}">
      <dgm:prSet/>
      <dgm:spPr/>
      <dgm:t>
        <a:bodyPr/>
        <a:lstStyle/>
        <a:p>
          <a:endParaRPr lang="ru-RU"/>
        </a:p>
      </dgm:t>
    </dgm:pt>
    <dgm:pt modelId="{1998EC67-7BB5-40ED-A703-E6293CAA3418}">
      <dgm:prSet phldrT="[Текст]" phldr="1"/>
      <dgm:spPr/>
      <dgm:t>
        <a:bodyPr/>
        <a:lstStyle/>
        <a:p>
          <a:endParaRPr lang="ru-RU"/>
        </a:p>
      </dgm:t>
    </dgm:pt>
    <dgm:pt modelId="{2ED196ED-E3F1-468F-9832-AF2DAA0EB9F8}" type="parTrans" cxnId="{7FBFB0A7-200C-4228-8A35-C5A71211BAEE}">
      <dgm:prSet/>
      <dgm:spPr/>
      <dgm:t>
        <a:bodyPr/>
        <a:lstStyle/>
        <a:p>
          <a:endParaRPr lang="ru-RU"/>
        </a:p>
      </dgm:t>
    </dgm:pt>
    <dgm:pt modelId="{E611079F-F4AF-4823-8474-C5B41D9B44AE}" type="sibTrans" cxnId="{7FBFB0A7-200C-4228-8A35-C5A71211BAEE}">
      <dgm:prSet/>
      <dgm:spPr/>
      <dgm:t>
        <a:bodyPr/>
        <a:lstStyle/>
        <a:p>
          <a:endParaRPr lang="ru-RU"/>
        </a:p>
      </dgm:t>
    </dgm:pt>
    <dgm:pt modelId="{C68E540D-FF23-4DA4-9900-838BEFFA6250}">
      <dgm:prSet phldrT="[Текст]" phldr="1"/>
      <dgm:spPr/>
      <dgm:t>
        <a:bodyPr/>
        <a:lstStyle/>
        <a:p>
          <a:endParaRPr lang="ru-RU"/>
        </a:p>
      </dgm:t>
    </dgm:pt>
    <dgm:pt modelId="{2D8780E3-93C6-4A50-8BD5-D9248195A6EC}" type="parTrans" cxnId="{C674262E-610E-4ECC-AB6F-ECB384849899}">
      <dgm:prSet/>
      <dgm:spPr/>
      <dgm:t>
        <a:bodyPr/>
        <a:lstStyle/>
        <a:p>
          <a:endParaRPr lang="ru-RU"/>
        </a:p>
      </dgm:t>
    </dgm:pt>
    <dgm:pt modelId="{672926DC-57FC-48A3-B1E6-2E9B43995EB0}" type="sibTrans" cxnId="{C674262E-610E-4ECC-AB6F-ECB384849899}">
      <dgm:prSet/>
      <dgm:spPr/>
      <dgm:t>
        <a:bodyPr/>
        <a:lstStyle/>
        <a:p>
          <a:endParaRPr lang="ru-RU"/>
        </a:p>
      </dgm:t>
    </dgm:pt>
    <dgm:pt modelId="{FA7FD299-56EF-4EFB-8AE4-B68D33C3CABF}">
      <dgm:prSet phldrT="[Текст]" phldr="1"/>
      <dgm:spPr/>
      <dgm:t>
        <a:bodyPr/>
        <a:lstStyle/>
        <a:p>
          <a:endParaRPr lang="ru-RU"/>
        </a:p>
      </dgm:t>
    </dgm:pt>
    <dgm:pt modelId="{FCCEB18D-C784-47CC-9659-020888409286}" type="parTrans" cxnId="{E4C50646-549F-41F7-A0E3-030B90E97806}">
      <dgm:prSet/>
      <dgm:spPr/>
      <dgm:t>
        <a:bodyPr/>
        <a:lstStyle/>
        <a:p>
          <a:endParaRPr lang="ru-RU"/>
        </a:p>
      </dgm:t>
    </dgm:pt>
    <dgm:pt modelId="{ABA82E51-C651-4919-B6B2-4D282918C58F}" type="sibTrans" cxnId="{E4C50646-549F-41F7-A0E3-030B90E97806}">
      <dgm:prSet/>
      <dgm:spPr/>
      <dgm:t>
        <a:bodyPr/>
        <a:lstStyle/>
        <a:p>
          <a:endParaRPr lang="ru-RU"/>
        </a:p>
      </dgm:t>
    </dgm:pt>
    <dgm:pt modelId="{A66CDF2A-49A7-4DAA-9AC7-850BDA56DBB2}">
      <dgm:prSet phldrT="[Текст]" phldr="1"/>
      <dgm:spPr/>
      <dgm:t>
        <a:bodyPr/>
        <a:lstStyle/>
        <a:p>
          <a:endParaRPr lang="ru-RU"/>
        </a:p>
      </dgm:t>
    </dgm:pt>
    <dgm:pt modelId="{273CC182-9F26-4F6E-A7B0-19B92FD84C23}" type="parTrans" cxnId="{3FC2500B-3B37-4367-9342-C4E48522B3A2}">
      <dgm:prSet/>
      <dgm:spPr/>
      <dgm:t>
        <a:bodyPr/>
        <a:lstStyle/>
        <a:p>
          <a:endParaRPr lang="ru-RU"/>
        </a:p>
      </dgm:t>
    </dgm:pt>
    <dgm:pt modelId="{8220DEAF-5798-4900-8B9B-B035201A7A41}" type="sibTrans" cxnId="{3FC2500B-3B37-4367-9342-C4E48522B3A2}">
      <dgm:prSet/>
      <dgm:spPr/>
      <dgm:t>
        <a:bodyPr/>
        <a:lstStyle/>
        <a:p>
          <a:endParaRPr lang="ru-RU"/>
        </a:p>
      </dgm:t>
    </dgm:pt>
    <dgm:pt modelId="{B932100E-C189-49E5-A2D3-C37A4FF794B7}">
      <dgm:prSet phldrT="[Текст]" phldr="1"/>
      <dgm:spPr/>
      <dgm:t>
        <a:bodyPr/>
        <a:lstStyle/>
        <a:p>
          <a:endParaRPr lang="ru-RU"/>
        </a:p>
      </dgm:t>
    </dgm:pt>
    <dgm:pt modelId="{D813C76D-EBC1-4C38-AAC9-4C780DC55751}" type="parTrans" cxnId="{F98FEA19-A8D3-43F5-8B4A-03E381D63307}">
      <dgm:prSet/>
      <dgm:spPr/>
      <dgm:t>
        <a:bodyPr/>
        <a:lstStyle/>
        <a:p>
          <a:endParaRPr lang="ru-RU"/>
        </a:p>
      </dgm:t>
    </dgm:pt>
    <dgm:pt modelId="{B98D9868-FDBA-4E46-B2AD-3DFC4236B736}" type="sibTrans" cxnId="{F98FEA19-A8D3-43F5-8B4A-03E381D63307}">
      <dgm:prSet/>
      <dgm:spPr/>
      <dgm:t>
        <a:bodyPr/>
        <a:lstStyle/>
        <a:p>
          <a:endParaRPr lang="ru-RU"/>
        </a:p>
      </dgm:t>
    </dgm:pt>
    <dgm:pt modelId="{C21F4CCE-4E4A-4D8E-B342-BCB6CCACD387}">
      <dgm:prSet phldrT="[Текст]" phldr="1"/>
      <dgm:spPr/>
      <dgm:t>
        <a:bodyPr/>
        <a:lstStyle/>
        <a:p>
          <a:endParaRPr lang="ru-RU"/>
        </a:p>
      </dgm:t>
    </dgm:pt>
    <dgm:pt modelId="{E21EC2F5-ECBB-447A-86EE-3ABC6A9F2E92}" type="parTrans" cxnId="{F37BB3A5-682C-444D-ABDD-73EC83437A75}">
      <dgm:prSet/>
      <dgm:spPr/>
      <dgm:t>
        <a:bodyPr/>
        <a:lstStyle/>
        <a:p>
          <a:endParaRPr lang="ru-RU"/>
        </a:p>
      </dgm:t>
    </dgm:pt>
    <dgm:pt modelId="{89FC1B7C-5063-4F6A-831A-2BD8D06D8322}" type="sibTrans" cxnId="{F37BB3A5-682C-444D-ABDD-73EC83437A75}">
      <dgm:prSet/>
      <dgm:spPr/>
      <dgm:t>
        <a:bodyPr/>
        <a:lstStyle/>
        <a:p>
          <a:endParaRPr lang="ru-RU"/>
        </a:p>
      </dgm:t>
    </dgm:pt>
    <dgm:pt modelId="{99F73E2C-B10B-4620-A18F-1B25393321D9}">
      <dgm:prSet phldrT="[Текст]" phldr="1"/>
      <dgm:spPr/>
      <dgm:t>
        <a:bodyPr/>
        <a:lstStyle/>
        <a:p>
          <a:endParaRPr lang="ru-RU" dirty="0"/>
        </a:p>
      </dgm:t>
    </dgm:pt>
    <dgm:pt modelId="{DA0B32C7-B1C4-4462-B165-E13BFC44830A}" type="parTrans" cxnId="{DC28135C-110D-45DD-BDAD-2D755BA256CA}">
      <dgm:prSet/>
      <dgm:spPr/>
      <dgm:t>
        <a:bodyPr/>
        <a:lstStyle/>
        <a:p>
          <a:endParaRPr lang="ru-RU"/>
        </a:p>
      </dgm:t>
    </dgm:pt>
    <dgm:pt modelId="{24759E75-8410-42BA-95C4-1F98C23C06EF}" type="sibTrans" cxnId="{DC28135C-110D-45DD-BDAD-2D755BA256CA}">
      <dgm:prSet/>
      <dgm:spPr/>
      <dgm:t>
        <a:bodyPr/>
        <a:lstStyle/>
        <a:p>
          <a:endParaRPr lang="ru-RU"/>
        </a:p>
      </dgm:t>
    </dgm:pt>
    <dgm:pt modelId="{C19E0E67-4007-475F-93D7-B2D4D214AB0D}">
      <dgm:prSet phldrT="[Текст]" phldr="1"/>
      <dgm:spPr/>
      <dgm:t>
        <a:bodyPr/>
        <a:lstStyle/>
        <a:p>
          <a:endParaRPr lang="ru-RU" dirty="0"/>
        </a:p>
      </dgm:t>
    </dgm:pt>
    <dgm:pt modelId="{ADE243A0-99D0-4399-B7F1-1EDB47D0DDC2}" type="parTrans" cxnId="{318B29FF-E44D-4A0E-9D93-F599BB094198}">
      <dgm:prSet/>
      <dgm:spPr/>
      <dgm:t>
        <a:bodyPr/>
        <a:lstStyle/>
        <a:p>
          <a:endParaRPr lang="ru-RU"/>
        </a:p>
      </dgm:t>
    </dgm:pt>
    <dgm:pt modelId="{4164612C-2575-4D0D-A4C2-785E37203B12}" type="sibTrans" cxnId="{318B29FF-E44D-4A0E-9D93-F599BB094198}">
      <dgm:prSet/>
      <dgm:spPr/>
      <dgm:t>
        <a:bodyPr/>
        <a:lstStyle/>
        <a:p>
          <a:endParaRPr lang="ru-RU"/>
        </a:p>
      </dgm:t>
    </dgm:pt>
    <dgm:pt modelId="{259379DC-098A-4E91-988C-A162D4B8C2DE}" type="pres">
      <dgm:prSet presAssocID="{EB95E3CE-EB34-47B6-855A-7156EBA1D8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AEEFB-4E81-4E2F-8481-0C6139D57622}" type="pres">
      <dgm:prSet presAssocID="{EB95E3CE-EB34-47B6-855A-7156EBA1D8DF}" presName="cycle" presStyleCnt="0"/>
      <dgm:spPr/>
    </dgm:pt>
    <dgm:pt modelId="{6765BB05-DD52-4517-A075-3680FCD5EC4B}" type="pres">
      <dgm:prSet presAssocID="{EB95E3CE-EB34-47B6-855A-7156EBA1D8DF}" presName="centerShape" presStyleCnt="0"/>
      <dgm:spPr/>
    </dgm:pt>
    <dgm:pt modelId="{949DD1B8-65A7-4EC2-A970-72A223F2D94C}" type="pres">
      <dgm:prSet presAssocID="{EB95E3CE-EB34-47B6-855A-7156EBA1D8DF}" presName="connSite" presStyleLbl="node1" presStyleIdx="0" presStyleCnt="4"/>
      <dgm:spPr/>
    </dgm:pt>
    <dgm:pt modelId="{6CFA0F62-AC39-423F-8E7E-C430746E452D}" type="pres">
      <dgm:prSet presAssocID="{EB95E3CE-EB34-47B6-855A-7156EBA1D8DF}" presName="visible" presStyleLbl="node1" presStyleIdx="0" presStyleCnt="4"/>
      <dgm:spPr/>
    </dgm:pt>
    <dgm:pt modelId="{CB51FA48-1AF9-4DB4-AEA9-51A7FEA4C52E}" type="pres">
      <dgm:prSet presAssocID="{BF2A53EC-2E78-4327-8CAB-C65743A868C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591F55C-40AF-4DA3-9D40-6E3325795FAD}" type="pres">
      <dgm:prSet presAssocID="{0735E855-F219-4F6F-8DE3-56EB4948B949}" presName="node" presStyleCnt="0"/>
      <dgm:spPr/>
    </dgm:pt>
    <dgm:pt modelId="{36C38DE0-B479-4F62-A70E-1352CCE43052}" type="pres">
      <dgm:prSet presAssocID="{0735E855-F219-4F6F-8DE3-56EB4948B94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6760-1B4C-4F01-B546-AFA25C773EB3}" type="pres">
      <dgm:prSet presAssocID="{0735E855-F219-4F6F-8DE3-56EB4948B94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808D-9A3C-430D-A11E-C9031A61B647}" type="pres">
      <dgm:prSet presAssocID="{FCCEB18D-C784-47CC-9659-02088840928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D235187C-09B5-434A-B5EE-54B1C8A5DB47}" type="pres">
      <dgm:prSet presAssocID="{FA7FD299-56EF-4EFB-8AE4-B68D33C3CABF}" presName="node" presStyleCnt="0"/>
      <dgm:spPr/>
    </dgm:pt>
    <dgm:pt modelId="{4E13AFC5-5BD0-437D-967E-851D6B108243}" type="pres">
      <dgm:prSet presAssocID="{FA7FD299-56EF-4EFB-8AE4-B68D33C3CAB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86714-DA80-4B9E-9F26-5C2689ED5968}" type="pres">
      <dgm:prSet presAssocID="{FA7FD299-56EF-4EFB-8AE4-B68D33C3CAB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D9C8-11AD-4412-8CD3-B3EF501BA8B1}" type="pres">
      <dgm:prSet presAssocID="{E21EC2F5-ECBB-447A-86EE-3ABC6A9F2E9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450B5F6-67EA-4466-8CFB-C9021106AC93}" type="pres">
      <dgm:prSet presAssocID="{C21F4CCE-4E4A-4D8E-B342-BCB6CCACD387}" presName="node" presStyleCnt="0"/>
      <dgm:spPr/>
    </dgm:pt>
    <dgm:pt modelId="{6060A379-8728-42C7-9C3E-7533B4081091}" type="pres">
      <dgm:prSet presAssocID="{C21F4CCE-4E4A-4D8E-B342-BCB6CCACD38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437EE-1160-4E6D-BC7F-AB679B6DE87E}" type="pres">
      <dgm:prSet presAssocID="{C21F4CCE-4E4A-4D8E-B342-BCB6CCACD38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020EF-C258-44C3-BD70-09E624602366}" type="presOf" srcId="{99F73E2C-B10B-4620-A18F-1B25393321D9}" destId="{4E1437EE-1160-4E6D-BC7F-AB679B6DE87E}" srcOrd="0" destOrd="0" presId="urn:microsoft.com/office/officeart/2005/8/layout/radial2"/>
    <dgm:cxn modelId="{14384D92-A010-43A0-955E-1621D5D8C19B}" type="presOf" srcId="{C68E540D-FF23-4DA4-9900-838BEFFA6250}" destId="{153A6760-1B4C-4F01-B546-AFA25C773EB3}" srcOrd="0" destOrd="1" presId="urn:microsoft.com/office/officeart/2005/8/layout/radial2"/>
    <dgm:cxn modelId="{0083DDEF-26B9-452D-A05C-90D2FBE0E2BA}" type="presOf" srcId="{FCCEB18D-C784-47CC-9659-020888409286}" destId="{F296808D-9A3C-430D-A11E-C9031A61B647}" srcOrd="0" destOrd="0" presId="urn:microsoft.com/office/officeart/2005/8/layout/radial2"/>
    <dgm:cxn modelId="{C674262E-610E-4ECC-AB6F-ECB384849899}" srcId="{0735E855-F219-4F6F-8DE3-56EB4948B949}" destId="{C68E540D-FF23-4DA4-9900-838BEFFA6250}" srcOrd="1" destOrd="0" parTransId="{2D8780E3-93C6-4A50-8BD5-D9248195A6EC}" sibTransId="{672926DC-57FC-48A3-B1E6-2E9B43995EB0}"/>
    <dgm:cxn modelId="{318B29FF-E44D-4A0E-9D93-F599BB094198}" srcId="{C21F4CCE-4E4A-4D8E-B342-BCB6CCACD387}" destId="{C19E0E67-4007-475F-93D7-B2D4D214AB0D}" srcOrd="1" destOrd="0" parTransId="{ADE243A0-99D0-4399-B7F1-1EDB47D0DDC2}" sibTransId="{4164612C-2575-4D0D-A4C2-785E37203B12}"/>
    <dgm:cxn modelId="{DB2A5596-F858-44AE-8036-389B304B5126}" type="presOf" srcId="{A66CDF2A-49A7-4DAA-9AC7-850BDA56DBB2}" destId="{16B86714-DA80-4B9E-9F26-5C2689ED5968}" srcOrd="0" destOrd="0" presId="urn:microsoft.com/office/officeart/2005/8/layout/radial2"/>
    <dgm:cxn modelId="{F37BB3A5-682C-444D-ABDD-73EC83437A75}" srcId="{EB95E3CE-EB34-47B6-855A-7156EBA1D8DF}" destId="{C21F4CCE-4E4A-4D8E-B342-BCB6CCACD387}" srcOrd="2" destOrd="0" parTransId="{E21EC2F5-ECBB-447A-86EE-3ABC6A9F2E92}" sibTransId="{89FC1B7C-5063-4F6A-831A-2BD8D06D8322}"/>
    <dgm:cxn modelId="{E4C50646-549F-41F7-A0E3-030B90E97806}" srcId="{EB95E3CE-EB34-47B6-855A-7156EBA1D8DF}" destId="{FA7FD299-56EF-4EFB-8AE4-B68D33C3CABF}" srcOrd="1" destOrd="0" parTransId="{FCCEB18D-C784-47CC-9659-020888409286}" sibTransId="{ABA82E51-C651-4919-B6B2-4D282918C58F}"/>
    <dgm:cxn modelId="{7FBFB0A7-200C-4228-8A35-C5A71211BAEE}" srcId="{0735E855-F219-4F6F-8DE3-56EB4948B949}" destId="{1998EC67-7BB5-40ED-A703-E6293CAA3418}" srcOrd="0" destOrd="0" parTransId="{2ED196ED-E3F1-468F-9832-AF2DAA0EB9F8}" sibTransId="{E611079F-F4AF-4823-8474-C5B41D9B44AE}"/>
    <dgm:cxn modelId="{F9A8B9D0-CE9B-43F8-B874-B2198EE7B751}" type="presOf" srcId="{C19E0E67-4007-475F-93D7-B2D4D214AB0D}" destId="{4E1437EE-1160-4E6D-BC7F-AB679B6DE87E}" srcOrd="0" destOrd="1" presId="urn:microsoft.com/office/officeart/2005/8/layout/radial2"/>
    <dgm:cxn modelId="{F98FEA19-A8D3-43F5-8B4A-03E381D63307}" srcId="{FA7FD299-56EF-4EFB-8AE4-B68D33C3CABF}" destId="{B932100E-C189-49E5-A2D3-C37A4FF794B7}" srcOrd="1" destOrd="0" parTransId="{D813C76D-EBC1-4C38-AAC9-4C780DC55751}" sibTransId="{B98D9868-FDBA-4E46-B2AD-3DFC4236B736}"/>
    <dgm:cxn modelId="{45F91622-2AC9-4DD3-AC65-40CDDB489F9A}" type="presOf" srcId="{FA7FD299-56EF-4EFB-8AE4-B68D33C3CABF}" destId="{4E13AFC5-5BD0-437D-967E-851D6B108243}" srcOrd="0" destOrd="0" presId="urn:microsoft.com/office/officeart/2005/8/layout/radial2"/>
    <dgm:cxn modelId="{5BEBACDB-67B5-4547-B259-331F0616BC6E}" type="presOf" srcId="{BF2A53EC-2E78-4327-8CAB-C65743A868CB}" destId="{CB51FA48-1AF9-4DB4-AEA9-51A7FEA4C52E}" srcOrd="0" destOrd="0" presId="urn:microsoft.com/office/officeart/2005/8/layout/radial2"/>
    <dgm:cxn modelId="{3FC2500B-3B37-4367-9342-C4E48522B3A2}" srcId="{FA7FD299-56EF-4EFB-8AE4-B68D33C3CABF}" destId="{A66CDF2A-49A7-4DAA-9AC7-850BDA56DBB2}" srcOrd="0" destOrd="0" parTransId="{273CC182-9F26-4F6E-A7B0-19B92FD84C23}" sibTransId="{8220DEAF-5798-4900-8B9B-B035201A7A41}"/>
    <dgm:cxn modelId="{DC28135C-110D-45DD-BDAD-2D755BA256CA}" srcId="{C21F4CCE-4E4A-4D8E-B342-BCB6CCACD387}" destId="{99F73E2C-B10B-4620-A18F-1B25393321D9}" srcOrd="0" destOrd="0" parTransId="{DA0B32C7-B1C4-4462-B165-E13BFC44830A}" sibTransId="{24759E75-8410-42BA-95C4-1F98C23C06EF}"/>
    <dgm:cxn modelId="{41EF92E0-4D70-4CF5-911A-AF4F1A218D85}" type="presOf" srcId="{1998EC67-7BB5-40ED-A703-E6293CAA3418}" destId="{153A6760-1B4C-4F01-B546-AFA25C773EB3}" srcOrd="0" destOrd="0" presId="urn:microsoft.com/office/officeart/2005/8/layout/radial2"/>
    <dgm:cxn modelId="{ABAAB0CC-E5F8-4D7C-BF6E-0FDCD93A0C6A}" type="presOf" srcId="{C21F4CCE-4E4A-4D8E-B342-BCB6CCACD387}" destId="{6060A379-8728-42C7-9C3E-7533B4081091}" srcOrd="0" destOrd="0" presId="urn:microsoft.com/office/officeart/2005/8/layout/radial2"/>
    <dgm:cxn modelId="{53130400-11A8-46F8-B3E0-1E4C232EA768}" type="presOf" srcId="{E21EC2F5-ECBB-447A-86EE-3ABC6A9F2E92}" destId="{D4F5D9C8-11AD-4412-8CD3-B3EF501BA8B1}" srcOrd="0" destOrd="0" presId="urn:microsoft.com/office/officeart/2005/8/layout/radial2"/>
    <dgm:cxn modelId="{6EA50728-16C5-412F-9F1C-483DA82EF68D}" type="presOf" srcId="{0735E855-F219-4F6F-8DE3-56EB4948B949}" destId="{36C38DE0-B479-4F62-A70E-1352CCE43052}" srcOrd="0" destOrd="0" presId="urn:microsoft.com/office/officeart/2005/8/layout/radial2"/>
    <dgm:cxn modelId="{69209127-EF45-40BB-8FE2-83FB26525BC5}" type="presOf" srcId="{EB95E3CE-EB34-47B6-855A-7156EBA1D8DF}" destId="{259379DC-098A-4E91-988C-A162D4B8C2DE}" srcOrd="0" destOrd="0" presId="urn:microsoft.com/office/officeart/2005/8/layout/radial2"/>
    <dgm:cxn modelId="{0CE37170-F669-4023-A0F4-57A27332ECFB}" srcId="{EB95E3CE-EB34-47B6-855A-7156EBA1D8DF}" destId="{0735E855-F219-4F6F-8DE3-56EB4948B949}" srcOrd="0" destOrd="0" parTransId="{BF2A53EC-2E78-4327-8CAB-C65743A868CB}" sibTransId="{F5E969DC-162C-4E33-B234-B23922C776C4}"/>
    <dgm:cxn modelId="{EF1B0D45-B22E-494C-B502-B7B651E5B1AF}" type="presOf" srcId="{B932100E-C189-49E5-A2D3-C37A4FF794B7}" destId="{16B86714-DA80-4B9E-9F26-5C2689ED5968}" srcOrd="0" destOrd="1" presId="urn:microsoft.com/office/officeart/2005/8/layout/radial2"/>
    <dgm:cxn modelId="{8E466328-E507-4B6D-A419-55D433E44ECF}" type="presParOf" srcId="{259379DC-098A-4E91-988C-A162D4B8C2DE}" destId="{09DAEEFB-4E81-4E2F-8481-0C6139D57622}" srcOrd="0" destOrd="0" presId="urn:microsoft.com/office/officeart/2005/8/layout/radial2"/>
    <dgm:cxn modelId="{1FD0357A-F0FE-4B33-A8AB-1824C0D1F148}" type="presParOf" srcId="{09DAEEFB-4E81-4E2F-8481-0C6139D57622}" destId="{6765BB05-DD52-4517-A075-3680FCD5EC4B}" srcOrd="0" destOrd="0" presId="urn:microsoft.com/office/officeart/2005/8/layout/radial2"/>
    <dgm:cxn modelId="{69AAFD29-1BFD-4450-859F-2D1EBFCA6B35}" type="presParOf" srcId="{6765BB05-DD52-4517-A075-3680FCD5EC4B}" destId="{949DD1B8-65A7-4EC2-A970-72A223F2D94C}" srcOrd="0" destOrd="0" presId="urn:microsoft.com/office/officeart/2005/8/layout/radial2"/>
    <dgm:cxn modelId="{91E64742-1B1D-4BD1-BDB8-F3A9CAB1AE66}" type="presParOf" srcId="{6765BB05-DD52-4517-A075-3680FCD5EC4B}" destId="{6CFA0F62-AC39-423F-8E7E-C430746E452D}" srcOrd="1" destOrd="0" presId="urn:microsoft.com/office/officeart/2005/8/layout/radial2"/>
    <dgm:cxn modelId="{74ABBB82-7EF4-4929-8BA9-EB195F243F6F}" type="presParOf" srcId="{09DAEEFB-4E81-4E2F-8481-0C6139D57622}" destId="{CB51FA48-1AF9-4DB4-AEA9-51A7FEA4C52E}" srcOrd="1" destOrd="0" presId="urn:microsoft.com/office/officeart/2005/8/layout/radial2"/>
    <dgm:cxn modelId="{54FED7F3-7D8C-4266-87AB-04048EB0F82D}" type="presParOf" srcId="{09DAEEFB-4E81-4E2F-8481-0C6139D57622}" destId="{C591F55C-40AF-4DA3-9D40-6E3325795FAD}" srcOrd="2" destOrd="0" presId="urn:microsoft.com/office/officeart/2005/8/layout/radial2"/>
    <dgm:cxn modelId="{9560EF76-1905-4B45-87F1-945040AA3D74}" type="presParOf" srcId="{C591F55C-40AF-4DA3-9D40-6E3325795FAD}" destId="{36C38DE0-B479-4F62-A70E-1352CCE43052}" srcOrd="0" destOrd="0" presId="urn:microsoft.com/office/officeart/2005/8/layout/radial2"/>
    <dgm:cxn modelId="{E6BEA609-0EA7-4C5B-B194-E06BBF560677}" type="presParOf" srcId="{C591F55C-40AF-4DA3-9D40-6E3325795FAD}" destId="{153A6760-1B4C-4F01-B546-AFA25C773EB3}" srcOrd="1" destOrd="0" presId="urn:microsoft.com/office/officeart/2005/8/layout/radial2"/>
    <dgm:cxn modelId="{ED643318-6F38-4A3C-ADEF-177BAE995210}" type="presParOf" srcId="{09DAEEFB-4E81-4E2F-8481-0C6139D57622}" destId="{F296808D-9A3C-430D-A11E-C9031A61B647}" srcOrd="3" destOrd="0" presId="urn:microsoft.com/office/officeart/2005/8/layout/radial2"/>
    <dgm:cxn modelId="{07B319CC-9CCC-49BD-8EDF-902C9DEE0E60}" type="presParOf" srcId="{09DAEEFB-4E81-4E2F-8481-0C6139D57622}" destId="{D235187C-09B5-434A-B5EE-54B1C8A5DB47}" srcOrd="4" destOrd="0" presId="urn:microsoft.com/office/officeart/2005/8/layout/radial2"/>
    <dgm:cxn modelId="{9516FCC3-1F24-4388-9CB4-279AEF452611}" type="presParOf" srcId="{D235187C-09B5-434A-B5EE-54B1C8A5DB47}" destId="{4E13AFC5-5BD0-437D-967E-851D6B108243}" srcOrd="0" destOrd="0" presId="urn:microsoft.com/office/officeart/2005/8/layout/radial2"/>
    <dgm:cxn modelId="{C45C5EB0-228A-408E-9B27-CBACDFE2B005}" type="presParOf" srcId="{D235187C-09B5-434A-B5EE-54B1C8A5DB47}" destId="{16B86714-DA80-4B9E-9F26-5C2689ED5968}" srcOrd="1" destOrd="0" presId="urn:microsoft.com/office/officeart/2005/8/layout/radial2"/>
    <dgm:cxn modelId="{A99CEC02-D0A0-4FD6-A776-BBCCAF000A46}" type="presParOf" srcId="{09DAEEFB-4E81-4E2F-8481-0C6139D57622}" destId="{D4F5D9C8-11AD-4412-8CD3-B3EF501BA8B1}" srcOrd="5" destOrd="0" presId="urn:microsoft.com/office/officeart/2005/8/layout/radial2"/>
    <dgm:cxn modelId="{C70CBBE0-20D9-4F40-A805-883507EEA11C}" type="presParOf" srcId="{09DAEEFB-4E81-4E2F-8481-0C6139D57622}" destId="{0450B5F6-67EA-4466-8CFB-C9021106AC93}" srcOrd="6" destOrd="0" presId="urn:microsoft.com/office/officeart/2005/8/layout/radial2"/>
    <dgm:cxn modelId="{6D331712-892E-4584-A021-6DB9904DC51D}" type="presParOf" srcId="{0450B5F6-67EA-4466-8CFB-C9021106AC93}" destId="{6060A379-8728-42C7-9C3E-7533B4081091}" srcOrd="0" destOrd="0" presId="urn:microsoft.com/office/officeart/2005/8/layout/radial2"/>
    <dgm:cxn modelId="{26F83346-3D16-4FFD-9E92-5387B3D171A8}" type="presParOf" srcId="{0450B5F6-67EA-4466-8CFB-C9021106AC93}" destId="{4E1437EE-1160-4E6D-BC7F-AB679B6DE8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D9C8-11AD-4412-8CD3-B3EF501BA8B1}">
      <dsp:nvSpPr>
        <dsp:cNvPr id="0" name=""/>
        <dsp:cNvSpPr/>
      </dsp:nvSpPr>
      <dsp:spPr>
        <a:xfrm rot="2532261">
          <a:off x="1455848" y="49852"/>
          <a:ext cx="12290" cy="2065"/>
        </a:xfrm>
        <a:custGeom>
          <a:avLst/>
          <a:gdLst/>
          <a:ahLst/>
          <a:cxnLst/>
          <a:rect l="0" t="0" r="0" b="0"/>
          <a:pathLst>
            <a:path>
              <a:moveTo>
                <a:pt x="0" y="1032"/>
              </a:moveTo>
              <a:lnTo>
                <a:pt x="12290" y="1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6808D-9A3C-430D-A11E-C9031A61B647}">
      <dsp:nvSpPr>
        <dsp:cNvPr id="0" name=""/>
        <dsp:cNvSpPr/>
      </dsp:nvSpPr>
      <dsp:spPr>
        <a:xfrm>
          <a:off x="1457441" y="34971"/>
          <a:ext cx="13392" cy="2065"/>
        </a:xfrm>
        <a:custGeom>
          <a:avLst/>
          <a:gdLst/>
          <a:ahLst/>
          <a:cxnLst/>
          <a:rect l="0" t="0" r="0" b="0"/>
          <a:pathLst>
            <a:path>
              <a:moveTo>
                <a:pt x="0" y="1032"/>
              </a:moveTo>
              <a:lnTo>
                <a:pt x="13392" y="1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1FA48-1AF9-4DB4-AEA9-51A7FEA4C52E}">
      <dsp:nvSpPr>
        <dsp:cNvPr id="0" name=""/>
        <dsp:cNvSpPr/>
      </dsp:nvSpPr>
      <dsp:spPr>
        <a:xfrm rot="19067739">
          <a:off x="1455848" y="20090"/>
          <a:ext cx="12290" cy="2065"/>
        </a:xfrm>
        <a:custGeom>
          <a:avLst/>
          <a:gdLst/>
          <a:ahLst/>
          <a:cxnLst/>
          <a:rect l="0" t="0" r="0" b="0"/>
          <a:pathLst>
            <a:path>
              <a:moveTo>
                <a:pt x="0" y="1032"/>
              </a:moveTo>
              <a:lnTo>
                <a:pt x="12290" y="1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0F62-AC39-423F-8E7E-C430746E452D}">
      <dsp:nvSpPr>
        <dsp:cNvPr id="0" name=""/>
        <dsp:cNvSpPr/>
      </dsp:nvSpPr>
      <dsp:spPr>
        <a:xfrm>
          <a:off x="1428646" y="19065"/>
          <a:ext cx="33876" cy="3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8DE0-B479-4F62-A70E-1352CCE43052}">
      <dsp:nvSpPr>
        <dsp:cNvPr id="0" name=""/>
        <dsp:cNvSpPr/>
      </dsp:nvSpPr>
      <dsp:spPr>
        <a:xfrm>
          <a:off x="1463911" y="4"/>
          <a:ext cx="20326" cy="20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6888" y="2981"/>
        <a:ext cx="14372" cy="14372"/>
      </dsp:txXfrm>
    </dsp:sp>
    <dsp:sp modelId="{153A6760-1B4C-4F01-B546-AFA25C773EB3}">
      <dsp:nvSpPr>
        <dsp:cNvPr id="0" name=""/>
        <dsp:cNvSpPr/>
      </dsp:nvSpPr>
      <dsp:spPr>
        <a:xfrm>
          <a:off x="1486269" y="4"/>
          <a:ext cx="30489" cy="2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>
        <a:off x="1486269" y="4"/>
        <a:ext cx="30489" cy="20326"/>
      </dsp:txXfrm>
    </dsp:sp>
    <dsp:sp modelId="{4E13AFC5-5BD0-437D-967E-851D6B108243}">
      <dsp:nvSpPr>
        <dsp:cNvPr id="0" name=""/>
        <dsp:cNvSpPr/>
      </dsp:nvSpPr>
      <dsp:spPr>
        <a:xfrm>
          <a:off x="1470833" y="25840"/>
          <a:ext cx="20326" cy="20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3810" y="28817"/>
        <a:ext cx="14372" cy="14372"/>
      </dsp:txXfrm>
    </dsp:sp>
    <dsp:sp modelId="{16B86714-DA80-4B9E-9F26-5C2689ED5968}">
      <dsp:nvSpPr>
        <dsp:cNvPr id="0" name=""/>
        <dsp:cNvSpPr/>
      </dsp:nvSpPr>
      <dsp:spPr>
        <a:xfrm>
          <a:off x="1493192" y="25840"/>
          <a:ext cx="30489" cy="2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/>
        </a:p>
      </dsp:txBody>
      <dsp:txXfrm>
        <a:off x="1493192" y="25840"/>
        <a:ext cx="30489" cy="20326"/>
      </dsp:txXfrm>
    </dsp:sp>
    <dsp:sp modelId="{6060A379-8728-42C7-9C3E-7533B4081091}">
      <dsp:nvSpPr>
        <dsp:cNvPr id="0" name=""/>
        <dsp:cNvSpPr/>
      </dsp:nvSpPr>
      <dsp:spPr>
        <a:xfrm>
          <a:off x="1463911" y="51677"/>
          <a:ext cx="20326" cy="20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6888" y="54654"/>
        <a:ext cx="14372" cy="14372"/>
      </dsp:txXfrm>
    </dsp:sp>
    <dsp:sp modelId="{4E1437EE-1160-4E6D-BC7F-AB679B6DE87E}">
      <dsp:nvSpPr>
        <dsp:cNvPr id="0" name=""/>
        <dsp:cNvSpPr/>
      </dsp:nvSpPr>
      <dsp:spPr>
        <a:xfrm>
          <a:off x="1486269" y="51677"/>
          <a:ext cx="30489" cy="2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1486269" y="51677"/>
        <a:ext cx="30489" cy="2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5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54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85555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52650" y="762000"/>
            <a:ext cx="2581275" cy="375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FA79C6-EFA0-49A9-9282-87EDB48481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6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EBDA30-536D-493E-9225-5EA5DAA30A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7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8AF4DE-3EEC-4BF2-94A8-0578851205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3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F6A5A7-9B0D-4BF2-A840-31E333993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4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16119C-E069-4946-AE41-4FC74BCC37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D3FA9D-B496-49F0-B854-9E308BCBB5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3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7CD355-C1CA-4C37-B758-D755725E98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9B4045-799A-4991-B3F0-A44484021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A79879-3E8A-4A23-A84C-838ABFC949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9EB7F1-0965-4483-B704-001AA08611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8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D11252-4447-4C86-B48F-A8CA95B37A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0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A969D0F1-1715-42DB-B69B-49AAE90358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567238"/>
            <a:ext cx="411480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14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err="1">
                <a:ln w="9360">
                  <a:solidFill>
                    <a:srgbClr val="CC0066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Сабақтың</a:t>
            </a:r>
            <a:r>
              <a:rPr lang="ru-RU" sz="3600" kern="10">
                <a:ln w="9360">
                  <a:solidFill>
                    <a:srgbClr val="CC0066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тақырыбы: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8610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kk-KZ" sz="3600" kern="10" spc="-361" dirty="0" smtClean="0">
                <a:ln w="126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Міржақып Дулатұлы « Бақытсыз Жамал» романы</a:t>
            </a:r>
            <a:endParaRPr lang="ru-RU" sz="3600" kern="10" spc="-361" dirty="0">
              <a:ln w="126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1943100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CC0066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Мақсаты: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590800" y="2590800"/>
            <a:ext cx="6172200" cy="23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>
                <a:srgbClr val="0000CC"/>
              </a:buClr>
              <a:buFont typeface="Times New Roman" pitchFamily="16" charset="0"/>
              <a:buAutoNum type="arabicPeriod"/>
            </a:pPr>
            <a:r>
              <a:rPr lang="kk-KZ" sz="1800" dirty="0" smtClean="0">
                <a:solidFill>
                  <a:srgbClr val="0000CC"/>
                </a:solidFill>
              </a:rPr>
              <a:t>Оқушыларға романды талдатып ,жазушының негізгі идеясын ашу.</a:t>
            </a:r>
            <a:endParaRPr lang="kk-KZ" sz="1800" dirty="0">
              <a:solidFill>
                <a:srgbClr val="0000CC"/>
              </a:solidFill>
            </a:endParaRPr>
          </a:p>
          <a:p>
            <a:pPr>
              <a:spcBef>
                <a:spcPts val="1125"/>
              </a:spcBef>
              <a:buClr>
                <a:srgbClr val="0000CC"/>
              </a:buClr>
              <a:buFont typeface="Times New Roman" pitchFamily="16" charset="0"/>
              <a:buAutoNum type="arabicPeriod"/>
            </a:pPr>
            <a:r>
              <a:rPr lang="kk-KZ" sz="1800" dirty="0">
                <a:solidFill>
                  <a:srgbClr val="0000CC"/>
                </a:solidFill>
              </a:rPr>
              <a:t>Оқулық және қосымша деректерді пайдалана отырып,өз ойын еркін айта білуге дағдыландыру.</a:t>
            </a:r>
          </a:p>
          <a:p>
            <a:pPr>
              <a:spcBef>
                <a:spcPts val="1125"/>
              </a:spcBef>
              <a:buClrTx/>
              <a:buSzTx/>
              <a:buFontTx/>
              <a:buNone/>
            </a:pPr>
            <a:r>
              <a:rPr lang="kk-KZ" sz="1800" dirty="0">
                <a:solidFill>
                  <a:srgbClr val="0000CC"/>
                </a:solidFill>
              </a:rPr>
              <a:t>3. </a:t>
            </a:r>
            <a:r>
              <a:rPr lang="kk-KZ" sz="1800" dirty="0" smtClean="0">
                <a:solidFill>
                  <a:srgbClr val="0000CC"/>
                </a:solidFill>
              </a:rPr>
              <a:t>Шығарма арқылыоқушыларды адами қасиетке тәрбиелеу.</a:t>
            </a:r>
            <a:endParaRPr lang="kk-KZ" sz="1800" dirty="0">
              <a:solidFill>
                <a:srgbClr val="0000CC"/>
              </a:solidFill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304800" y="5029200"/>
            <a:ext cx="2438400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Сабақтың түрі: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381000" y="5867400"/>
            <a:ext cx="2276475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Көрнекілік: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895600" y="5181600"/>
            <a:ext cx="3962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kk-KZ" sz="1800">
                <a:solidFill>
                  <a:srgbClr val="0000CC"/>
                </a:solidFill>
              </a:rPr>
              <a:t>Аралас сабақ.</a:t>
            </a:r>
          </a:p>
          <a:p>
            <a:pPr>
              <a:spcBef>
                <a:spcPts val="1125"/>
              </a:spcBef>
            </a:pPr>
            <a:endParaRPr lang="kk-KZ" sz="1800">
              <a:solidFill>
                <a:srgbClr val="0000CC"/>
              </a:solidFill>
            </a:endParaRPr>
          </a:p>
          <a:p>
            <a:pPr>
              <a:spcBef>
                <a:spcPts val="1125"/>
              </a:spcBef>
            </a:pPr>
            <a:r>
              <a:rPr lang="kk-KZ" sz="1800">
                <a:solidFill>
                  <a:srgbClr val="0000CC"/>
                </a:solidFill>
              </a:rPr>
              <a:t>Қима қағаздар,суреттер.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5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28600" y="0"/>
            <a:ext cx="8153400" cy="914400"/>
          </a:xfrm>
          <a:prstGeom prst="flowChartDecision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334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kk-KZ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РОМАН ТУРАЛЫ БІРЕР ОЙ 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2308771" y="1556792"/>
            <a:ext cx="5482512" cy="351525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 smtClean="0"/>
              <a:t>«</a:t>
            </a:r>
            <a:r>
              <a:rPr lang="kk-KZ" sz="2000" dirty="0" smtClean="0">
                <a:solidFill>
                  <a:srgbClr val="002060"/>
                </a:solidFill>
              </a:rPr>
              <a:t>Бақытсыз Жамал»романы өзінен кейін жазылған талай шығармаларға үлгі болды .        Зинол-ғабден Бисенғали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28600" y="0"/>
            <a:ext cx="4724400" cy="914400"/>
          </a:xfrm>
          <a:prstGeom prst="flowChartDecision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>
                <a:solidFill>
                  <a:srgbClr val="000000"/>
                </a:solidFill>
                <a:ea typeface="DejaVu Sans" charset="0"/>
                <a:cs typeface="DejaVu Sans" charset="0"/>
              </a:rPr>
              <a:t> “Ой қорыту”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981200" y="1371600"/>
            <a:ext cx="5105400" cy="762000"/>
          </a:xfrm>
          <a:prstGeom prst="star16">
            <a:avLst>
              <a:gd name="adj" fmla="val 38426"/>
            </a:avLst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>
                <a:solidFill>
                  <a:srgbClr val="FFFFFF"/>
                </a:solidFill>
                <a:ea typeface="DejaVu Sans" charset="0"/>
                <a:cs typeface="DejaVu Sans" charset="0"/>
              </a:rPr>
              <a:t>қасиеттері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400" y="2819400"/>
            <a:ext cx="8077200" cy="3429000"/>
          </a:xfrm>
          <a:prstGeom prst="rect">
            <a:avLst/>
          </a:prstGeom>
          <a:solidFill>
            <a:srgbClr val="006600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495800" y="2133600"/>
            <a:ext cx="1588" cy="6096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276600" y="2819400"/>
            <a:ext cx="1588" cy="3429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276600" y="2819400"/>
            <a:ext cx="1588" cy="3429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943600" y="2819400"/>
            <a:ext cx="1588" cy="3429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33400" y="3124200"/>
            <a:ext cx="8077200" cy="15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5988" y="2779713"/>
            <a:ext cx="59882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800" dirty="0"/>
              <a:t>       </a:t>
            </a:r>
            <a:r>
              <a:rPr lang="kk-KZ" sz="1800" dirty="0" smtClean="0">
                <a:solidFill>
                  <a:srgbClr val="FFFFFF"/>
                </a:solidFill>
              </a:rPr>
              <a:t>Жамал                         Ғали                          Жұман</a:t>
            </a:r>
            <a:endParaRPr lang="kk-KZ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0" y="228600"/>
            <a:ext cx="4114800" cy="914400"/>
          </a:xfrm>
          <a:prstGeom prst="flowChartDecision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dirty="0">
                <a:solidFill>
                  <a:srgbClr val="000000"/>
                </a:solidFill>
                <a:ea typeface="DejaVu Sans" charset="0"/>
                <a:cs typeface="DejaVu Sans" charset="0"/>
              </a:rPr>
              <a:t> “</a:t>
            </a:r>
            <a:r>
              <a:rPr lang="kk-KZ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Ойқорыту»</a:t>
            </a:r>
            <a:endParaRPr lang="kk-KZ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828800" y="1143000"/>
            <a:ext cx="2057400" cy="1600200"/>
          </a:xfrm>
          <a:prstGeom prst="curvedRightArrow">
            <a:avLst>
              <a:gd name="adj1" fmla="val 19444"/>
              <a:gd name="adj2" fmla="val 39815"/>
              <a:gd name="adj3" fmla="val 42857"/>
            </a:avLst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105400" y="2971800"/>
            <a:ext cx="2362200" cy="1371600"/>
          </a:xfrm>
          <a:prstGeom prst="curvedLeftArrow">
            <a:avLst>
              <a:gd name="adj1" fmla="val 19444"/>
              <a:gd name="adj2" fmla="val 39815"/>
              <a:gd name="adj3" fmla="val 114815"/>
            </a:avLst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114800" y="2209800"/>
            <a:ext cx="4876800" cy="457200"/>
          </a:xfrm>
          <a:prstGeom prst="doubleWave">
            <a:avLst>
              <a:gd name="adj1" fmla="val 6500"/>
              <a:gd name="adj2" fmla="val 1981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“</a:t>
            </a:r>
            <a:r>
              <a:rPr lang="kk-KZ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Жалыны шарпыған </a:t>
            </a:r>
            <a:r>
              <a:rPr lang="kk-KZ" sz="1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– жастар тағдыры</a:t>
            </a:r>
            <a:r>
              <a:rPr lang="kk-KZ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”</a:t>
            </a:r>
            <a:endParaRPr lang="kk-KZ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81000" y="3746500"/>
            <a:ext cx="4724400" cy="457200"/>
          </a:xfrm>
          <a:prstGeom prst="doubleWave">
            <a:avLst>
              <a:gd name="adj1" fmla="val 6481"/>
              <a:gd name="adj2" fmla="val 0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20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“Әйел теңдігі –қоғам дамуы”</a:t>
            </a:r>
            <a:endParaRPr lang="kk-KZ" sz="20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28600" y="0"/>
            <a:ext cx="8153400" cy="914400"/>
          </a:xfrm>
          <a:prstGeom prst="flowChartDecision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>
                <a:solidFill>
                  <a:srgbClr val="000000"/>
                </a:solidFill>
                <a:ea typeface="DejaVu Sans" charset="0"/>
                <a:cs typeface="DejaVu Sans" charset="0"/>
              </a:rPr>
              <a:t> Салыстыру жұмыстары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09600" y="1752600"/>
            <a:ext cx="8077200" cy="3429000"/>
          </a:xfrm>
          <a:prstGeom prst="rect">
            <a:avLst/>
          </a:prstGeom>
          <a:solidFill>
            <a:srgbClr val="006600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43600" y="1752600"/>
            <a:ext cx="1588" cy="3429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276600" y="1752600"/>
            <a:ext cx="1588" cy="3429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09600" y="2286000"/>
            <a:ext cx="8077200" cy="15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030288" y="1865313"/>
            <a:ext cx="66703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800" dirty="0" smtClean="0"/>
              <a:t>Ғали мен Жұман       </a:t>
            </a:r>
            <a:r>
              <a:rPr lang="kk-KZ" sz="1600" dirty="0"/>
              <a:t>Ж</a:t>
            </a:r>
            <a:r>
              <a:rPr lang="kk-KZ" sz="1600" dirty="0" smtClean="0"/>
              <a:t>амал мен қазіргі қыздар     ата-аналар</a:t>
            </a:r>
            <a:endParaRPr lang="kk-K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5257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Ғасырлар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тоғысы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verticalScroll">
            <a:avLst>
              <a:gd name="adj" fmla="val 1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73175" y="1360488"/>
            <a:ext cx="5972510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9725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dirty="0"/>
              <a:t>  </a:t>
            </a:r>
            <a:r>
              <a:rPr lang="kk-KZ" dirty="0" smtClean="0"/>
              <a:t>Міржақып тағдыры және біз</a:t>
            </a:r>
            <a:endParaRPr lang="kk-KZ" dirty="0"/>
          </a:p>
          <a:p>
            <a:endParaRPr lang="kk-KZ" dirty="0"/>
          </a:p>
          <a:p>
            <a:endParaRPr lang="kk-KZ" dirty="0"/>
          </a:p>
          <a:p>
            <a:pPr>
              <a:buFont typeface="Times New Roman" pitchFamily="16" charset="0"/>
              <a:buAutoNum type="arabicPeriod"/>
            </a:pPr>
            <a:r>
              <a:rPr lang="kk-KZ" dirty="0" smtClean="0"/>
              <a:t>“</a:t>
            </a:r>
            <a:r>
              <a:rPr lang="kk-KZ" dirty="0"/>
              <a:t>М</a:t>
            </a:r>
            <a:r>
              <a:rPr lang="kk-KZ" dirty="0" smtClean="0"/>
              <a:t>іржақып аңсаған </a:t>
            </a:r>
            <a:r>
              <a:rPr lang="kk-KZ" dirty="0"/>
              <a:t>азаттық”</a:t>
            </a:r>
          </a:p>
          <a:p>
            <a:pPr>
              <a:buFont typeface="Times New Roman" pitchFamily="16" charset="0"/>
              <a:buAutoNum type="arabicPeriod"/>
            </a:pPr>
            <a:r>
              <a:rPr lang="kk-KZ" dirty="0" smtClean="0"/>
              <a:t>“Жамал құрбан </a:t>
            </a:r>
            <a:r>
              <a:rPr lang="kk-KZ" dirty="0"/>
              <a:t>болған </a:t>
            </a:r>
            <a:r>
              <a:rPr lang="kk-KZ" dirty="0" smtClean="0"/>
              <a:t>заман»</a:t>
            </a:r>
            <a:endParaRPr lang="kk-K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3900" y="476671"/>
            <a:ext cx="8153400" cy="663153"/>
          </a:xfrm>
          <a:prstGeom prst="flowChartDecision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Міржақып кім?</a:t>
            </a:r>
            <a:endParaRPr lang="kk-KZ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17520000">
            <a:off x="4495800" y="1984375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9300000">
            <a:off x="2820988" y="3581400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3840000">
            <a:off x="4416425" y="4191000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11400000">
            <a:off x="2743200" y="2820988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19980000">
            <a:off x="5178425" y="2667000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1200000">
            <a:off x="5106988" y="3656013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7020000">
            <a:off x="3390106" y="4134644"/>
            <a:ext cx="655638" cy="298450"/>
          </a:xfrm>
          <a:prstGeom prst="rightArrow">
            <a:avLst>
              <a:gd name="adj1" fmla="val 50000"/>
              <a:gd name="adj2" fmla="val 54920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14580000">
            <a:off x="3273425" y="2139950"/>
            <a:ext cx="609600" cy="298450"/>
          </a:xfrm>
          <a:prstGeom prst="rightArrow">
            <a:avLst>
              <a:gd name="adj1" fmla="val 50000"/>
              <a:gd name="adj2" fmla="val 51064"/>
            </a:avLst>
          </a:prstGeom>
          <a:solidFill>
            <a:srgbClr val="BBE0E3"/>
          </a:solidFill>
          <a:ln w="57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144000" y="214964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857418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682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Лента лицом вниз 1"/>
          <p:cNvSpPr/>
          <p:nvPr/>
        </p:nvSpPr>
        <p:spPr bwMode="auto">
          <a:xfrm>
            <a:off x="1902151" y="2427362"/>
            <a:ext cx="5760640" cy="2917676"/>
          </a:xfrm>
          <a:prstGeom prst="ribb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үйге</a:t>
            </a:r>
            <a:r>
              <a:rPr kumimoji="0" lang="kk-KZ" sz="2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«М.Дулатұлы –кемеңгер жазушы»шығармаға дайындалу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848600" cy="3671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FF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cs typeface="Arial"/>
              </a:rPr>
              <a:t>Назар салып </a:t>
            </a:r>
          </a:p>
          <a:p>
            <a:pPr algn="ctr"/>
            <a:r>
              <a:rPr lang="ru-RU" sz="3600" kern="10">
                <a:solidFill>
                  <a:srgbClr val="FFFF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cs typeface="Arial"/>
              </a:rPr>
              <a:t>тыңдағандарыңызға</a:t>
            </a:r>
          </a:p>
          <a:p>
            <a:pPr algn="ctr"/>
            <a:r>
              <a:rPr lang="ru-RU" sz="3600" kern="10">
                <a:solidFill>
                  <a:srgbClr val="FFFF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cs typeface="Arial"/>
              </a:rPr>
              <a:t>рахмет!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3528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Сабақтың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барысы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23928" y="682624"/>
            <a:ext cx="3648075" cy="8741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І.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Ұйымдастыру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ІІ.Үй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тапсырмасын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сұрау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352800" y="1371600"/>
            <a:ext cx="5791200" cy="22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kk-KZ" sz="2400" dirty="0">
                <a:solidFill>
                  <a:srgbClr val="0000CC"/>
                </a:solidFill>
              </a:rPr>
              <a:t>    </a:t>
            </a:r>
            <a:r>
              <a:rPr lang="kk-KZ" sz="1800" dirty="0" smtClean="0">
                <a:solidFill>
                  <a:srgbClr val="0000CC"/>
                </a:solidFill>
              </a:rPr>
              <a:t>1.М.Дулатұлының  өмір жолы және шығармалары.</a:t>
            </a:r>
            <a:endParaRPr lang="kk-KZ" sz="1800" dirty="0">
              <a:solidFill>
                <a:srgbClr val="0000CC"/>
              </a:solidFill>
            </a:endParaRPr>
          </a:p>
          <a:p>
            <a:pPr>
              <a:spcBef>
                <a:spcPts val="1125"/>
              </a:spcBef>
            </a:pPr>
            <a:r>
              <a:rPr lang="kk-KZ" sz="1800" dirty="0">
                <a:solidFill>
                  <a:srgbClr val="0000CC"/>
                </a:solidFill>
              </a:rPr>
              <a:t>   </a:t>
            </a:r>
            <a:r>
              <a:rPr lang="kk-KZ" sz="1800" dirty="0" smtClean="0">
                <a:solidFill>
                  <a:srgbClr val="0000CC"/>
                </a:solidFill>
              </a:rPr>
              <a:t>2. өлеңдерін жатқа айтып талдау</a:t>
            </a:r>
            <a:endParaRPr lang="kk-KZ" sz="1800" dirty="0">
              <a:solidFill>
                <a:srgbClr val="0000CC"/>
              </a:solidFill>
            </a:endParaRPr>
          </a:p>
          <a:p>
            <a:pPr>
              <a:spcBef>
                <a:spcPts val="1125"/>
              </a:spcBef>
            </a:pPr>
            <a:r>
              <a:rPr lang="kk-KZ" sz="1800" dirty="0">
                <a:solidFill>
                  <a:srgbClr val="0000CC"/>
                </a:solidFill>
              </a:rPr>
              <a:t>  ”Шындықтың  </a:t>
            </a:r>
            <a:r>
              <a:rPr lang="kk-KZ" sz="1800" dirty="0" smtClean="0">
                <a:solidFill>
                  <a:srgbClr val="0000CC"/>
                </a:solidFill>
              </a:rPr>
              <a:t>жалыны шарпыған жазушы» ой толғау</a:t>
            </a:r>
            <a:endParaRPr lang="kk-KZ" sz="1800" dirty="0">
              <a:solidFill>
                <a:srgbClr val="0000CC"/>
              </a:solidFill>
            </a:endParaRPr>
          </a:p>
          <a:p>
            <a:pPr>
              <a:spcBef>
                <a:spcPts val="1125"/>
              </a:spcBef>
            </a:pPr>
            <a:r>
              <a:rPr lang="kk-KZ" sz="1800" dirty="0">
                <a:solidFill>
                  <a:srgbClr val="0000CC"/>
                </a:solidFill>
              </a:rPr>
              <a:t>  </a:t>
            </a:r>
            <a:r>
              <a:rPr lang="kk-KZ" sz="1800" dirty="0" smtClean="0">
                <a:solidFill>
                  <a:srgbClr val="0000CC"/>
                </a:solidFill>
              </a:rPr>
              <a:t>“3 . «Өз заманының кемеңгері»</a:t>
            </a:r>
            <a:endParaRPr lang="kk-KZ" sz="1800" dirty="0">
              <a:solidFill>
                <a:srgbClr val="0000CC"/>
              </a:solidFill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04800" y="2708920"/>
            <a:ext cx="2590800" cy="11772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ІІІ.Білімін</a:t>
            </a:r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тексеру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5425" y="3498486"/>
            <a:ext cx="261511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800" dirty="0" smtClean="0"/>
              <a:t> </a:t>
            </a:r>
            <a:r>
              <a:rPr lang="kk-KZ" sz="1800" dirty="0" smtClean="0">
                <a:solidFill>
                  <a:srgbClr val="FFFF00"/>
                </a:solidFill>
              </a:rPr>
              <a:t>Зымыран сұрақтар.</a:t>
            </a:r>
            <a:endParaRPr lang="kk-KZ" sz="1800" dirty="0">
              <a:solidFill>
                <a:srgbClr val="FFFF00"/>
              </a:solidFill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25769" y="3990281"/>
            <a:ext cx="7933047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800" dirty="0" smtClean="0"/>
              <a:t>1.Бес арысты ата</a:t>
            </a:r>
            <a:endParaRPr lang="kk-KZ" sz="1800" dirty="0"/>
          </a:p>
          <a:p>
            <a:r>
              <a:rPr lang="kk-KZ" sz="1800" dirty="0" smtClean="0"/>
              <a:t>2.Халықты ұйқыдан оятқан өлеңді ата</a:t>
            </a:r>
            <a:endParaRPr lang="kk-KZ" sz="1800" dirty="0"/>
          </a:p>
          <a:p>
            <a:r>
              <a:rPr lang="kk-KZ" sz="1800" dirty="0" smtClean="0"/>
              <a:t>3.Дулатұлының өлеңдерінің негізгі </a:t>
            </a:r>
          </a:p>
          <a:p>
            <a:r>
              <a:rPr lang="kk-KZ" sz="1800" dirty="0" smtClean="0"/>
              <a:t>тақырыбын ата.</a:t>
            </a:r>
            <a:endParaRPr lang="kk-KZ" sz="1800" dirty="0"/>
          </a:p>
          <a:p>
            <a:r>
              <a:rPr lang="kk-KZ" sz="1800" dirty="0"/>
              <a:t>4. </a:t>
            </a:r>
            <a:r>
              <a:rPr lang="kk-KZ" sz="1800" dirty="0" smtClean="0"/>
              <a:t>«Маса» өлеңдер жинағы кімнің шығармасы.</a:t>
            </a:r>
            <a:endParaRPr lang="kk-KZ" sz="1800" dirty="0"/>
          </a:p>
          <a:p>
            <a:r>
              <a:rPr lang="kk-KZ" sz="1800" dirty="0"/>
              <a:t>5. </a:t>
            </a:r>
            <a:r>
              <a:rPr lang="kk-KZ" sz="1800" dirty="0" smtClean="0"/>
              <a:t>Міржақып мақаласын жариялаған газетті ата.</a:t>
            </a:r>
            <a:endParaRPr lang="kk-KZ" sz="1800" dirty="0"/>
          </a:p>
          <a:p>
            <a:r>
              <a:rPr lang="kk-KZ" sz="1800" dirty="0" smtClean="0"/>
              <a:t>6.Қандай партияның мүшесі болды.</a:t>
            </a:r>
            <a:endParaRPr lang="kk-KZ" sz="1800" dirty="0"/>
          </a:p>
          <a:p>
            <a:r>
              <a:rPr lang="kk-KZ" sz="1800" dirty="0"/>
              <a:t>7. </a:t>
            </a:r>
            <a:r>
              <a:rPr lang="kk-KZ" sz="1800" dirty="0" smtClean="0"/>
              <a:t>Міржақып нені аңсады</a:t>
            </a:r>
            <a:r>
              <a:rPr lang="kk-KZ" sz="1800" dirty="0"/>
              <a:t> </a:t>
            </a:r>
            <a:r>
              <a:rPr lang="kk-KZ" sz="1800" dirty="0" smtClean="0"/>
              <a:t>?</a:t>
            </a:r>
            <a:endParaRPr lang="kk-K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5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2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8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524000" y="457200"/>
            <a:ext cx="4572000" cy="838200"/>
          </a:xfrm>
          <a:prstGeom prst="leftRightArrow">
            <a:avLst>
              <a:gd name="adj1" fmla="val 50000"/>
              <a:gd name="adj2" fmla="val 108586"/>
            </a:avLst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800">
                <a:solidFill>
                  <a:srgbClr val="000000"/>
                </a:solidFill>
                <a:ea typeface="DejaVu Sans" charset="0"/>
                <a:cs typeface="DejaVu Sans" charset="0"/>
              </a:rPr>
              <a:t>Сабаққа мақсат қою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8200" y="1828800"/>
            <a:ext cx="4724400" cy="2286000"/>
          </a:xfrm>
          <a:prstGeom prst="verticalScroll">
            <a:avLst>
              <a:gd name="adj" fmla="val 12500"/>
            </a:avLst>
          </a:prstGeom>
          <a:solidFill>
            <a:srgbClr val="66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2322513"/>
            <a:ext cx="397418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800" dirty="0" smtClean="0"/>
              <a:t>Міржақып Дулатұлының</a:t>
            </a:r>
          </a:p>
          <a:p>
            <a:r>
              <a:rPr lang="kk-KZ" sz="1800" dirty="0" smtClean="0"/>
              <a:t> «Бақытсыз Жамал»романының</a:t>
            </a:r>
          </a:p>
          <a:p>
            <a:r>
              <a:rPr lang="kk-KZ" sz="1800" dirty="0" smtClean="0"/>
              <a:t> идеясын ашу</a:t>
            </a:r>
            <a:endParaRPr lang="kk-K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806"/>
            <a:ext cx="95313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57200" y="609600"/>
            <a:ext cx="5791200" cy="609600"/>
          </a:xfrm>
          <a:prstGeom prst="flowChartTerminator">
            <a:avLst/>
          </a:prstGeom>
          <a:solidFill>
            <a:srgbClr val="FF0066"/>
          </a:solidFill>
          <a:ln w="936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3200">
                <a:solidFill>
                  <a:srgbClr val="FFFFFF"/>
                </a:solidFill>
                <a:ea typeface="DejaVu Sans" charset="0"/>
                <a:cs typeface="DejaVu Sans" charset="0"/>
              </a:rPr>
              <a:t>        Жаңа білім беру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859088" y="2337281"/>
            <a:ext cx="3544887" cy="2133600"/>
          </a:xfrm>
          <a:prstGeom prst="bevel">
            <a:avLst>
              <a:gd name="adj" fmla="val 12500"/>
            </a:avLst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sz="2400" dirty="0" smtClean="0">
                <a:solidFill>
                  <a:srgbClr val="FFFF00"/>
                </a:solidFill>
              </a:rPr>
              <a:t>     М.Дулатұлы</a:t>
            </a:r>
          </a:p>
          <a:p>
            <a:r>
              <a:rPr lang="kk-KZ" sz="2400" dirty="0" smtClean="0">
                <a:solidFill>
                  <a:srgbClr val="FFFF00"/>
                </a:solidFill>
              </a:rPr>
              <a:t>«Бақытсыз Жамал»</a:t>
            </a:r>
          </a:p>
          <a:p>
            <a:r>
              <a:rPr lang="kk-KZ" sz="2400" dirty="0">
                <a:solidFill>
                  <a:srgbClr val="FFFF00"/>
                </a:solidFill>
              </a:rPr>
              <a:t> </a:t>
            </a:r>
            <a:r>
              <a:rPr lang="kk-KZ" sz="2400" dirty="0" smtClean="0">
                <a:solidFill>
                  <a:srgbClr val="FFFF00"/>
                </a:solidFill>
              </a:rPr>
              <a:t>романы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024" y="2972384"/>
            <a:ext cx="2362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343400" y="1825625"/>
            <a:ext cx="1588" cy="539750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791200" y="1673225"/>
            <a:ext cx="685800" cy="692150"/>
          </a:xfrm>
          <a:prstGeom prst="line">
            <a:avLst/>
          </a:prstGeom>
          <a:noFill/>
          <a:ln w="7632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2206625" y="1673225"/>
            <a:ext cx="615950" cy="692150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976288" y="3465213"/>
            <a:ext cx="692150" cy="1588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791200" y="4495800"/>
            <a:ext cx="838200" cy="838200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343400" y="4495800"/>
            <a:ext cx="1588" cy="609600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978025" y="4495800"/>
            <a:ext cx="844550" cy="762000"/>
          </a:xfrm>
          <a:prstGeom prst="line">
            <a:avLst/>
          </a:prstGeom>
          <a:noFill/>
          <a:ln w="7632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495593" y="3442344"/>
            <a:ext cx="533400" cy="1588"/>
          </a:xfrm>
          <a:prstGeom prst="line">
            <a:avLst/>
          </a:prstGeom>
          <a:noFill/>
          <a:ln w="7632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-15875" y="1346200"/>
            <a:ext cx="331601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 smtClean="0"/>
              <a:t>Б»Бақытсыз Жамал» романының </a:t>
            </a:r>
          </a:p>
          <a:p>
            <a:r>
              <a:rPr lang="kk-KZ" sz="1400" dirty="0" smtClean="0"/>
              <a:t>жазылуы</a:t>
            </a:r>
            <a:endParaRPr lang="kk-KZ" sz="1400" dirty="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403975" y="5334000"/>
            <a:ext cx="1680566" cy="3099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 smtClean="0"/>
              <a:t>Б4Заман көрінісі</a:t>
            </a:r>
            <a:endParaRPr lang="kk-KZ" sz="1400" dirty="0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040063" y="1611313"/>
            <a:ext cx="417887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 smtClean="0"/>
              <a:t>Б2 шығарманың композициялық құрылысы</a:t>
            </a:r>
            <a:endParaRPr lang="kk-KZ" sz="1400" dirty="0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501613" y="3108386"/>
            <a:ext cx="212305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 smtClean="0"/>
              <a:t>Б3негізгі кейіпкерлер</a:t>
            </a:r>
            <a:endParaRPr lang="kk-KZ" sz="1400" dirty="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617913" y="5105400"/>
            <a:ext cx="287095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/>
              <a:t>Б7 </a:t>
            </a:r>
            <a:r>
              <a:rPr lang="kk-KZ" sz="1400" dirty="0" smtClean="0"/>
              <a:t>Көтерілген басты мәселе</a:t>
            </a:r>
            <a:endParaRPr lang="kk-KZ" sz="14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28613" y="5268913"/>
            <a:ext cx="297053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kk-KZ" sz="1400" dirty="0" smtClean="0"/>
              <a:t>Б5 Жаңа мен ескінің тартысы</a:t>
            </a:r>
            <a:endParaRPr lang="kk-KZ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06467" y="4134960"/>
            <a:ext cx="6479086" cy="246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 dirty="0"/>
          </a:p>
          <a:p>
            <a:pPr algn="ctr">
              <a:spcBef>
                <a:spcPts val="800"/>
              </a:spcBef>
            </a:pPr>
            <a:r>
              <a:rPr lang="kk-KZ" sz="3200" dirty="0" smtClean="0"/>
              <a:t>Осы тақырыпта  ойларыңды ортаға салыңдар</a:t>
            </a:r>
            <a:endParaRPr lang="kk-KZ" sz="32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9" y="5157192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928" y="-47275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34794" y="264811"/>
            <a:ext cx="8222431" cy="136524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kk-KZ" dirty="0" smtClean="0"/>
          </a:p>
          <a:p>
            <a:r>
              <a:rPr lang="kk-KZ" dirty="0"/>
              <a:t> </a:t>
            </a:r>
            <a:r>
              <a:rPr lang="kk-KZ" dirty="0" smtClean="0"/>
              <a:t>              </a:t>
            </a:r>
            <a:r>
              <a:rPr lang="kk-KZ" sz="3600" dirty="0" smtClean="0">
                <a:solidFill>
                  <a:srgbClr val="FF0000"/>
                </a:solidFill>
              </a:rPr>
              <a:t>Тарих парақтары </a:t>
            </a:r>
            <a:r>
              <a:rPr lang="kk-KZ" sz="2000" dirty="0" smtClean="0">
                <a:solidFill>
                  <a:srgbClr val="FF0000"/>
                </a:solidFill>
              </a:rPr>
              <a:t>«</a:t>
            </a:r>
            <a:r>
              <a:rPr lang="kk-KZ" sz="2000" dirty="0">
                <a:solidFill>
                  <a:srgbClr val="FF0000"/>
                </a:solidFill>
              </a:rPr>
              <a:t>ОЙ </a:t>
            </a:r>
            <a:r>
              <a:rPr lang="kk-KZ" sz="2000" dirty="0" smtClean="0">
                <a:solidFill>
                  <a:srgbClr val="FF0000"/>
                </a:solidFill>
              </a:rPr>
              <a:t>ҚОЗҒАУ</a:t>
            </a:r>
            <a:r>
              <a:rPr lang="kk-KZ" sz="3600" dirty="0" smtClean="0">
                <a:solidFill>
                  <a:srgbClr val="FF0000"/>
                </a:solidFill>
              </a:rPr>
              <a:t>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7062441"/>
              </p:ext>
            </p:extLst>
          </p:nvPr>
        </p:nvGraphicFramePr>
        <p:xfrm>
          <a:off x="-4573016" y="5450251"/>
          <a:ext cx="2952328" cy="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187" name="Таблица 7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45836"/>
              </p:ext>
            </p:extLst>
          </p:nvPr>
        </p:nvGraphicFramePr>
        <p:xfrm>
          <a:off x="683568" y="2529848"/>
          <a:ext cx="777686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2"/>
                <a:gridCol w="1518927"/>
                <a:gridCol w="1862531"/>
                <a:gridCol w="1477622"/>
                <a:gridCol w="147762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Халық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жағдайы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Көтерілген мәселе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Байлардың </a:t>
                      </a:r>
                    </a:p>
                    <a:p>
                      <a:r>
                        <a:rPr lang="kk-KZ" dirty="0" smtClean="0"/>
                        <a:t>жағдайы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Кедей тағдыры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Жаңа өмір бастауы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5436259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1" y="3175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454" y="533400"/>
            <a:ext cx="739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Лента лицом вниз 1"/>
          <p:cNvSpPr/>
          <p:nvPr/>
        </p:nvSpPr>
        <p:spPr bwMode="auto">
          <a:xfrm>
            <a:off x="2062309" y="116631"/>
            <a:ext cx="5256584" cy="2013794"/>
          </a:xfrm>
          <a:prstGeom prst="ribb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000" dirty="0" smtClean="0"/>
              <a:t>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Шығарманаң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000" dirty="0" smtClean="0">
                <a:solidFill>
                  <a:srgbClr val="FFFF00"/>
                </a:solidFill>
              </a:rPr>
              <a:t>Композициалық құрылысына талдау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 bwMode="auto">
          <a:xfrm>
            <a:off x="3943344" y="3114675"/>
            <a:ext cx="1060704" cy="2906613"/>
          </a:xfrm>
          <a:prstGeom prst="triangle">
            <a:avLst>
              <a:gd name="adj" fmla="val 4492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3501588" y="6021288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3491880" y="4941168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" name="Прямая соединительная линия 8191"/>
          <p:cNvCxnSpPr/>
          <p:nvPr/>
        </p:nvCxnSpPr>
        <p:spPr bwMode="auto">
          <a:xfrm>
            <a:off x="3599892" y="4293096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Прямая соединительная линия 8203"/>
          <p:cNvCxnSpPr/>
          <p:nvPr/>
        </p:nvCxnSpPr>
        <p:spPr bwMode="auto">
          <a:xfrm>
            <a:off x="3563888" y="3746500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Прямая соединительная линия 8207"/>
          <p:cNvCxnSpPr/>
          <p:nvPr/>
        </p:nvCxnSpPr>
        <p:spPr bwMode="auto">
          <a:xfrm>
            <a:off x="3491880" y="5445224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7" name="Прямая соединительная линия 8216"/>
          <p:cNvCxnSpPr/>
          <p:nvPr/>
        </p:nvCxnSpPr>
        <p:spPr bwMode="auto">
          <a:xfrm>
            <a:off x="3491880" y="3163825"/>
            <a:ext cx="19442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3" name="Прямоугольник 8222"/>
          <p:cNvSpPr/>
          <p:nvPr/>
        </p:nvSpPr>
        <p:spPr bwMode="auto">
          <a:xfrm>
            <a:off x="731277" y="2666142"/>
            <a:ext cx="2662064" cy="388843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-  Оқиғаның      басталуы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 smtClean="0">
                <a:solidFill>
                  <a:srgbClr val="C00000"/>
                </a:solidFill>
              </a:rPr>
              <a:t>-  Дамуы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>
                <a:solidFill>
                  <a:srgbClr val="C00000"/>
                </a:solidFill>
              </a:rPr>
              <a:t> </a:t>
            </a:r>
            <a:r>
              <a:rPr lang="kk-KZ" sz="2400" dirty="0" smtClean="0">
                <a:solidFill>
                  <a:srgbClr val="C00000"/>
                </a:solidFill>
              </a:rPr>
              <a:t> - Байланысы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 smtClean="0">
                <a:solidFill>
                  <a:srgbClr val="C00000"/>
                </a:solidFill>
              </a:rPr>
              <a:t>-  Шиеленісуі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 smtClean="0">
                <a:solidFill>
                  <a:srgbClr val="C00000"/>
                </a:solidFill>
              </a:rPr>
              <a:t>-  Шарықтау шегі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kk-KZ" sz="2400" dirty="0" smtClean="0">
                <a:solidFill>
                  <a:srgbClr val="C00000"/>
                </a:solidFill>
              </a:rPr>
              <a:t>-  Шешімі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194" y="274638"/>
            <a:ext cx="8305800" cy="6530454"/>
          </a:xfrm>
          <a:prstGeom prst="verticalScroll">
            <a:avLst>
              <a:gd name="adj" fmla="val 12500"/>
            </a:avLst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kk-KZ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88" y="3605140"/>
            <a:ext cx="16573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5" y="3459091"/>
            <a:ext cx="17557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3374231"/>
            <a:ext cx="17557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 rot="10800000" flipV="1">
            <a:off x="2843808" y="2782105"/>
            <a:ext cx="2232248" cy="118425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     ҰНАМДЫ КЕЙІПКЕРЛЕР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5076056" y="3374231"/>
            <a:ext cx="1296144" cy="84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3959931" y="3966358"/>
            <a:ext cx="0" cy="11188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 flipH="1">
            <a:off x="2051720" y="3416661"/>
            <a:ext cx="792087" cy="424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 flipH="1" flipV="1">
            <a:off x="2843807" y="1772816"/>
            <a:ext cx="576065" cy="10092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572000" y="1772816"/>
            <a:ext cx="864096" cy="10092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2737" y="442119"/>
            <a:ext cx="9144000" cy="6354762"/>
          </a:xfrm>
          <a:prstGeom prst="verticalScroll">
            <a:avLst>
              <a:gd name="adj" fmla="val 12500"/>
            </a:avLst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kk-KZ" sz="20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kk-KZ" sz="20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54864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kk-KZ" sz="20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ҰНАМСЫЗ КЕЙІПКЕРЛЕР </a:t>
            </a:r>
            <a:endParaRPr lang="ru-RU" sz="20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2765426"/>
            <a:ext cx="2438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 rot="16200000">
            <a:off x="4343400" y="2133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5400000">
            <a:off x="5184775" y="5029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5400000">
            <a:off x="3355975" y="5029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791200" y="3429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10800000">
            <a:off x="2743200" y="350837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36913" y="1535113"/>
            <a:ext cx="18182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kk-KZ" sz="1400" dirty="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469063" y="3352800"/>
            <a:ext cx="18182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kk-KZ" sz="140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758079" y="3013865"/>
            <a:ext cx="1828800" cy="158417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8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kk-KZ" sz="4400"/>
              <a:t/>
            </a:r>
            <a:br>
              <a:rPr lang="kk-KZ" sz="4400"/>
            </a:br>
            <a:endParaRPr lang="kk-KZ" sz="440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kk-KZ" sz="3200"/>
          </a:p>
          <a:p>
            <a:pPr algn="ctr">
              <a:spcBef>
                <a:spcPts val="800"/>
              </a:spcBef>
            </a:pPr>
            <a:endParaRPr lang="kk-KZ" sz="32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1130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3175" y="3484563"/>
            <a:ext cx="457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1100">
                <a:solidFill>
                  <a:srgbClr val="000000"/>
                </a:solidFill>
                <a:cs typeface="Calibri" pitchFamily="32" charset="0"/>
              </a:rPr>
              <a:t>      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7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28600" y="0"/>
            <a:ext cx="8915400" cy="914400"/>
          </a:xfrm>
          <a:prstGeom prst="flowChartDecision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dirty="0">
                <a:solidFill>
                  <a:srgbClr val="000000"/>
                </a:solidFill>
                <a:ea typeface="DejaVu Sans" charset="0"/>
                <a:cs typeface="DejaVu Sans" charset="0"/>
              </a:rPr>
              <a:t> Түсінгенін тексеру “Ой </a:t>
            </a:r>
            <a:r>
              <a:rPr lang="kk-KZ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толғау»</a:t>
            </a:r>
            <a:endParaRPr lang="kk-KZ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057400" y="1371600"/>
            <a:ext cx="5334000" cy="1295400"/>
          </a:xfrm>
          <a:prstGeom prst="downArrowCallout">
            <a:avLst>
              <a:gd name="adj1" fmla="val 102941"/>
              <a:gd name="adj2" fmla="val 102941"/>
              <a:gd name="adj3" fmla="val 16667"/>
              <a:gd name="adj4" fmla="val 66667"/>
            </a:avLst>
          </a:prstGeom>
          <a:solidFill>
            <a:srgbClr val="00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2000" dirty="0">
                <a:solidFill>
                  <a:srgbClr val="FFFFFF"/>
                </a:solidFill>
                <a:ea typeface="DejaVu Sans" charset="0"/>
                <a:cs typeface="DejaVu Sans" charset="0"/>
              </a:rPr>
              <a:t>І-топ </a:t>
            </a:r>
            <a:r>
              <a:rPr lang="kk-KZ" sz="20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Заман және жастар.</a:t>
            </a:r>
            <a:endParaRPr lang="kk-KZ" sz="20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057400" y="3276600"/>
            <a:ext cx="5334000" cy="1295400"/>
          </a:xfrm>
          <a:prstGeom prst="downArrowCallout">
            <a:avLst>
              <a:gd name="adj1" fmla="val 102941"/>
              <a:gd name="adj2" fmla="val 102941"/>
              <a:gd name="adj3" fmla="val 16667"/>
              <a:gd name="adj4" fmla="val 66667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kk-KZ" sz="2000" dirty="0">
                <a:solidFill>
                  <a:srgbClr val="FFFFFF"/>
                </a:solidFill>
                <a:ea typeface="DejaVu Sans" charset="0"/>
                <a:cs typeface="DejaVu Sans" charset="0"/>
              </a:rPr>
              <a:t>ІІ-топ </a:t>
            </a:r>
            <a:r>
              <a:rPr lang="kk-KZ" sz="2000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Арманда кеткен арулар.</a:t>
            </a:r>
            <a:endParaRPr lang="kk-KZ" sz="20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6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362</Words>
  <Application>Microsoft Office PowerPoint</Application>
  <PresentationFormat>Экран (4:3)</PresentationFormat>
  <Paragraphs>115</Paragraphs>
  <Slides>27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User2</dc:creator>
  <cp:lastModifiedBy>User</cp:lastModifiedBy>
  <cp:revision>91</cp:revision>
  <cp:lastPrinted>1601-01-01T00:00:00Z</cp:lastPrinted>
  <dcterms:created xsi:type="dcterms:W3CDTF">2011-05-23T01:29:42Z</dcterms:created>
  <dcterms:modified xsi:type="dcterms:W3CDTF">2013-09-24T02:22:56Z</dcterms:modified>
</cp:coreProperties>
</file>