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5E707-B6A9-4A28-BE8E-DE4EDF4A6AF4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FC42-D690-40FB-A39E-CF4F296C4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../&#1056;&#1072;&#1073;&#1086;&#1095;&#1080;&#1081;%20&#1089;&#1090;&#1086;&#1083;/&#1072;&#1089;&#1077;&#1083;&#1100;/&#1050;&#1257;&#1082;%20&#1090;&#1091;&#1076;&#1099;&#1187;%20&#1078;&#1077;&#1083;&#1073;&#1110;&#1088;&#1077;&#1075;&#1077;&#1085;&#1110;%20!(1).mp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../&#1056;&#1072;&#1073;&#1086;&#1095;&#1080;&#1081;%20&#1089;&#1090;&#1086;&#1083;/&#1072;&#1089;&#1077;&#1083;&#1100;/&#1050;&#1257;&#1082;%20&#1090;&#1091;&#1076;&#1099;&#1187;%20&#1078;&#1077;&#1083;&#1073;&#1110;&#1088;&#1077;&#1075;&#1077;&#1085;&#1110;%20!(1)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G:\&#1046;&#1077;&#1083;&#1090;&#1086;&#1179;&#1089;&#1072;&#1085;%20&#1086;&#1179;&#1080;&#1171;&#1072;&#1089;&#1099;&#1085;&#1099;&#1187;%20&#1073;&#1077;&#1083;&#1075;&#1110;&#1089;&#1110;&#1079;%20&#1089;&#1091;&#1088;&#1077;&#1090;&#1090;&#1077;&#1088;&#1110;.mp4.mp4" TargetMode="External"/><Relationship Id="rId2" Type="http://schemas.openxmlformats.org/officeDocument/2006/relationships/hyperlink" Target="file:///G:\Bolmis%201986&#1078;%20&#1046;&#1077;&#1083;&#1090;&#1086;&#1179;&#1089;&#1072;&#1085;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8" name="Image" r:id="rId3" imgW="8317460" imgH="4647619" progId="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971600" y="2420888"/>
            <a:ext cx="7366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44824"/>
            <a:ext cx="70743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Оқиғаға қанша адам </a:t>
            </a:r>
          </a:p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қатысты?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учитель с указ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005064"/>
            <a:ext cx="3490664" cy="283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0" y="0"/>
            <a:ext cx="468313" cy="6858000"/>
            <a:chOff x="444" y="1161"/>
            <a:chExt cx="265" cy="3445"/>
          </a:xfrm>
        </p:grpSpPr>
        <p:sp>
          <p:nvSpPr>
            <p:cNvPr id="7" name="Freeform 39"/>
            <p:cNvSpPr>
              <a:spLocks/>
            </p:cNvSpPr>
            <p:nvPr/>
          </p:nvSpPr>
          <p:spPr bwMode="auto">
            <a:xfrm rot="-5400000">
              <a:off x="553" y="1866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79" y="0"/>
                  </a:lnTo>
                  <a:lnTo>
                    <a:pt x="152" y="0"/>
                  </a:lnTo>
                  <a:lnTo>
                    <a:pt x="150" y="4"/>
                  </a:lnTo>
                  <a:lnTo>
                    <a:pt x="146" y="7"/>
                  </a:lnTo>
                  <a:lnTo>
                    <a:pt x="143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6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50" y="62"/>
                  </a:lnTo>
                  <a:lnTo>
                    <a:pt x="45" y="60"/>
                  </a:lnTo>
                  <a:lnTo>
                    <a:pt x="41" y="55"/>
                  </a:lnTo>
                  <a:lnTo>
                    <a:pt x="39" y="49"/>
                  </a:lnTo>
                  <a:lnTo>
                    <a:pt x="38" y="44"/>
                  </a:lnTo>
                  <a:lnTo>
                    <a:pt x="39" y="36"/>
                  </a:lnTo>
                  <a:lnTo>
                    <a:pt x="43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3" y="15"/>
                  </a:lnTo>
                  <a:lnTo>
                    <a:pt x="58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10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5" y="80"/>
                  </a:lnTo>
                  <a:lnTo>
                    <a:pt x="8" y="93"/>
                  </a:lnTo>
                  <a:lnTo>
                    <a:pt x="17" y="104"/>
                  </a:lnTo>
                  <a:lnTo>
                    <a:pt x="26" y="113"/>
                  </a:lnTo>
                  <a:lnTo>
                    <a:pt x="34" y="118"/>
                  </a:lnTo>
                  <a:lnTo>
                    <a:pt x="43" y="122"/>
                  </a:lnTo>
                  <a:lnTo>
                    <a:pt x="52" y="124"/>
                  </a:lnTo>
                  <a:lnTo>
                    <a:pt x="65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8" y="96"/>
                  </a:lnTo>
                  <a:lnTo>
                    <a:pt x="124" y="86"/>
                  </a:lnTo>
                  <a:lnTo>
                    <a:pt x="127" y="80"/>
                  </a:lnTo>
                  <a:lnTo>
                    <a:pt x="134" y="76"/>
                  </a:lnTo>
                  <a:lnTo>
                    <a:pt x="146" y="66"/>
                  </a:lnTo>
                  <a:lnTo>
                    <a:pt x="160" y="58"/>
                  </a:lnTo>
                  <a:lnTo>
                    <a:pt x="172" y="51"/>
                  </a:lnTo>
                  <a:lnTo>
                    <a:pt x="184" y="47"/>
                  </a:lnTo>
                  <a:lnTo>
                    <a:pt x="196" y="46"/>
                  </a:lnTo>
                  <a:lnTo>
                    <a:pt x="209" y="44"/>
                  </a:lnTo>
                  <a:lnTo>
                    <a:pt x="221" y="46"/>
                  </a:lnTo>
                  <a:lnTo>
                    <a:pt x="231" y="47"/>
                  </a:lnTo>
                  <a:lnTo>
                    <a:pt x="240" y="51"/>
                  </a:lnTo>
                  <a:lnTo>
                    <a:pt x="250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2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4" y="147"/>
                  </a:lnTo>
                  <a:lnTo>
                    <a:pt x="267" y="162"/>
                  </a:lnTo>
                  <a:lnTo>
                    <a:pt x="260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8" y="197"/>
                  </a:lnTo>
                  <a:lnTo>
                    <a:pt x="215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4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3" y="175"/>
                  </a:lnTo>
                  <a:lnTo>
                    <a:pt x="148" y="158"/>
                  </a:lnTo>
                  <a:lnTo>
                    <a:pt x="148" y="142"/>
                  </a:lnTo>
                  <a:lnTo>
                    <a:pt x="152" y="129"/>
                  </a:lnTo>
                  <a:lnTo>
                    <a:pt x="153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3" y="102"/>
                  </a:lnTo>
                  <a:lnTo>
                    <a:pt x="152" y="100"/>
                  </a:lnTo>
                  <a:lnTo>
                    <a:pt x="148" y="98"/>
                  </a:lnTo>
                  <a:lnTo>
                    <a:pt x="143" y="98"/>
                  </a:lnTo>
                  <a:lnTo>
                    <a:pt x="136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21" y="113"/>
                  </a:lnTo>
                  <a:lnTo>
                    <a:pt x="110" y="127"/>
                  </a:lnTo>
                  <a:lnTo>
                    <a:pt x="105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6" y="180"/>
                  </a:lnTo>
                  <a:lnTo>
                    <a:pt x="62" y="182"/>
                  </a:lnTo>
                  <a:lnTo>
                    <a:pt x="43" y="189"/>
                  </a:lnTo>
                  <a:lnTo>
                    <a:pt x="27" y="204"/>
                  </a:lnTo>
                  <a:lnTo>
                    <a:pt x="15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8" y="258"/>
                  </a:lnTo>
                  <a:lnTo>
                    <a:pt x="17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8" y="248"/>
                  </a:lnTo>
                  <a:lnTo>
                    <a:pt x="48" y="242"/>
                  </a:lnTo>
                  <a:lnTo>
                    <a:pt x="60" y="240"/>
                  </a:lnTo>
                  <a:lnTo>
                    <a:pt x="71" y="240"/>
                  </a:lnTo>
                  <a:lnTo>
                    <a:pt x="81" y="238"/>
                  </a:lnTo>
                  <a:lnTo>
                    <a:pt x="98" y="242"/>
                  </a:lnTo>
                  <a:lnTo>
                    <a:pt x="115" y="244"/>
                  </a:lnTo>
                  <a:lnTo>
                    <a:pt x="134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81" y="264"/>
                  </a:lnTo>
                  <a:lnTo>
                    <a:pt x="190" y="264"/>
                  </a:lnTo>
                  <a:lnTo>
                    <a:pt x="210" y="264"/>
                  </a:lnTo>
                  <a:lnTo>
                    <a:pt x="231" y="260"/>
                  </a:lnTo>
                  <a:lnTo>
                    <a:pt x="266" y="249"/>
                  </a:lnTo>
                  <a:lnTo>
                    <a:pt x="291" y="242"/>
                  </a:lnTo>
                  <a:lnTo>
                    <a:pt x="303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Freeform 40"/>
            <p:cNvSpPr>
              <a:spLocks/>
            </p:cNvSpPr>
            <p:nvPr/>
          </p:nvSpPr>
          <p:spPr bwMode="auto">
            <a:xfrm rot="-5400000">
              <a:off x="421" y="1866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79" y="264"/>
                  </a:lnTo>
                  <a:lnTo>
                    <a:pt x="152" y="264"/>
                  </a:lnTo>
                  <a:lnTo>
                    <a:pt x="150" y="260"/>
                  </a:lnTo>
                  <a:lnTo>
                    <a:pt x="146" y="257"/>
                  </a:lnTo>
                  <a:lnTo>
                    <a:pt x="143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6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50" y="202"/>
                  </a:lnTo>
                  <a:lnTo>
                    <a:pt x="45" y="204"/>
                  </a:lnTo>
                  <a:lnTo>
                    <a:pt x="41" y="208"/>
                  </a:lnTo>
                  <a:lnTo>
                    <a:pt x="39" y="213"/>
                  </a:lnTo>
                  <a:lnTo>
                    <a:pt x="38" y="220"/>
                  </a:lnTo>
                  <a:lnTo>
                    <a:pt x="39" y="228"/>
                  </a:lnTo>
                  <a:lnTo>
                    <a:pt x="43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3" y="249"/>
                  </a:lnTo>
                  <a:lnTo>
                    <a:pt x="58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5" y="264"/>
                  </a:lnTo>
                  <a:lnTo>
                    <a:pt x="10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5" y="184"/>
                  </a:lnTo>
                  <a:lnTo>
                    <a:pt x="8" y="173"/>
                  </a:lnTo>
                  <a:lnTo>
                    <a:pt x="17" y="160"/>
                  </a:lnTo>
                  <a:lnTo>
                    <a:pt x="26" y="151"/>
                  </a:lnTo>
                  <a:lnTo>
                    <a:pt x="34" y="144"/>
                  </a:lnTo>
                  <a:lnTo>
                    <a:pt x="43" y="140"/>
                  </a:lnTo>
                  <a:lnTo>
                    <a:pt x="52" y="140"/>
                  </a:lnTo>
                  <a:lnTo>
                    <a:pt x="65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8" y="168"/>
                  </a:lnTo>
                  <a:lnTo>
                    <a:pt x="124" y="178"/>
                  </a:lnTo>
                  <a:lnTo>
                    <a:pt x="127" y="184"/>
                  </a:lnTo>
                  <a:lnTo>
                    <a:pt x="134" y="188"/>
                  </a:lnTo>
                  <a:lnTo>
                    <a:pt x="146" y="197"/>
                  </a:lnTo>
                  <a:lnTo>
                    <a:pt x="160" y="206"/>
                  </a:lnTo>
                  <a:lnTo>
                    <a:pt x="172" y="211"/>
                  </a:lnTo>
                  <a:lnTo>
                    <a:pt x="184" y="217"/>
                  </a:lnTo>
                  <a:lnTo>
                    <a:pt x="196" y="219"/>
                  </a:lnTo>
                  <a:lnTo>
                    <a:pt x="209" y="220"/>
                  </a:lnTo>
                  <a:lnTo>
                    <a:pt x="221" y="219"/>
                  </a:lnTo>
                  <a:lnTo>
                    <a:pt x="231" y="217"/>
                  </a:lnTo>
                  <a:lnTo>
                    <a:pt x="240" y="213"/>
                  </a:lnTo>
                  <a:lnTo>
                    <a:pt x="250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2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4" y="117"/>
                  </a:lnTo>
                  <a:lnTo>
                    <a:pt x="267" y="102"/>
                  </a:lnTo>
                  <a:lnTo>
                    <a:pt x="260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8" y="67"/>
                  </a:lnTo>
                  <a:lnTo>
                    <a:pt x="215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4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3" y="89"/>
                  </a:lnTo>
                  <a:lnTo>
                    <a:pt x="148" y="106"/>
                  </a:lnTo>
                  <a:lnTo>
                    <a:pt x="148" y="120"/>
                  </a:lnTo>
                  <a:lnTo>
                    <a:pt x="152" y="135"/>
                  </a:lnTo>
                  <a:lnTo>
                    <a:pt x="153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3" y="162"/>
                  </a:lnTo>
                  <a:lnTo>
                    <a:pt x="152" y="164"/>
                  </a:lnTo>
                  <a:lnTo>
                    <a:pt x="148" y="164"/>
                  </a:lnTo>
                  <a:lnTo>
                    <a:pt x="143" y="164"/>
                  </a:lnTo>
                  <a:lnTo>
                    <a:pt x="136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21" y="153"/>
                  </a:lnTo>
                  <a:lnTo>
                    <a:pt x="110" y="137"/>
                  </a:lnTo>
                  <a:lnTo>
                    <a:pt x="105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6" y="84"/>
                  </a:lnTo>
                  <a:lnTo>
                    <a:pt x="62" y="80"/>
                  </a:lnTo>
                  <a:lnTo>
                    <a:pt x="43" y="73"/>
                  </a:lnTo>
                  <a:lnTo>
                    <a:pt x="36" y="69"/>
                  </a:lnTo>
                  <a:lnTo>
                    <a:pt x="27" y="60"/>
                  </a:lnTo>
                  <a:lnTo>
                    <a:pt x="21" y="51"/>
                  </a:lnTo>
                  <a:lnTo>
                    <a:pt x="15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8" y="16"/>
                  </a:lnTo>
                  <a:lnTo>
                    <a:pt x="48" y="22"/>
                  </a:lnTo>
                  <a:lnTo>
                    <a:pt x="60" y="24"/>
                  </a:lnTo>
                  <a:lnTo>
                    <a:pt x="71" y="24"/>
                  </a:lnTo>
                  <a:lnTo>
                    <a:pt x="81" y="24"/>
                  </a:lnTo>
                  <a:lnTo>
                    <a:pt x="98" y="22"/>
                  </a:lnTo>
                  <a:lnTo>
                    <a:pt x="115" y="20"/>
                  </a:lnTo>
                  <a:lnTo>
                    <a:pt x="134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81" y="0"/>
                  </a:lnTo>
                  <a:lnTo>
                    <a:pt x="190" y="0"/>
                  </a:lnTo>
                  <a:lnTo>
                    <a:pt x="210" y="0"/>
                  </a:lnTo>
                  <a:lnTo>
                    <a:pt x="231" y="4"/>
                  </a:lnTo>
                  <a:lnTo>
                    <a:pt x="266" y="15"/>
                  </a:lnTo>
                  <a:lnTo>
                    <a:pt x="291" y="22"/>
                  </a:lnTo>
                  <a:lnTo>
                    <a:pt x="303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 rot="-5400000">
              <a:off x="342" y="1265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2" y="22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6" y="20"/>
                  </a:lnTo>
                  <a:lnTo>
                    <a:pt x="378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29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2" y="13"/>
                  </a:lnTo>
                  <a:lnTo>
                    <a:pt x="272" y="16"/>
                  </a:lnTo>
                  <a:lnTo>
                    <a:pt x="279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6" y="77"/>
                  </a:lnTo>
                  <a:lnTo>
                    <a:pt x="322" y="80"/>
                  </a:lnTo>
                  <a:lnTo>
                    <a:pt x="331" y="84"/>
                  </a:lnTo>
                  <a:lnTo>
                    <a:pt x="341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3" y="140"/>
                  </a:lnTo>
                  <a:lnTo>
                    <a:pt x="390" y="149"/>
                  </a:lnTo>
                  <a:lnTo>
                    <a:pt x="402" y="157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9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29" y="144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21" y="100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8" y="71"/>
                  </a:lnTo>
                  <a:lnTo>
                    <a:pt x="459" y="67"/>
                  </a:lnTo>
                  <a:lnTo>
                    <a:pt x="471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7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50" y="151"/>
                  </a:lnTo>
                  <a:lnTo>
                    <a:pt x="549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9"/>
                  </a:lnTo>
                  <a:lnTo>
                    <a:pt x="497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4" y="200"/>
                  </a:lnTo>
                  <a:lnTo>
                    <a:pt x="386" y="177"/>
                  </a:lnTo>
                  <a:lnTo>
                    <a:pt x="348" y="148"/>
                  </a:lnTo>
                  <a:lnTo>
                    <a:pt x="307" y="117"/>
                  </a:lnTo>
                  <a:lnTo>
                    <a:pt x="266" y="87"/>
                  </a:lnTo>
                  <a:lnTo>
                    <a:pt x="224" y="58"/>
                  </a:lnTo>
                  <a:lnTo>
                    <a:pt x="184" y="35"/>
                  </a:lnTo>
                  <a:lnTo>
                    <a:pt x="167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8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9"/>
                  </a:lnTo>
                  <a:lnTo>
                    <a:pt x="385" y="255"/>
                  </a:lnTo>
                  <a:lnTo>
                    <a:pt x="379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9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4" y="211"/>
                  </a:lnTo>
                  <a:lnTo>
                    <a:pt x="298" y="206"/>
                  </a:lnTo>
                  <a:lnTo>
                    <a:pt x="293" y="202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6" y="189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7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8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3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8"/>
                  </a:lnTo>
                  <a:lnTo>
                    <a:pt x="165" y="133"/>
                  </a:lnTo>
                  <a:lnTo>
                    <a:pt x="165" y="138"/>
                  </a:lnTo>
                  <a:lnTo>
                    <a:pt x="169" y="148"/>
                  </a:lnTo>
                  <a:lnTo>
                    <a:pt x="172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11"/>
                  </a:lnTo>
                  <a:lnTo>
                    <a:pt x="148" y="215"/>
                  </a:lnTo>
                  <a:lnTo>
                    <a:pt x="141" y="219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7"/>
                  </a:lnTo>
                  <a:lnTo>
                    <a:pt x="57" y="184"/>
                  </a:lnTo>
                  <a:lnTo>
                    <a:pt x="52" y="173"/>
                  </a:lnTo>
                  <a:lnTo>
                    <a:pt x="50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2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7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4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Freeform 42"/>
            <p:cNvSpPr>
              <a:spLocks/>
            </p:cNvSpPr>
            <p:nvPr/>
          </p:nvSpPr>
          <p:spPr bwMode="auto">
            <a:xfrm rot="-5400000">
              <a:off x="474" y="1265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80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2" y="242"/>
                  </a:lnTo>
                  <a:lnTo>
                    <a:pt x="557" y="242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2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2"/>
                  </a:lnTo>
                  <a:lnTo>
                    <a:pt x="329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1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2" y="249"/>
                  </a:lnTo>
                  <a:lnTo>
                    <a:pt x="272" y="248"/>
                  </a:lnTo>
                  <a:lnTo>
                    <a:pt x="279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6" y="186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1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6" y="173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4"/>
                  </a:lnTo>
                  <a:lnTo>
                    <a:pt x="390" y="113"/>
                  </a:lnTo>
                  <a:lnTo>
                    <a:pt x="402" y="106"/>
                  </a:lnTo>
                  <a:lnTo>
                    <a:pt x="410" y="100"/>
                  </a:lnTo>
                  <a:lnTo>
                    <a:pt x="416" y="98"/>
                  </a:lnTo>
                  <a:lnTo>
                    <a:pt x="421" y="96"/>
                  </a:lnTo>
                  <a:lnTo>
                    <a:pt x="426" y="96"/>
                  </a:lnTo>
                  <a:lnTo>
                    <a:pt x="428" y="96"/>
                  </a:lnTo>
                  <a:lnTo>
                    <a:pt x="429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29" y="118"/>
                  </a:lnTo>
                  <a:lnTo>
                    <a:pt x="424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21" y="164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8" y="193"/>
                  </a:lnTo>
                  <a:lnTo>
                    <a:pt x="459" y="197"/>
                  </a:lnTo>
                  <a:lnTo>
                    <a:pt x="471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6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4" y="62"/>
                  </a:lnTo>
                  <a:lnTo>
                    <a:pt x="386" y="87"/>
                  </a:lnTo>
                  <a:lnTo>
                    <a:pt x="348" y="116"/>
                  </a:lnTo>
                  <a:lnTo>
                    <a:pt x="307" y="146"/>
                  </a:lnTo>
                  <a:lnTo>
                    <a:pt x="266" y="177"/>
                  </a:lnTo>
                  <a:lnTo>
                    <a:pt x="224" y="204"/>
                  </a:lnTo>
                  <a:lnTo>
                    <a:pt x="184" y="228"/>
                  </a:lnTo>
                  <a:lnTo>
                    <a:pt x="167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4"/>
                  </a:lnTo>
                  <a:lnTo>
                    <a:pt x="385" y="9"/>
                  </a:lnTo>
                  <a:lnTo>
                    <a:pt x="379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9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2"/>
                  </a:lnTo>
                  <a:lnTo>
                    <a:pt x="288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6" y="73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7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8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3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2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6"/>
                  </a:lnTo>
                  <a:lnTo>
                    <a:pt x="172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3"/>
                  </a:lnTo>
                  <a:lnTo>
                    <a:pt x="148" y="47"/>
                  </a:lnTo>
                  <a:lnTo>
                    <a:pt x="141" y="46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2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7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4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" name="Freeform 43"/>
            <p:cNvSpPr>
              <a:spLocks/>
            </p:cNvSpPr>
            <p:nvPr/>
          </p:nvSpPr>
          <p:spPr bwMode="auto">
            <a:xfrm rot="-5400000">
              <a:off x="474" y="1606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4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21" y="246"/>
                  </a:lnTo>
                  <a:lnTo>
                    <a:pt x="24" y="242"/>
                  </a:lnTo>
                  <a:lnTo>
                    <a:pt x="27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4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5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3" y="247"/>
                  </a:lnTo>
                  <a:lnTo>
                    <a:pt x="297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7" y="249"/>
                  </a:lnTo>
                  <a:lnTo>
                    <a:pt x="317" y="247"/>
                  </a:lnTo>
                  <a:lnTo>
                    <a:pt x="310" y="229"/>
                  </a:lnTo>
                  <a:lnTo>
                    <a:pt x="307" y="220"/>
                  </a:lnTo>
                  <a:lnTo>
                    <a:pt x="302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8" y="176"/>
                  </a:lnTo>
                  <a:lnTo>
                    <a:pt x="238" y="175"/>
                  </a:lnTo>
                  <a:lnTo>
                    <a:pt x="226" y="176"/>
                  </a:lnTo>
                  <a:lnTo>
                    <a:pt x="224" y="171"/>
                  </a:lnTo>
                  <a:lnTo>
                    <a:pt x="222" y="162"/>
                  </a:lnTo>
                  <a:lnTo>
                    <a:pt x="217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4" y="96"/>
                  </a:lnTo>
                  <a:lnTo>
                    <a:pt x="169" y="96"/>
                  </a:lnTo>
                  <a:lnTo>
                    <a:pt x="164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9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7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1" y="193"/>
                  </a:lnTo>
                  <a:lnTo>
                    <a:pt x="131" y="195"/>
                  </a:lnTo>
                  <a:lnTo>
                    <a:pt x="119" y="196"/>
                  </a:lnTo>
                  <a:lnTo>
                    <a:pt x="109" y="196"/>
                  </a:lnTo>
                  <a:lnTo>
                    <a:pt x="95" y="196"/>
                  </a:lnTo>
                  <a:lnTo>
                    <a:pt x="86" y="196"/>
                  </a:lnTo>
                  <a:lnTo>
                    <a:pt x="77" y="193"/>
                  </a:lnTo>
                  <a:lnTo>
                    <a:pt x="71" y="187"/>
                  </a:lnTo>
                  <a:lnTo>
                    <a:pt x="62" y="180"/>
                  </a:lnTo>
                  <a:lnTo>
                    <a:pt x="53" y="171"/>
                  </a:lnTo>
                  <a:lnTo>
                    <a:pt x="46" y="158"/>
                  </a:lnTo>
                  <a:lnTo>
                    <a:pt x="43" y="145"/>
                  </a:lnTo>
                  <a:lnTo>
                    <a:pt x="39" y="133"/>
                  </a:lnTo>
                  <a:lnTo>
                    <a:pt x="38" y="122"/>
                  </a:lnTo>
                  <a:lnTo>
                    <a:pt x="39" y="111"/>
                  </a:lnTo>
                  <a:lnTo>
                    <a:pt x="41" y="102"/>
                  </a:lnTo>
                  <a:lnTo>
                    <a:pt x="46" y="85"/>
                  </a:lnTo>
                  <a:lnTo>
                    <a:pt x="53" y="71"/>
                  </a:lnTo>
                  <a:lnTo>
                    <a:pt x="62" y="62"/>
                  </a:lnTo>
                  <a:lnTo>
                    <a:pt x="71" y="53"/>
                  </a:lnTo>
                  <a:lnTo>
                    <a:pt x="81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7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5" y="62"/>
                  </a:lnTo>
                  <a:lnTo>
                    <a:pt x="202" y="87"/>
                  </a:lnTo>
                  <a:lnTo>
                    <a:pt x="241" y="116"/>
                  </a:lnTo>
                  <a:lnTo>
                    <a:pt x="283" y="145"/>
                  </a:lnTo>
                  <a:lnTo>
                    <a:pt x="324" y="176"/>
                  </a:lnTo>
                  <a:lnTo>
                    <a:pt x="366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5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21" y="251"/>
                  </a:lnTo>
                  <a:lnTo>
                    <a:pt x="531" y="246"/>
                  </a:lnTo>
                  <a:lnTo>
                    <a:pt x="542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7" y="209"/>
                  </a:lnTo>
                  <a:lnTo>
                    <a:pt x="574" y="198"/>
                  </a:lnTo>
                  <a:lnTo>
                    <a:pt x="581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5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7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6" y="34"/>
                  </a:lnTo>
                  <a:lnTo>
                    <a:pt x="283" y="47"/>
                  </a:lnTo>
                  <a:lnTo>
                    <a:pt x="286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2" y="64"/>
                  </a:lnTo>
                  <a:lnTo>
                    <a:pt x="305" y="69"/>
                  </a:lnTo>
                  <a:lnTo>
                    <a:pt x="312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29" y="69"/>
                  </a:lnTo>
                  <a:lnTo>
                    <a:pt x="329" y="54"/>
                  </a:lnTo>
                  <a:lnTo>
                    <a:pt x="322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2" y="25"/>
                  </a:lnTo>
                  <a:lnTo>
                    <a:pt x="328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4" y="23"/>
                  </a:lnTo>
                  <a:lnTo>
                    <a:pt x="367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0" y="54"/>
                  </a:lnTo>
                  <a:lnTo>
                    <a:pt x="360" y="62"/>
                  </a:lnTo>
                  <a:lnTo>
                    <a:pt x="364" y="78"/>
                  </a:lnTo>
                  <a:lnTo>
                    <a:pt x="367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2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7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7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29" y="56"/>
                  </a:lnTo>
                  <a:lnTo>
                    <a:pt x="435" y="51"/>
                  </a:lnTo>
                  <a:lnTo>
                    <a:pt x="441" y="47"/>
                  </a:lnTo>
                  <a:lnTo>
                    <a:pt x="448" y="44"/>
                  </a:lnTo>
                  <a:lnTo>
                    <a:pt x="457" y="42"/>
                  </a:lnTo>
                  <a:lnTo>
                    <a:pt x="469" y="40"/>
                  </a:lnTo>
                  <a:lnTo>
                    <a:pt x="479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8" y="91"/>
                  </a:lnTo>
                  <a:lnTo>
                    <a:pt x="540" y="104"/>
                  </a:lnTo>
                  <a:lnTo>
                    <a:pt x="542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29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7" y="189"/>
                  </a:lnTo>
                  <a:lnTo>
                    <a:pt x="497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9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7" y="142"/>
                  </a:lnTo>
                  <a:lnTo>
                    <a:pt x="302" y="96"/>
                  </a:lnTo>
                  <a:lnTo>
                    <a:pt x="234" y="51"/>
                  </a:lnTo>
                  <a:lnTo>
                    <a:pt x="174" y="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" name="Freeform 44"/>
            <p:cNvSpPr>
              <a:spLocks/>
            </p:cNvSpPr>
            <p:nvPr/>
          </p:nvSpPr>
          <p:spPr bwMode="auto">
            <a:xfrm rot="-5400000">
              <a:off x="342" y="1606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4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4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5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4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3" y="14"/>
                  </a:lnTo>
                  <a:lnTo>
                    <a:pt x="297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7" y="13"/>
                  </a:lnTo>
                  <a:lnTo>
                    <a:pt x="317" y="14"/>
                  </a:lnTo>
                  <a:lnTo>
                    <a:pt x="310" y="31"/>
                  </a:lnTo>
                  <a:lnTo>
                    <a:pt x="307" y="42"/>
                  </a:lnTo>
                  <a:lnTo>
                    <a:pt x="302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8" y="85"/>
                  </a:lnTo>
                  <a:lnTo>
                    <a:pt x="238" y="87"/>
                  </a:lnTo>
                  <a:lnTo>
                    <a:pt x="226" y="87"/>
                  </a:lnTo>
                  <a:lnTo>
                    <a:pt x="224" y="91"/>
                  </a:lnTo>
                  <a:lnTo>
                    <a:pt x="222" y="100"/>
                  </a:lnTo>
                  <a:lnTo>
                    <a:pt x="217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4" y="166"/>
                  </a:lnTo>
                  <a:lnTo>
                    <a:pt x="169" y="166"/>
                  </a:lnTo>
                  <a:lnTo>
                    <a:pt x="164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9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7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1" y="69"/>
                  </a:lnTo>
                  <a:lnTo>
                    <a:pt x="131" y="67"/>
                  </a:lnTo>
                  <a:lnTo>
                    <a:pt x="119" y="65"/>
                  </a:lnTo>
                  <a:lnTo>
                    <a:pt x="109" y="65"/>
                  </a:lnTo>
                  <a:lnTo>
                    <a:pt x="95" y="65"/>
                  </a:lnTo>
                  <a:lnTo>
                    <a:pt x="86" y="67"/>
                  </a:lnTo>
                  <a:lnTo>
                    <a:pt x="77" y="69"/>
                  </a:lnTo>
                  <a:lnTo>
                    <a:pt x="71" y="75"/>
                  </a:lnTo>
                  <a:lnTo>
                    <a:pt x="62" y="82"/>
                  </a:lnTo>
                  <a:lnTo>
                    <a:pt x="53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9" y="151"/>
                  </a:lnTo>
                  <a:lnTo>
                    <a:pt x="41" y="160"/>
                  </a:lnTo>
                  <a:lnTo>
                    <a:pt x="46" y="178"/>
                  </a:lnTo>
                  <a:lnTo>
                    <a:pt x="53" y="191"/>
                  </a:lnTo>
                  <a:lnTo>
                    <a:pt x="62" y="200"/>
                  </a:lnTo>
                  <a:lnTo>
                    <a:pt x="71" y="209"/>
                  </a:lnTo>
                  <a:lnTo>
                    <a:pt x="76" y="213"/>
                  </a:lnTo>
                  <a:lnTo>
                    <a:pt x="81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7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5" y="200"/>
                  </a:lnTo>
                  <a:lnTo>
                    <a:pt x="202" y="175"/>
                  </a:lnTo>
                  <a:lnTo>
                    <a:pt x="241" y="147"/>
                  </a:lnTo>
                  <a:lnTo>
                    <a:pt x="283" y="116"/>
                  </a:lnTo>
                  <a:lnTo>
                    <a:pt x="324" y="85"/>
                  </a:lnTo>
                  <a:lnTo>
                    <a:pt x="366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5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21" y="11"/>
                  </a:lnTo>
                  <a:lnTo>
                    <a:pt x="531" y="16"/>
                  </a:lnTo>
                  <a:lnTo>
                    <a:pt x="542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7" y="53"/>
                  </a:lnTo>
                  <a:lnTo>
                    <a:pt x="574" y="64"/>
                  </a:lnTo>
                  <a:lnTo>
                    <a:pt x="581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5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7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2" y="238"/>
                  </a:lnTo>
                  <a:lnTo>
                    <a:pt x="276" y="227"/>
                  </a:lnTo>
                  <a:lnTo>
                    <a:pt x="283" y="215"/>
                  </a:lnTo>
                  <a:lnTo>
                    <a:pt x="286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2" y="198"/>
                  </a:lnTo>
                  <a:lnTo>
                    <a:pt x="305" y="193"/>
                  </a:lnTo>
                  <a:lnTo>
                    <a:pt x="312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29" y="193"/>
                  </a:lnTo>
                  <a:lnTo>
                    <a:pt x="329" y="207"/>
                  </a:lnTo>
                  <a:lnTo>
                    <a:pt x="322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2" y="237"/>
                  </a:lnTo>
                  <a:lnTo>
                    <a:pt x="328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4" y="238"/>
                  </a:lnTo>
                  <a:lnTo>
                    <a:pt x="367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0" y="206"/>
                  </a:lnTo>
                  <a:lnTo>
                    <a:pt x="360" y="198"/>
                  </a:lnTo>
                  <a:lnTo>
                    <a:pt x="364" y="182"/>
                  </a:lnTo>
                  <a:lnTo>
                    <a:pt x="367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2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7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7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29" y="206"/>
                  </a:lnTo>
                  <a:lnTo>
                    <a:pt x="435" y="209"/>
                  </a:lnTo>
                  <a:lnTo>
                    <a:pt x="441" y="215"/>
                  </a:lnTo>
                  <a:lnTo>
                    <a:pt x="448" y="217"/>
                  </a:lnTo>
                  <a:lnTo>
                    <a:pt x="457" y="220"/>
                  </a:lnTo>
                  <a:lnTo>
                    <a:pt x="469" y="222"/>
                  </a:lnTo>
                  <a:lnTo>
                    <a:pt x="479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8" y="171"/>
                  </a:lnTo>
                  <a:lnTo>
                    <a:pt x="540" y="158"/>
                  </a:lnTo>
                  <a:lnTo>
                    <a:pt x="542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29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7" y="71"/>
                  </a:lnTo>
                  <a:lnTo>
                    <a:pt x="497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9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7" y="120"/>
                  </a:lnTo>
                  <a:lnTo>
                    <a:pt x="302" y="166"/>
                  </a:lnTo>
                  <a:lnTo>
                    <a:pt x="234" y="211"/>
                  </a:lnTo>
                  <a:lnTo>
                    <a:pt x="174" y="253"/>
                  </a:lnTo>
                  <a:lnTo>
                    <a:pt x="164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Freeform 45"/>
            <p:cNvSpPr>
              <a:spLocks/>
            </p:cNvSpPr>
            <p:nvPr/>
          </p:nvSpPr>
          <p:spPr bwMode="auto">
            <a:xfrm rot="-5400000">
              <a:off x="552" y="3588"/>
              <a:ext cx="181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80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7" y="7"/>
                  </a:lnTo>
                  <a:lnTo>
                    <a:pt x="141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5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48" y="62"/>
                  </a:lnTo>
                  <a:lnTo>
                    <a:pt x="43" y="60"/>
                  </a:lnTo>
                  <a:lnTo>
                    <a:pt x="40" y="55"/>
                  </a:lnTo>
                  <a:lnTo>
                    <a:pt x="38" y="49"/>
                  </a:lnTo>
                  <a:lnTo>
                    <a:pt x="38" y="44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4" y="15"/>
                  </a:lnTo>
                  <a:lnTo>
                    <a:pt x="59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9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3" y="80"/>
                  </a:lnTo>
                  <a:lnTo>
                    <a:pt x="9" y="93"/>
                  </a:lnTo>
                  <a:lnTo>
                    <a:pt x="16" y="104"/>
                  </a:lnTo>
                  <a:lnTo>
                    <a:pt x="26" y="113"/>
                  </a:lnTo>
                  <a:lnTo>
                    <a:pt x="35" y="118"/>
                  </a:lnTo>
                  <a:lnTo>
                    <a:pt x="41" y="122"/>
                  </a:lnTo>
                  <a:lnTo>
                    <a:pt x="52" y="124"/>
                  </a:lnTo>
                  <a:lnTo>
                    <a:pt x="64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7" y="96"/>
                  </a:lnTo>
                  <a:lnTo>
                    <a:pt x="123" y="86"/>
                  </a:lnTo>
                  <a:lnTo>
                    <a:pt x="128" y="80"/>
                  </a:lnTo>
                  <a:lnTo>
                    <a:pt x="135" y="76"/>
                  </a:lnTo>
                  <a:lnTo>
                    <a:pt x="147" y="66"/>
                  </a:lnTo>
                  <a:lnTo>
                    <a:pt x="159" y="58"/>
                  </a:lnTo>
                  <a:lnTo>
                    <a:pt x="173" y="51"/>
                  </a:lnTo>
                  <a:lnTo>
                    <a:pt x="185" y="47"/>
                  </a:lnTo>
                  <a:lnTo>
                    <a:pt x="197" y="46"/>
                  </a:lnTo>
                  <a:lnTo>
                    <a:pt x="209" y="44"/>
                  </a:lnTo>
                  <a:lnTo>
                    <a:pt x="219" y="46"/>
                  </a:lnTo>
                  <a:lnTo>
                    <a:pt x="229" y="47"/>
                  </a:lnTo>
                  <a:lnTo>
                    <a:pt x="240" y="51"/>
                  </a:lnTo>
                  <a:lnTo>
                    <a:pt x="248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3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3" y="147"/>
                  </a:lnTo>
                  <a:lnTo>
                    <a:pt x="267" y="162"/>
                  </a:lnTo>
                  <a:lnTo>
                    <a:pt x="261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6" y="197"/>
                  </a:lnTo>
                  <a:lnTo>
                    <a:pt x="216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5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4" y="175"/>
                  </a:lnTo>
                  <a:lnTo>
                    <a:pt x="148" y="158"/>
                  </a:lnTo>
                  <a:lnTo>
                    <a:pt x="147" y="142"/>
                  </a:lnTo>
                  <a:lnTo>
                    <a:pt x="150" y="129"/>
                  </a:lnTo>
                  <a:lnTo>
                    <a:pt x="154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4" y="102"/>
                  </a:lnTo>
                  <a:lnTo>
                    <a:pt x="150" y="100"/>
                  </a:lnTo>
                  <a:lnTo>
                    <a:pt x="147" y="98"/>
                  </a:lnTo>
                  <a:lnTo>
                    <a:pt x="143" y="98"/>
                  </a:lnTo>
                  <a:lnTo>
                    <a:pt x="135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19" y="113"/>
                  </a:lnTo>
                  <a:lnTo>
                    <a:pt x="110" y="127"/>
                  </a:lnTo>
                  <a:lnTo>
                    <a:pt x="104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4" y="180"/>
                  </a:lnTo>
                  <a:lnTo>
                    <a:pt x="62" y="182"/>
                  </a:lnTo>
                  <a:lnTo>
                    <a:pt x="41" y="189"/>
                  </a:lnTo>
                  <a:lnTo>
                    <a:pt x="28" y="204"/>
                  </a:lnTo>
                  <a:lnTo>
                    <a:pt x="14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9" y="258"/>
                  </a:lnTo>
                  <a:lnTo>
                    <a:pt x="16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6" y="248"/>
                  </a:lnTo>
                  <a:lnTo>
                    <a:pt x="48" y="242"/>
                  </a:lnTo>
                  <a:lnTo>
                    <a:pt x="59" y="240"/>
                  </a:lnTo>
                  <a:lnTo>
                    <a:pt x="69" y="240"/>
                  </a:lnTo>
                  <a:lnTo>
                    <a:pt x="79" y="238"/>
                  </a:lnTo>
                  <a:lnTo>
                    <a:pt x="97" y="242"/>
                  </a:lnTo>
                  <a:lnTo>
                    <a:pt x="116" y="244"/>
                  </a:lnTo>
                  <a:lnTo>
                    <a:pt x="135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79" y="264"/>
                  </a:lnTo>
                  <a:lnTo>
                    <a:pt x="190" y="264"/>
                  </a:lnTo>
                  <a:lnTo>
                    <a:pt x="211" y="264"/>
                  </a:lnTo>
                  <a:lnTo>
                    <a:pt x="229" y="260"/>
                  </a:lnTo>
                  <a:lnTo>
                    <a:pt x="266" y="249"/>
                  </a:lnTo>
                  <a:lnTo>
                    <a:pt x="290" y="242"/>
                  </a:lnTo>
                  <a:lnTo>
                    <a:pt x="304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6"/>
            <p:cNvSpPr>
              <a:spLocks/>
            </p:cNvSpPr>
            <p:nvPr/>
          </p:nvSpPr>
          <p:spPr bwMode="auto">
            <a:xfrm rot="-5400000">
              <a:off x="419" y="3587"/>
              <a:ext cx="181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80" y="264"/>
                  </a:lnTo>
                  <a:lnTo>
                    <a:pt x="150" y="264"/>
                  </a:lnTo>
                  <a:lnTo>
                    <a:pt x="150" y="260"/>
                  </a:lnTo>
                  <a:lnTo>
                    <a:pt x="147" y="257"/>
                  </a:lnTo>
                  <a:lnTo>
                    <a:pt x="141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5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48" y="202"/>
                  </a:lnTo>
                  <a:lnTo>
                    <a:pt x="43" y="204"/>
                  </a:lnTo>
                  <a:lnTo>
                    <a:pt x="40" y="208"/>
                  </a:lnTo>
                  <a:lnTo>
                    <a:pt x="38" y="213"/>
                  </a:lnTo>
                  <a:lnTo>
                    <a:pt x="38" y="220"/>
                  </a:lnTo>
                  <a:lnTo>
                    <a:pt x="40" y="228"/>
                  </a:lnTo>
                  <a:lnTo>
                    <a:pt x="41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4" y="249"/>
                  </a:lnTo>
                  <a:lnTo>
                    <a:pt x="59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6" y="264"/>
                  </a:lnTo>
                  <a:lnTo>
                    <a:pt x="9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3" y="184"/>
                  </a:lnTo>
                  <a:lnTo>
                    <a:pt x="9" y="173"/>
                  </a:lnTo>
                  <a:lnTo>
                    <a:pt x="16" y="160"/>
                  </a:lnTo>
                  <a:lnTo>
                    <a:pt x="26" y="151"/>
                  </a:lnTo>
                  <a:lnTo>
                    <a:pt x="35" y="144"/>
                  </a:lnTo>
                  <a:lnTo>
                    <a:pt x="41" y="140"/>
                  </a:lnTo>
                  <a:lnTo>
                    <a:pt x="52" y="140"/>
                  </a:lnTo>
                  <a:lnTo>
                    <a:pt x="64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7" y="168"/>
                  </a:lnTo>
                  <a:lnTo>
                    <a:pt x="123" y="178"/>
                  </a:lnTo>
                  <a:lnTo>
                    <a:pt x="128" y="184"/>
                  </a:lnTo>
                  <a:lnTo>
                    <a:pt x="135" y="188"/>
                  </a:lnTo>
                  <a:lnTo>
                    <a:pt x="147" y="197"/>
                  </a:lnTo>
                  <a:lnTo>
                    <a:pt x="159" y="206"/>
                  </a:lnTo>
                  <a:lnTo>
                    <a:pt x="173" y="211"/>
                  </a:lnTo>
                  <a:lnTo>
                    <a:pt x="185" y="217"/>
                  </a:lnTo>
                  <a:lnTo>
                    <a:pt x="197" y="219"/>
                  </a:lnTo>
                  <a:lnTo>
                    <a:pt x="209" y="220"/>
                  </a:lnTo>
                  <a:lnTo>
                    <a:pt x="219" y="219"/>
                  </a:lnTo>
                  <a:lnTo>
                    <a:pt x="229" y="217"/>
                  </a:lnTo>
                  <a:lnTo>
                    <a:pt x="240" y="213"/>
                  </a:lnTo>
                  <a:lnTo>
                    <a:pt x="248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3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3" y="117"/>
                  </a:lnTo>
                  <a:lnTo>
                    <a:pt x="267" y="102"/>
                  </a:lnTo>
                  <a:lnTo>
                    <a:pt x="261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6" y="67"/>
                  </a:lnTo>
                  <a:lnTo>
                    <a:pt x="216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5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4" y="89"/>
                  </a:lnTo>
                  <a:lnTo>
                    <a:pt x="148" y="106"/>
                  </a:lnTo>
                  <a:lnTo>
                    <a:pt x="147" y="120"/>
                  </a:lnTo>
                  <a:lnTo>
                    <a:pt x="150" y="135"/>
                  </a:lnTo>
                  <a:lnTo>
                    <a:pt x="154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4" y="162"/>
                  </a:lnTo>
                  <a:lnTo>
                    <a:pt x="150" y="164"/>
                  </a:lnTo>
                  <a:lnTo>
                    <a:pt x="147" y="164"/>
                  </a:lnTo>
                  <a:lnTo>
                    <a:pt x="143" y="164"/>
                  </a:lnTo>
                  <a:lnTo>
                    <a:pt x="135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19" y="153"/>
                  </a:lnTo>
                  <a:lnTo>
                    <a:pt x="110" y="137"/>
                  </a:lnTo>
                  <a:lnTo>
                    <a:pt x="104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4" y="84"/>
                  </a:lnTo>
                  <a:lnTo>
                    <a:pt x="62" y="80"/>
                  </a:lnTo>
                  <a:lnTo>
                    <a:pt x="41" y="73"/>
                  </a:lnTo>
                  <a:lnTo>
                    <a:pt x="36" y="69"/>
                  </a:lnTo>
                  <a:lnTo>
                    <a:pt x="28" y="60"/>
                  </a:lnTo>
                  <a:lnTo>
                    <a:pt x="21" y="51"/>
                  </a:lnTo>
                  <a:lnTo>
                    <a:pt x="14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6"/>
                  </a:lnTo>
                  <a:lnTo>
                    <a:pt x="16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6" y="16"/>
                  </a:lnTo>
                  <a:lnTo>
                    <a:pt x="48" y="22"/>
                  </a:lnTo>
                  <a:lnTo>
                    <a:pt x="59" y="24"/>
                  </a:lnTo>
                  <a:lnTo>
                    <a:pt x="69" y="24"/>
                  </a:lnTo>
                  <a:lnTo>
                    <a:pt x="79" y="24"/>
                  </a:lnTo>
                  <a:lnTo>
                    <a:pt x="97" y="22"/>
                  </a:lnTo>
                  <a:lnTo>
                    <a:pt x="116" y="20"/>
                  </a:lnTo>
                  <a:lnTo>
                    <a:pt x="135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29" y="4"/>
                  </a:lnTo>
                  <a:lnTo>
                    <a:pt x="266" y="15"/>
                  </a:lnTo>
                  <a:lnTo>
                    <a:pt x="290" y="22"/>
                  </a:lnTo>
                  <a:lnTo>
                    <a:pt x="304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" name="Freeform 47"/>
            <p:cNvSpPr>
              <a:spLocks/>
            </p:cNvSpPr>
            <p:nvPr/>
          </p:nvSpPr>
          <p:spPr bwMode="auto">
            <a:xfrm rot="-5400000">
              <a:off x="553" y="2048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6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7" y="7"/>
                  </a:lnTo>
                  <a:lnTo>
                    <a:pt x="173" y="11"/>
                  </a:lnTo>
                  <a:lnTo>
                    <a:pt x="180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9" y="60"/>
                  </a:lnTo>
                  <a:lnTo>
                    <a:pt x="259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6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7" y="13"/>
                  </a:lnTo>
                  <a:lnTo>
                    <a:pt x="255" y="5"/>
                  </a:lnTo>
                  <a:lnTo>
                    <a:pt x="255" y="0"/>
                  </a:lnTo>
                  <a:lnTo>
                    <a:pt x="299" y="0"/>
                  </a:lnTo>
                  <a:lnTo>
                    <a:pt x="305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7" y="93"/>
                  </a:lnTo>
                  <a:lnTo>
                    <a:pt x="299" y="104"/>
                  </a:lnTo>
                  <a:lnTo>
                    <a:pt x="290" y="113"/>
                  </a:lnTo>
                  <a:lnTo>
                    <a:pt x="281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6" y="116"/>
                  </a:lnTo>
                  <a:lnTo>
                    <a:pt x="223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8" y="80"/>
                  </a:lnTo>
                  <a:lnTo>
                    <a:pt x="181" y="76"/>
                  </a:lnTo>
                  <a:lnTo>
                    <a:pt x="169" y="66"/>
                  </a:lnTo>
                  <a:lnTo>
                    <a:pt x="155" y="58"/>
                  </a:lnTo>
                  <a:lnTo>
                    <a:pt x="143" y="51"/>
                  </a:lnTo>
                  <a:lnTo>
                    <a:pt x="131" y="47"/>
                  </a:lnTo>
                  <a:lnTo>
                    <a:pt x="119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9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1" y="109"/>
                  </a:lnTo>
                  <a:lnTo>
                    <a:pt x="41" y="124"/>
                  </a:lnTo>
                  <a:lnTo>
                    <a:pt x="41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6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8" y="200"/>
                  </a:lnTo>
                  <a:lnTo>
                    <a:pt x="110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2" y="175"/>
                  </a:lnTo>
                  <a:lnTo>
                    <a:pt x="166" y="158"/>
                  </a:lnTo>
                  <a:lnTo>
                    <a:pt x="167" y="142"/>
                  </a:lnTo>
                  <a:lnTo>
                    <a:pt x="164" y="129"/>
                  </a:lnTo>
                  <a:lnTo>
                    <a:pt x="162" y="118"/>
                  </a:lnTo>
                  <a:lnTo>
                    <a:pt x="159" y="109"/>
                  </a:lnTo>
                  <a:lnTo>
                    <a:pt x="161" y="106"/>
                  </a:lnTo>
                  <a:lnTo>
                    <a:pt x="162" y="102"/>
                  </a:lnTo>
                  <a:lnTo>
                    <a:pt x="164" y="100"/>
                  </a:lnTo>
                  <a:lnTo>
                    <a:pt x="167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6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5" y="127"/>
                  </a:lnTo>
                  <a:lnTo>
                    <a:pt x="211" y="144"/>
                  </a:lnTo>
                  <a:lnTo>
                    <a:pt x="217" y="160"/>
                  </a:lnTo>
                  <a:lnTo>
                    <a:pt x="224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4" y="182"/>
                  </a:lnTo>
                  <a:lnTo>
                    <a:pt x="273" y="189"/>
                  </a:lnTo>
                  <a:lnTo>
                    <a:pt x="286" y="204"/>
                  </a:lnTo>
                  <a:lnTo>
                    <a:pt x="300" y="220"/>
                  </a:lnTo>
                  <a:lnTo>
                    <a:pt x="305" y="229"/>
                  </a:lnTo>
                  <a:lnTo>
                    <a:pt x="311" y="244"/>
                  </a:lnTo>
                  <a:lnTo>
                    <a:pt x="312" y="249"/>
                  </a:lnTo>
                  <a:lnTo>
                    <a:pt x="312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7" y="258"/>
                  </a:lnTo>
                  <a:lnTo>
                    <a:pt x="299" y="255"/>
                  </a:lnTo>
                  <a:lnTo>
                    <a:pt x="293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7" y="242"/>
                  </a:lnTo>
                  <a:lnTo>
                    <a:pt x="255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7" y="242"/>
                  </a:lnTo>
                  <a:lnTo>
                    <a:pt x="198" y="244"/>
                  </a:lnTo>
                  <a:lnTo>
                    <a:pt x="181" y="248"/>
                  </a:lnTo>
                  <a:lnTo>
                    <a:pt x="164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6" y="264"/>
                  </a:lnTo>
                  <a:lnTo>
                    <a:pt x="105" y="264"/>
                  </a:lnTo>
                  <a:lnTo>
                    <a:pt x="85" y="260"/>
                  </a:lnTo>
                  <a:lnTo>
                    <a:pt x="50" y="249"/>
                  </a:lnTo>
                  <a:lnTo>
                    <a:pt x="24" y="242"/>
                  </a:lnTo>
                  <a:lnTo>
                    <a:pt x="12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Freeform 48"/>
            <p:cNvSpPr>
              <a:spLocks/>
            </p:cNvSpPr>
            <p:nvPr/>
          </p:nvSpPr>
          <p:spPr bwMode="auto">
            <a:xfrm rot="-5400000">
              <a:off x="421" y="2048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6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7" y="257"/>
                  </a:lnTo>
                  <a:lnTo>
                    <a:pt x="173" y="253"/>
                  </a:lnTo>
                  <a:lnTo>
                    <a:pt x="180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9" y="204"/>
                  </a:lnTo>
                  <a:lnTo>
                    <a:pt x="259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4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6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7" y="253"/>
                  </a:lnTo>
                  <a:lnTo>
                    <a:pt x="254" y="257"/>
                  </a:lnTo>
                  <a:lnTo>
                    <a:pt x="255" y="264"/>
                  </a:lnTo>
                  <a:lnTo>
                    <a:pt x="300" y="264"/>
                  </a:lnTo>
                  <a:lnTo>
                    <a:pt x="305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7" y="173"/>
                  </a:lnTo>
                  <a:lnTo>
                    <a:pt x="299" y="160"/>
                  </a:lnTo>
                  <a:lnTo>
                    <a:pt x="290" y="151"/>
                  </a:lnTo>
                  <a:lnTo>
                    <a:pt x="281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6" y="148"/>
                  </a:lnTo>
                  <a:lnTo>
                    <a:pt x="223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8" y="184"/>
                  </a:lnTo>
                  <a:lnTo>
                    <a:pt x="181" y="188"/>
                  </a:lnTo>
                  <a:lnTo>
                    <a:pt x="169" y="197"/>
                  </a:lnTo>
                  <a:lnTo>
                    <a:pt x="155" y="206"/>
                  </a:lnTo>
                  <a:lnTo>
                    <a:pt x="143" y="211"/>
                  </a:lnTo>
                  <a:lnTo>
                    <a:pt x="131" y="217"/>
                  </a:lnTo>
                  <a:lnTo>
                    <a:pt x="119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9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1" y="155"/>
                  </a:lnTo>
                  <a:lnTo>
                    <a:pt x="41" y="140"/>
                  </a:lnTo>
                  <a:lnTo>
                    <a:pt x="41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6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8" y="66"/>
                  </a:lnTo>
                  <a:lnTo>
                    <a:pt x="110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2" y="89"/>
                  </a:lnTo>
                  <a:lnTo>
                    <a:pt x="166" y="106"/>
                  </a:lnTo>
                  <a:lnTo>
                    <a:pt x="167" y="120"/>
                  </a:lnTo>
                  <a:lnTo>
                    <a:pt x="164" y="135"/>
                  </a:lnTo>
                  <a:lnTo>
                    <a:pt x="162" y="146"/>
                  </a:lnTo>
                  <a:lnTo>
                    <a:pt x="159" y="157"/>
                  </a:lnTo>
                  <a:lnTo>
                    <a:pt x="161" y="158"/>
                  </a:lnTo>
                  <a:lnTo>
                    <a:pt x="162" y="162"/>
                  </a:lnTo>
                  <a:lnTo>
                    <a:pt x="164" y="164"/>
                  </a:lnTo>
                  <a:lnTo>
                    <a:pt x="167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6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5" y="137"/>
                  </a:lnTo>
                  <a:lnTo>
                    <a:pt x="211" y="120"/>
                  </a:lnTo>
                  <a:lnTo>
                    <a:pt x="217" y="104"/>
                  </a:lnTo>
                  <a:lnTo>
                    <a:pt x="224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4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6" y="60"/>
                  </a:lnTo>
                  <a:lnTo>
                    <a:pt x="295" y="51"/>
                  </a:lnTo>
                  <a:lnTo>
                    <a:pt x="300" y="44"/>
                  </a:lnTo>
                  <a:lnTo>
                    <a:pt x="305" y="35"/>
                  </a:lnTo>
                  <a:lnTo>
                    <a:pt x="311" y="20"/>
                  </a:lnTo>
                  <a:lnTo>
                    <a:pt x="312" y="15"/>
                  </a:lnTo>
                  <a:lnTo>
                    <a:pt x="312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7" y="6"/>
                  </a:lnTo>
                  <a:lnTo>
                    <a:pt x="299" y="9"/>
                  </a:lnTo>
                  <a:lnTo>
                    <a:pt x="293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7" y="22"/>
                  </a:lnTo>
                  <a:lnTo>
                    <a:pt x="255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7" y="22"/>
                  </a:lnTo>
                  <a:lnTo>
                    <a:pt x="198" y="20"/>
                  </a:lnTo>
                  <a:lnTo>
                    <a:pt x="181" y="16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50" y="15"/>
                  </a:lnTo>
                  <a:lnTo>
                    <a:pt x="24" y="22"/>
                  </a:lnTo>
                  <a:lnTo>
                    <a:pt x="12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7" name="Freeform 49"/>
            <p:cNvSpPr>
              <a:spLocks/>
            </p:cNvSpPr>
            <p:nvPr/>
          </p:nvSpPr>
          <p:spPr bwMode="auto">
            <a:xfrm rot="-5400000">
              <a:off x="340" y="2986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8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1" y="22"/>
                  </a:lnTo>
                  <a:lnTo>
                    <a:pt x="556" y="22"/>
                  </a:lnTo>
                  <a:lnTo>
                    <a:pt x="544" y="16"/>
                  </a:lnTo>
                  <a:lnTo>
                    <a:pt x="526" y="9"/>
                  </a:lnTo>
                  <a:lnTo>
                    <a:pt x="506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7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7" y="20"/>
                  </a:lnTo>
                  <a:lnTo>
                    <a:pt x="376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30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0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3" y="13"/>
                  </a:lnTo>
                  <a:lnTo>
                    <a:pt x="273" y="16"/>
                  </a:lnTo>
                  <a:lnTo>
                    <a:pt x="278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7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6" y="91"/>
                  </a:lnTo>
                  <a:lnTo>
                    <a:pt x="368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1" y="140"/>
                  </a:lnTo>
                  <a:lnTo>
                    <a:pt x="390" y="149"/>
                  </a:lnTo>
                  <a:lnTo>
                    <a:pt x="400" y="157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19" y="166"/>
                  </a:lnTo>
                  <a:lnTo>
                    <a:pt x="425" y="168"/>
                  </a:lnTo>
                  <a:lnTo>
                    <a:pt x="428" y="166"/>
                  </a:lnTo>
                  <a:lnTo>
                    <a:pt x="430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4"/>
                  </a:lnTo>
                  <a:lnTo>
                    <a:pt x="425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19" y="100"/>
                  </a:lnTo>
                  <a:lnTo>
                    <a:pt x="423" y="93"/>
                  </a:lnTo>
                  <a:lnTo>
                    <a:pt x="425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7" y="75"/>
                  </a:lnTo>
                  <a:lnTo>
                    <a:pt x="447" y="71"/>
                  </a:lnTo>
                  <a:lnTo>
                    <a:pt x="459" y="67"/>
                  </a:lnTo>
                  <a:lnTo>
                    <a:pt x="469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5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49" y="151"/>
                  </a:lnTo>
                  <a:lnTo>
                    <a:pt x="547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8" y="209"/>
                  </a:lnTo>
                  <a:lnTo>
                    <a:pt x="514" y="213"/>
                  </a:lnTo>
                  <a:lnTo>
                    <a:pt x="507" y="217"/>
                  </a:lnTo>
                  <a:lnTo>
                    <a:pt x="502" y="219"/>
                  </a:lnTo>
                  <a:lnTo>
                    <a:pt x="495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5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3" y="200"/>
                  </a:lnTo>
                  <a:lnTo>
                    <a:pt x="387" y="177"/>
                  </a:lnTo>
                  <a:lnTo>
                    <a:pt x="347" y="148"/>
                  </a:lnTo>
                  <a:lnTo>
                    <a:pt x="305" y="117"/>
                  </a:lnTo>
                  <a:lnTo>
                    <a:pt x="264" y="87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6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1" y="53"/>
                  </a:lnTo>
                  <a:lnTo>
                    <a:pt x="14" y="64"/>
                  </a:lnTo>
                  <a:lnTo>
                    <a:pt x="7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5" y="264"/>
                  </a:lnTo>
                  <a:lnTo>
                    <a:pt x="388" y="264"/>
                  </a:lnTo>
                  <a:lnTo>
                    <a:pt x="387" y="259"/>
                  </a:lnTo>
                  <a:lnTo>
                    <a:pt x="383" y="255"/>
                  </a:lnTo>
                  <a:lnTo>
                    <a:pt x="380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8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8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2" y="211"/>
                  </a:lnTo>
                  <a:lnTo>
                    <a:pt x="299" y="206"/>
                  </a:lnTo>
                  <a:lnTo>
                    <a:pt x="293" y="202"/>
                  </a:lnTo>
                  <a:lnTo>
                    <a:pt x="286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4" y="189"/>
                  </a:lnTo>
                  <a:lnTo>
                    <a:pt x="262" y="191"/>
                  </a:lnTo>
                  <a:lnTo>
                    <a:pt x="259" y="193"/>
                  </a:lnTo>
                  <a:lnTo>
                    <a:pt x="259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2" y="242"/>
                  </a:lnTo>
                  <a:lnTo>
                    <a:pt x="255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6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4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1" y="124"/>
                  </a:lnTo>
                  <a:lnTo>
                    <a:pt x="167" y="128"/>
                  </a:lnTo>
                  <a:lnTo>
                    <a:pt x="166" y="133"/>
                  </a:lnTo>
                  <a:lnTo>
                    <a:pt x="166" y="138"/>
                  </a:lnTo>
                  <a:lnTo>
                    <a:pt x="169" y="148"/>
                  </a:lnTo>
                  <a:lnTo>
                    <a:pt x="173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59" y="206"/>
                  </a:lnTo>
                  <a:lnTo>
                    <a:pt x="154" y="211"/>
                  </a:lnTo>
                  <a:lnTo>
                    <a:pt x="148" y="215"/>
                  </a:lnTo>
                  <a:lnTo>
                    <a:pt x="140" y="219"/>
                  </a:lnTo>
                  <a:lnTo>
                    <a:pt x="131" y="220"/>
                  </a:lnTo>
                  <a:lnTo>
                    <a:pt x="121" y="222"/>
                  </a:lnTo>
                  <a:lnTo>
                    <a:pt x="109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69" y="206"/>
                  </a:lnTo>
                  <a:lnTo>
                    <a:pt x="62" y="197"/>
                  </a:lnTo>
                  <a:lnTo>
                    <a:pt x="55" y="184"/>
                  </a:lnTo>
                  <a:lnTo>
                    <a:pt x="52" y="173"/>
                  </a:lnTo>
                  <a:lnTo>
                    <a:pt x="48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3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Freeform 50"/>
            <p:cNvSpPr>
              <a:spLocks/>
            </p:cNvSpPr>
            <p:nvPr/>
          </p:nvSpPr>
          <p:spPr bwMode="auto">
            <a:xfrm rot="-5400000">
              <a:off x="474" y="2987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78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1" y="242"/>
                  </a:lnTo>
                  <a:lnTo>
                    <a:pt x="556" y="242"/>
                  </a:lnTo>
                  <a:lnTo>
                    <a:pt x="544" y="246"/>
                  </a:lnTo>
                  <a:lnTo>
                    <a:pt x="526" y="253"/>
                  </a:lnTo>
                  <a:lnTo>
                    <a:pt x="506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7" y="262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6" y="242"/>
                  </a:lnTo>
                  <a:lnTo>
                    <a:pt x="352" y="242"/>
                  </a:lnTo>
                  <a:lnTo>
                    <a:pt x="330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0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3" y="249"/>
                  </a:lnTo>
                  <a:lnTo>
                    <a:pt x="273" y="248"/>
                  </a:lnTo>
                  <a:lnTo>
                    <a:pt x="278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6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4" y="173"/>
                  </a:lnTo>
                  <a:lnTo>
                    <a:pt x="366" y="173"/>
                  </a:lnTo>
                  <a:lnTo>
                    <a:pt x="368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1" y="124"/>
                  </a:lnTo>
                  <a:lnTo>
                    <a:pt x="390" y="113"/>
                  </a:lnTo>
                  <a:lnTo>
                    <a:pt x="400" y="106"/>
                  </a:lnTo>
                  <a:lnTo>
                    <a:pt x="409" y="100"/>
                  </a:lnTo>
                  <a:lnTo>
                    <a:pt x="416" y="98"/>
                  </a:lnTo>
                  <a:lnTo>
                    <a:pt x="419" y="96"/>
                  </a:lnTo>
                  <a:lnTo>
                    <a:pt x="425" y="96"/>
                  </a:lnTo>
                  <a:lnTo>
                    <a:pt x="428" y="96"/>
                  </a:lnTo>
                  <a:lnTo>
                    <a:pt x="430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30" y="118"/>
                  </a:lnTo>
                  <a:lnTo>
                    <a:pt x="425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19" y="164"/>
                  </a:lnTo>
                  <a:lnTo>
                    <a:pt x="423" y="169"/>
                  </a:lnTo>
                  <a:lnTo>
                    <a:pt x="425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7" y="187"/>
                  </a:lnTo>
                  <a:lnTo>
                    <a:pt x="447" y="193"/>
                  </a:lnTo>
                  <a:lnTo>
                    <a:pt x="459" y="197"/>
                  </a:lnTo>
                  <a:lnTo>
                    <a:pt x="469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5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49" y="111"/>
                  </a:lnTo>
                  <a:lnTo>
                    <a:pt x="547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8" y="53"/>
                  </a:lnTo>
                  <a:lnTo>
                    <a:pt x="507" y="46"/>
                  </a:lnTo>
                  <a:lnTo>
                    <a:pt x="495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5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3" y="62"/>
                  </a:lnTo>
                  <a:lnTo>
                    <a:pt x="387" y="87"/>
                  </a:lnTo>
                  <a:lnTo>
                    <a:pt x="347" y="116"/>
                  </a:lnTo>
                  <a:lnTo>
                    <a:pt x="305" y="146"/>
                  </a:lnTo>
                  <a:lnTo>
                    <a:pt x="264" y="177"/>
                  </a:lnTo>
                  <a:lnTo>
                    <a:pt x="224" y="204"/>
                  </a:lnTo>
                  <a:lnTo>
                    <a:pt x="185" y="228"/>
                  </a:lnTo>
                  <a:lnTo>
                    <a:pt x="166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1" y="209"/>
                  </a:lnTo>
                  <a:lnTo>
                    <a:pt x="14" y="198"/>
                  </a:lnTo>
                  <a:lnTo>
                    <a:pt x="7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5" y="0"/>
                  </a:lnTo>
                  <a:lnTo>
                    <a:pt x="388" y="0"/>
                  </a:lnTo>
                  <a:lnTo>
                    <a:pt x="387" y="4"/>
                  </a:lnTo>
                  <a:lnTo>
                    <a:pt x="383" y="9"/>
                  </a:lnTo>
                  <a:lnTo>
                    <a:pt x="380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8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8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2" y="53"/>
                  </a:lnTo>
                  <a:lnTo>
                    <a:pt x="299" y="56"/>
                  </a:lnTo>
                  <a:lnTo>
                    <a:pt x="293" y="62"/>
                  </a:lnTo>
                  <a:lnTo>
                    <a:pt x="286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4" y="73"/>
                  </a:lnTo>
                  <a:lnTo>
                    <a:pt x="262" y="71"/>
                  </a:lnTo>
                  <a:lnTo>
                    <a:pt x="259" y="69"/>
                  </a:lnTo>
                  <a:lnTo>
                    <a:pt x="259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8" y="29"/>
                  </a:lnTo>
                  <a:lnTo>
                    <a:pt x="268" y="25"/>
                  </a:lnTo>
                  <a:lnTo>
                    <a:pt x="262" y="20"/>
                  </a:lnTo>
                  <a:lnTo>
                    <a:pt x="255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6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1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6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6"/>
                  </a:lnTo>
                  <a:lnTo>
                    <a:pt x="173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59" y="56"/>
                  </a:lnTo>
                  <a:lnTo>
                    <a:pt x="154" y="53"/>
                  </a:lnTo>
                  <a:lnTo>
                    <a:pt x="148" y="47"/>
                  </a:lnTo>
                  <a:lnTo>
                    <a:pt x="140" y="46"/>
                  </a:lnTo>
                  <a:lnTo>
                    <a:pt x="131" y="42"/>
                  </a:lnTo>
                  <a:lnTo>
                    <a:pt x="121" y="40"/>
                  </a:lnTo>
                  <a:lnTo>
                    <a:pt x="109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69" y="56"/>
                  </a:lnTo>
                  <a:lnTo>
                    <a:pt x="62" y="67"/>
                  </a:lnTo>
                  <a:lnTo>
                    <a:pt x="55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3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51"/>
            <p:cNvSpPr>
              <a:spLocks/>
            </p:cNvSpPr>
            <p:nvPr/>
          </p:nvSpPr>
          <p:spPr bwMode="auto">
            <a:xfrm rot="-5400000">
              <a:off x="340" y="2647"/>
              <a:ext cx="339" cy="132"/>
            </a:xfrm>
            <a:custGeom>
              <a:avLst/>
              <a:gdLst>
                <a:gd name="T0" fmla="*/ 0 w 589"/>
                <a:gd name="T1" fmla="*/ 0 h 264"/>
                <a:gd name="T2" fmla="*/ 1 w 589"/>
                <a:gd name="T3" fmla="*/ 1 h 264"/>
                <a:gd name="T4" fmla="*/ 1 w 589"/>
                <a:gd name="T5" fmla="*/ 1 h 264"/>
                <a:gd name="T6" fmla="*/ 1 w 589"/>
                <a:gd name="T7" fmla="*/ 1 h 264"/>
                <a:gd name="T8" fmla="*/ 1 w 589"/>
                <a:gd name="T9" fmla="*/ 1 h 264"/>
                <a:gd name="T10" fmla="*/ 1 w 589"/>
                <a:gd name="T11" fmla="*/ 1 h 264"/>
                <a:gd name="T12" fmla="*/ 1 w 589"/>
                <a:gd name="T13" fmla="*/ 1 h 264"/>
                <a:gd name="T14" fmla="*/ 1 w 589"/>
                <a:gd name="T15" fmla="*/ 1 h 264"/>
                <a:gd name="T16" fmla="*/ 1 w 589"/>
                <a:gd name="T17" fmla="*/ 1 h 264"/>
                <a:gd name="T18" fmla="*/ 1 w 589"/>
                <a:gd name="T19" fmla="*/ 1 h 264"/>
                <a:gd name="T20" fmla="*/ 1 w 589"/>
                <a:gd name="T21" fmla="*/ 1 h 264"/>
                <a:gd name="T22" fmla="*/ 1 w 589"/>
                <a:gd name="T23" fmla="*/ 1 h 264"/>
                <a:gd name="T24" fmla="*/ 1 w 589"/>
                <a:gd name="T25" fmla="*/ 1 h 264"/>
                <a:gd name="T26" fmla="*/ 1 w 589"/>
                <a:gd name="T27" fmla="*/ 1 h 264"/>
                <a:gd name="T28" fmla="*/ 1 w 589"/>
                <a:gd name="T29" fmla="*/ 1 h 264"/>
                <a:gd name="T30" fmla="*/ 1 w 589"/>
                <a:gd name="T31" fmla="*/ 1 h 264"/>
                <a:gd name="T32" fmla="*/ 1 w 589"/>
                <a:gd name="T33" fmla="*/ 1 h 264"/>
                <a:gd name="T34" fmla="*/ 1 w 589"/>
                <a:gd name="T35" fmla="*/ 1 h 264"/>
                <a:gd name="T36" fmla="*/ 1 w 589"/>
                <a:gd name="T37" fmla="*/ 1 h 264"/>
                <a:gd name="T38" fmla="*/ 1 w 589"/>
                <a:gd name="T39" fmla="*/ 1 h 264"/>
                <a:gd name="T40" fmla="*/ 1 w 589"/>
                <a:gd name="T41" fmla="*/ 1 h 264"/>
                <a:gd name="T42" fmla="*/ 1 w 589"/>
                <a:gd name="T43" fmla="*/ 1 h 264"/>
                <a:gd name="T44" fmla="*/ 1 w 589"/>
                <a:gd name="T45" fmla="*/ 1 h 264"/>
                <a:gd name="T46" fmla="*/ 1 w 589"/>
                <a:gd name="T47" fmla="*/ 1 h 264"/>
                <a:gd name="T48" fmla="*/ 1 w 589"/>
                <a:gd name="T49" fmla="*/ 1 h 264"/>
                <a:gd name="T50" fmla="*/ 1 w 589"/>
                <a:gd name="T51" fmla="*/ 1 h 264"/>
                <a:gd name="T52" fmla="*/ 1 w 589"/>
                <a:gd name="T53" fmla="*/ 1 h 264"/>
                <a:gd name="T54" fmla="*/ 1 w 589"/>
                <a:gd name="T55" fmla="*/ 1 h 264"/>
                <a:gd name="T56" fmla="*/ 1 w 589"/>
                <a:gd name="T57" fmla="*/ 1 h 264"/>
                <a:gd name="T58" fmla="*/ 1 w 589"/>
                <a:gd name="T59" fmla="*/ 1 h 264"/>
                <a:gd name="T60" fmla="*/ 1 w 589"/>
                <a:gd name="T61" fmla="*/ 1 h 264"/>
                <a:gd name="T62" fmla="*/ 1 w 589"/>
                <a:gd name="T63" fmla="*/ 1 h 264"/>
                <a:gd name="T64" fmla="*/ 1 w 589"/>
                <a:gd name="T65" fmla="*/ 1 h 264"/>
                <a:gd name="T66" fmla="*/ 1 w 589"/>
                <a:gd name="T67" fmla="*/ 1 h 264"/>
                <a:gd name="T68" fmla="*/ 1 w 589"/>
                <a:gd name="T69" fmla="*/ 1 h 264"/>
                <a:gd name="T70" fmla="*/ 1 w 589"/>
                <a:gd name="T71" fmla="*/ 1 h 264"/>
                <a:gd name="T72" fmla="*/ 1 w 589"/>
                <a:gd name="T73" fmla="*/ 1 h 264"/>
                <a:gd name="T74" fmla="*/ 1 w 589"/>
                <a:gd name="T75" fmla="*/ 1 h 264"/>
                <a:gd name="T76" fmla="*/ 1 w 589"/>
                <a:gd name="T77" fmla="*/ 1 h 264"/>
                <a:gd name="T78" fmla="*/ 1 w 589"/>
                <a:gd name="T79" fmla="*/ 1 h 264"/>
                <a:gd name="T80" fmla="*/ 1 w 589"/>
                <a:gd name="T81" fmla="*/ 1 h 264"/>
                <a:gd name="T82" fmla="*/ 1 w 589"/>
                <a:gd name="T83" fmla="*/ 1 h 264"/>
                <a:gd name="T84" fmla="*/ 1 w 589"/>
                <a:gd name="T85" fmla="*/ 1 h 264"/>
                <a:gd name="T86" fmla="*/ 1 w 589"/>
                <a:gd name="T87" fmla="*/ 1 h 264"/>
                <a:gd name="T88" fmla="*/ 1 w 589"/>
                <a:gd name="T89" fmla="*/ 1 h 264"/>
                <a:gd name="T90" fmla="*/ 1 w 589"/>
                <a:gd name="T91" fmla="*/ 1 h 264"/>
                <a:gd name="T92" fmla="*/ 1 w 589"/>
                <a:gd name="T93" fmla="*/ 1 h 264"/>
                <a:gd name="T94" fmla="*/ 1 w 589"/>
                <a:gd name="T95" fmla="*/ 1 h 264"/>
                <a:gd name="T96" fmla="*/ 1 w 589"/>
                <a:gd name="T97" fmla="*/ 1 h 264"/>
                <a:gd name="T98" fmla="*/ 1 w 589"/>
                <a:gd name="T99" fmla="*/ 1 h 264"/>
                <a:gd name="T100" fmla="*/ 1 w 589"/>
                <a:gd name="T101" fmla="*/ 1 h 264"/>
                <a:gd name="T102" fmla="*/ 1 w 589"/>
                <a:gd name="T103" fmla="*/ 1 h 264"/>
                <a:gd name="T104" fmla="*/ 1 w 589"/>
                <a:gd name="T105" fmla="*/ 1 h 264"/>
                <a:gd name="T106" fmla="*/ 1 w 589"/>
                <a:gd name="T107" fmla="*/ 1 h 264"/>
                <a:gd name="T108" fmla="*/ 1 w 589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9"/>
                <a:gd name="T166" fmla="*/ 0 h 264"/>
                <a:gd name="T167" fmla="*/ 589 w 589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9" h="264">
                  <a:moveTo>
                    <a:pt x="161" y="264"/>
                  </a:moveTo>
                  <a:lnTo>
                    <a:pt x="40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9" y="7"/>
                  </a:lnTo>
                  <a:lnTo>
                    <a:pt x="16" y="15"/>
                  </a:lnTo>
                  <a:lnTo>
                    <a:pt x="19" y="18"/>
                  </a:lnTo>
                  <a:lnTo>
                    <a:pt x="23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4" y="16"/>
                  </a:lnTo>
                  <a:lnTo>
                    <a:pt x="63" y="9"/>
                  </a:lnTo>
                  <a:lnTo>
                    <a:pt x="82" y="6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5" y="9"/>
                  </a:lnTo>
                  <a:lnTo>
                    <a:pt x="194" y="16"/>
                  </a:lnTo>
                  <a:lnTo>
                    <a:pt x="202" y="20"/>
                  </a:lnTo>
                  <a:lnTo>
                    <a:pt x="211" y="20"/>
                  </a:lnTo>
                  <a:lnTo>
                    <a:pt x="223" y="22"/>
                  </a:lnTo>
                  <a:lnTo>
                    <a:pt x="237" y="20"/>
                  </a:lnTo>
                  <a:lnTo>
                    <a:pt x="257" y="18"/>
                  </a:lnTo>
                  <a:lnTo>
                    <a:pt x="282" y="15"/>
                  </a:lnTo>
                  <a:lnTo>
                    <a:pt x="295" y="7"/>
                  </a:lnTo>
                  <a:lnTo>
                    <a:pt x="308" y="4"/>
                  </a:lnTo>
                  <a:lnTo>
                    <a:pt x="313" y="7"/>
                  </a:lnTo>
                  <a:lnTo>
                    <a:pt x="314" y="11"/>
                  </a:lnTo>
                  <a:lnTo>
                    <a:pt x="316" y="13"/>
                  </a:lnTo>
                  <a:lnTo>
                    <a:pt x="316" y="16"/>
                  </a:lnTo>
                  <a:lnTo>
                    <a:pt x="309" y="33"/>
                  </a:lnTo>
                  <a:lnTo>
                    <a:pt x="306" y="42"/>
                  </a:lnTo>
                  <a:lnTo>
                    <a:pt x="301" y="49"/>
                  </a:lnTo>
                  <a:lnTo>
                    <a:pt x="292" y="60"/>
                  </a:lnTo>
                  <a:lnTo>
                    <a:pt x="287" y="67"/>
                  </a:lnTo>
                  <a:lnTo>
                    <a:pt x="280" y="73"/>
                  </a:lnTo>
                  <a:lnTo>
                    <a:pt x="273" y="77"/>
                  </a:lnTo>
                  <a:lnTo>
                    <a:pt x="266" y="80"/>
                  </a:lnTo>
                  <a:lnTo>
                    <a:pt x="256" y="84"/>
                  </a:lnTo>
                  <a:lnTo>
                    <a:pt x="247" y="86"/>
                  </a:lnTo>
                  <a:lnTo>
                    <a:pt x="237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91"/>
                  </a:lnTo>
                  <a:lnTo>
                    <a:pt x="220" y="102"/>
                  </a:lnTo>
                  <a:lnTo>
                    <a:pt x="216" y="120"/>
                  </a:lnTo>
                  <a:lnTo>
                    <a:pt x="211" y="129"/>
                  </a:lnTo>
                  <a:lnTo>
                    <a:pt x="206" y="140"/>
                  </a:lnTo>
                  <a:lnTo>
                    <a:pt x="197" y="149"/>
                  </a:lnTo>
                  <a:lnTo>
                    <a:pt x="187" y="157"/>
                  </a:lnTo>
                  <a:lnTo>
                    <a:pt x="178" y="162"/>
                  </a:lnTo>
                  <a:lnTo>
                    <a:pt x="173" y="166"/>
                  </a:lnTo>
                  <a:lnTo>
                    <a:pt x="168" y="166"/>
                  </a:lnTo>
                  <a:lnTo>
                    <a:pt x="163" y="168"/>
                  </a:lnTo>
                  <a:lnTo>
                    <a:pt x="161" y="166"/>
                  </a:lnTo>
                  <a:lnTo>
                    <a:pt x="157" y="164"/>
                  </a:lnTo>
                  <a:lnTo>
                    <a:pt x="157" y="160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4"/>
                  </a:lnTo>
                  <a:lnTo>
                    <a:pt x="164" y="133"/>
                  </a:lnTo>
                  <a:lnTo>
                    <a:pt x="168" y="124"/>
                  </a:lnTo>
                  <a:lnTo>
                    <a:pt x="169" y="115"/>
                  </a:lnTo>
                  <a:lnTo>
                    <a:pt x="169" y="107"/>
                  </a:lnTo>
                  <a:lnTo>
                    <a:pt x="168" y="100"/>
                  </a:lnTo>
                  <a:lnTo>
                    <a:pt x="166" y="93"/>
                  </a:lnTo>
                  <a:lnTo>
                    <a:pt x="163" y="87"/>
                  </a:lnTo>
                  <a:lnTo>
                    <a:pt x="159" y="84"/>
                  </a:lnTo>
                  <a:lnTo>
                    <a:pt x="156" y="78"/>
                  </a:lnTo>
                  <a:lnTo>
                    <a:pt x="151" y="75"/>
                  </a:lnTo>
                  <a:lnTo>
                    <a:pt x="140" y="71"/>
                  </a:lnTo>
                  <a:lnTo>
                    <a:pt x="130" y="67"/>
                  </a:lnTo>
                  <a:lnTo>
                    <a:pt x="118" y="66"/>
                  </a:lnTo>
                  <a:lnTo>
                    <a:pt x="107" y="66"/>
                  </a:lnTo>
                  <a:lnTo>
                    <a:pt x="94" y="67"/>
                  </a:lnTo>
                  <a:lnTo>
                    <a:pt x="87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1" y="82"/>
                  </a:lnTo>
                  <a:lnTo>
                    <a:pt x="52" y="93"/>
                  </a:lnTo>
                  <a:lnTo>
                    <a:pt x="47" y="106"/>
                  </a:lnTo>
                  <a:lnTo>
                    <a:pt x="42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40" y="162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1" y="202"/>
                  </a:lnTo>
                  <a:lnTo>
                    <a:pt x="69" y="209"/>
                  </a:lnTo>
                  <a:lnTo>
                    <a:pt x="75" y="213"/>
                  </a:lnTo>
                  <a:lnTo>
                    <a:pt x="80" y="217"/>
                  </a:lnTo>
                  <a:lnTo>
                    <a:pt x="87" y="219"/>
                  </a:lnTo>
                  <a:lnTo>
                    <a:pt x="92" y="220"/>
                  </a:lnTo>
                  <a:lnTo>
                    <a:pt x="109" y="222"/>
                  </a:lnTo>
                  <a:lnTo>
                    <a:pt x="126" y="220"/>
                  </a:lnTo>
                  <a:lnTo>
                    <a:pt x="142" y="215"/>
                  </a:lnTo>
                  <a:lnTo>
                    <a:pt x="149" y="211"/>
                  </a:lnTo>
                  <a:lnTo>
                    <a:pt x="154" y="208"/>
                  </a:lnTo>
                  <a:lnTo>
                    <a:pt x="164" y="200"/>
                  </a:lnTo>
                  <a:lnTo>
                    <a:pt x="201" y="177"/>
                  </a:lnTo>
                  <a:lnTo>
                    <a:pt x="240" y="148"/>
                  </a:lnTo>
                  <a:lnTo>
                    <a:pt x="282" y="117"/>
                  </a:lnTo>
                  <a:lnTo>
                    <a:pt x="323" y="87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1" y="26"/>
                  </a:lnTo>
                  <a:lnTo>
                    <a:pt x="439" y="16"/>
                  </a:lnTo>
                  <a:lnTo>
                    <a:pt x="456" y="11"/>
                  </a:lnTo>
                  <a:lnTo>
                    <a:pt x="471" y="6"/>
                  </a:lnTo>
                  <a:lnTo>
                    <a:pt x="490" y="6"/>
                  </a:lnTo>
                  <a:lnTo>
                    <a:pt x="509" y="9"/>
                  </a:lnTo>
                  <a:lnTo>
                    <a:pt x="520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49" y="33"/>
                  </a:lnTo>
                  <a:lnTo>
                    <a:pt x="559" y="42"/>
                  </a:lnTo>
                  <a:lnTo>
                    <a:pt x="566" y="53"/>
                  </a:lnTo>
                  <a:lnTo>
                    <a:pt x="573" y="64"/>
                  </a:lnTo>
                  <a:lnTo>
                    <a:pt x="580" y="77"/>
                  </a:lnTo>
                  <a:lnTo>
                    <a:pt x="584" y="84"/>
                  </a:lnTo>
                  <a:lnTo>
                    <a:pt x="589" y="89"/>
                  </a:lnTo>
                  <a:lnTo>
                    <a:pt x="589" y="189"/>
                  </a:lnTo>
                  <a:lnTo>
                    <a:pt x="532" y="264"/>
                  </a:lnTo>
                  <a:lnTo>
                    <a:pt x="199" y="264"/>
                  </a:lnTo>
                  <a:lnTo>
                    <a:pt x="201" y="259"/>
                  </a:lnTo>
                  <a:lnTo>
                    <a:pt x="204" y="255"/>
                  </a:lnTo>
                  <a:lnTo>
                    <a:pt x="207" y="251"/>
                  </a:lnTo>
                  <a:lnTo>
                    <a:pt x="213" y="249"/>
                  </a:lnTo>
                  <a:lnTo>
                    <a:pt x="216" y="246"/>
                  </a:lnTo>
                  <a:lnTo>
                    <a:pt x="220" y="244"/>
                  </a:lnTo>
                  <a:lnTo>
                    <a:pt x="232" y="239"/>
                  </a:lnTo>
                  <a:lnTo>
                    <a:pt x="245" y="237"/>
                  </a:lnTo>
                  <a:lnTo>
                    <a:pt x="256" y="239"/>
                  </a:lnTo>
                  <a:lnTo>
                    <a:pt x="268" y="242"/>
                  </a:lnTo>
                  <a:lnTo>
                    <a:pt x="270" y="240"/>
                  </a:lnTo>
                  <a:lnTo>
                    <a:pt x="273" y="239"/>
                  </a:lnTo>
                  <a:lnTo>
                    <a:pt x="276" y="228"/>
                  </a:lnTo>
                  <a:lnTo>
                    <a:pt x="282" y="217"/>
                  </a:lnTo>
                  <a:lnTo>
                    <a:pt x="285" y="211"/>
                  </a:lnTo>
                  <a:lnTo>
                    <a:pt x="290" y="206"/>
                  </a:lnTo>
                  <a:lnTo>
                    <a:pt x="295" y="202"/>
                  </a:lnTo>
                  <a:lnTo>
                    <a:pt x="301" y="198"/>
                  </a:lnTo>
                  <a:lnTo>
                    <a:pt x="306" y="193"/>
                  </a:lnTo>
                  <a:lnTo>
                    <a:pt x="311" y="191"/>
                  </a:lnTo>
                  <a:lnTo>
                    <a:pt x="318" y="189"/>
                  </a:lnTo>
                  <a:lnTo>
                    <a:pt x="323" y="189"/>
                  </a:lnTo>
                  <a:lnTo>
                    <a:pt x="325" y="191"/>
                  </a:lnTo>
                  <a:lnTo>
                    <a:pt x="328" y="193"/>
                  </a:lnTo>
                  <a:lnTo>
                    <a:pt x="328" y="208"/>
                  </a:lnTo>
                  <a:lnTo>
                    <a:pt x="323" y="219"/>
                  </a:lnTo>
                  <a:lnTo>
                    <a:pt x="320" y="229"/>
                  </a:lnTo>
                  <a:lnTo>
                    <a:pt x="320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2" y="246"/>
                  </a:lnTo>
                  <a:lnTo>
                    <a:pt x="339" y="248"/>
                  </a:lnTo>
                  <a:lnTo>
                    <a:pt x="345" y="248"/>
                  </a:lnTo>
                  <a:lnTo>
                    <a:pt x="351" y="246"/>
                  </a:lnTo>
                  <a:lnTo>
                    <a:pt x="358" y="244"/>
                  </a:lnTo>
                  <a:lnTo>
                    <a:pt x="363" y="240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1" y="215"/>
                  </a:lnTo>
                  <a:lnTo>
                    <a:pt x="361" y="208"/>
                  </a:lnTo>
                  <a:lnTo>
                    <a:pt x="361" y="198"/>
                  </a:lnTo>
                  <a:lnTo>
                    <a:pt x="363" y="184"/>
                  </a:lnTo>
                  <a:lnTo>
                    <a:pt x="368" y="164"/>
                  </a:lnTo>
                  <a:lnTo>
                    <a:pt x="377" y="153"/>
                  </a:lnTo>
                  <a:lnTo>
                    <a:pt x="385" y="142"/>
                  </a:lnTo>
                  <a:lnTo>
                    <a:pt x="390" y="137"/>
                  </a:lnTo>
                  <a:lnTo>
                    <a:pt x="396" y="133"/>
                  </a:lnTo>
                  <a:lnTo>
                    <a:pt x="401" y="131"/>
                  </a:lnTo>
                  <a:lnTo>
                    <a:pt x="408" y="129"/>
                  </a:lnTo>
                  <a:lnTo>
                    <a:pt x="411" y="126"/>
                  </a:lnTo>
                  <a:lnTo>
                    <a:pt x="416" y="124"/>
                  </a:lnTo>
                  <a:lnTo>
                    <a:pt x="421" y="128"/>
                  </a:lnTo>
                  <a:lnTo>
                    <a:pt x="423" y="133"/>
                  </a:lnTo>
                  <a:lnTo>
                    <a:pt x="423" y="138"/>
                  </a:lnTo>
                  <a:lnTo>
                    <a:pt x="420" y="148"/>
                  </a:lnTo>
                  <a:lnTo>
                    <a:pt x="416" y="157"/>
                  </a:lnTo>
                  <a:lnTo>
                    <a:pt x="414" y="168"/>
                  </a:lnTo>
                  <a:lnTo>
                    <a:pt x="413" y="180"/>
                  </a:lnTo>
                  <a:lnTo>
                    <a:pt x="420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7" y="219"/>
                  </a:lnTo>
                  <a:lnTo>
                    <a:pt x="456" y="220"/>
                  </a:lnTo>
                  <a:lnTo>
                    <a:pt x="468" y="222"/>
                  </a:lnTo>
                  <a:lnTo>
                    <a:pt x="478" y="222"/>
                  </a:lnTo>
                  <a:lnTo>
                    <a:pt x="490" y="220"/>
                  </a:lnTo>
                  <a:lnTo>
                    <a:pt x="501" y="219"/>
                  </a:lnTo>
                  <a:lnTo>
                    <a:pt x="509" y="215"/>
                  </a:lnTo>
                  <a:lnTo>
                    <a:pt x="518" y="206"/>
                  </a:lnTo>
                  <a:lnTo>
                    <a:pt x="527" y="197"/>
                  </a:lnTo>
                  <a:lnTo>
                    <a:pt x="532" y="184"/>
                  </a:lnTo>
                  <a:lnTo>
                    <a:pt x="537" y="173"/>
                  </a:lnTo>
                  <a:lnTo>
                    <a:pt x="539" y="160"/>
                  </a:lnTo>
                  <a:lnTo>
                    <a:pt x="540" y="146"/>
                  </a:lnTo>
                  <a:lnTo>
                    <a:pt x="539" y="133"/>
                  </a:lnTo>
                  <a:lnTo>
                    <a:pt x="537" y="120"/>
                  </a:lnTo>
                  <a:lnTo>
                    <a:pt x="534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5" y="78"/>
                  </a:lnTo>
                  <a:lnTo>
                    <a:pt x="504" y="73"/>
                  </a:lnTo>
                  <a:lnTo>
                    <a:pt x="494" y="67"/>
                  </a:lnTo>
                  <a:lnTo>
                    <a:pt x="483" y="66"/>
                  </a:lnTo>
                  <a:lnTo>
                    <a:pt x="471" y="66"/>
                  </a:lnTo>
                  <a:lnTo>
                    <a:pt x="465" y="66"/>
                  </a:lnTo>
                  <a:lnTo>
                    <a:pt x="458" y="66"/>
                  </a:lnTo>
                  <a:lnTo>
                    <a:pt x="446" y="71"/>
                  </a:lnTo>
                  <a:lnTo>
                    <a:pt x="427" y="80"/>
                  </a:lnTo>
                  <a:lnTo>
                    <a:pt x="368" y="120"/>
                  </a:lnTo>
                  <a:lnTo>
                    <a:pt x="301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1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Freeform 52"/>
            <p:cNvSpPr>
              <a:spLocks/>
            </p:cNvSpPr>
            <p:nvPr/>
          </p:nvSpPr>
          <p:spPr bwMode="auto">
            <a:xfrm rot="-5400000">
              <a:off x="474" y="2648"/>
              <a:ext cx="339" cy="131"/>
            </a:xfrm>
            <a:custGeom>
              <a:avLst/>
              <a:gdLst>
                <a:gd name="T0" fmla="*/ 0 w 589"/>
                <a:gd name="T1" fmla="*/ 1 h 262"/>
                <a:gd name="T2" fmla="*/ 1 w 589"/>
                <a:gd name="T3" fmla="*/ 1 h 262"/>
                <a:gd name="T4" fmla="*/ 1 w 589"/>
                <a:gd name="T5" fmla="*/ 1 h 262"/>
                <a:gd name="T6" fmla="*/ 1 w 589"/>
                <a:gd name="T7" fmla="*/ 1 h 262"/>
                <a:gd name="T8" fmla="*/ 1 w 589"/>
                <a:gd name="T9" fmla="*/ 1 h 262"/>
                <a:gd name="T10" fmla="*/ 1 w 589"/>
                <a:gd name="T11" fmla="*/ 1 h 262"/>
                <a:gd name="T12" fmla="*/ 1 w 589"/>
                <a:gd name="T13" fmla="*/ 1 h 262"/>
                <a:gd name="T14" fmla="*/ 1 w 589"/>
                <a:gd name="T15" fmla="*/ 1 h 262"/>
                <a:gd name="T16" fmla="*/ 1 w 589"/>
                <a:gd name="T17" fmla="*/ 1 h 262"/>
                <a:gd name="T18" fmla="*/ 1 w 589"/>
                <a:gd name="T19" fmla="*/ 1 h 262"/>
                <a:gd name="T20" fmla="*/ 1 w 589"/>
                <a:gd name="T21" fmla="*/ 1 h 262"/>
                <a:gd name="T22" fmla="*/ 1 w 589"/>
                <a:gd name="T23" fmla="*/ 1 h 262"/>
                <a:gd name="T24" fmla="*/ 1 w 589"/>
                <a:gd name="T25" fmla="*/ 1 h 262"/>
                <a:gd name="T26" fmla="*/ 1 w 589"/>
                <a:gd name="T27" fmla="*/ 1 h 262"/>
                <a:gd name="T28" fmla="*/ 1 w 589"/>
                <a:gd name="T29" fmla="*/ 1 h 262"/>
                <a:gd name="T30" fmla="*/ 1 w 589"/>
                <a:gd name="T31" fmla="*/ 1 h 262"/>
                <a:gd name="T32" fmla="*/ 1 w 589"/>
                <a:gd name="T33" fmla="*/ 1 h 262"/>
                <a:gd name="T34" fmla="*/ 1 w 589"/>
                <a:gd name="T35" fmla="*/ 1 h 262"/>
                <a:gd name="T36" fmla="*/ 1 w 589"/>
                <a:gd name="T37" fmla="*/ 1 h 262"/>
                <a:gd name="T38" fmla="*/ 1 w 589"/>
                <a:gd name="T39" fmla="*/ 1 h 262"/>
                <a:gd name="T40" fmla="*/ 1 w 589"/>
                <a:gd name="T41" fmla="*/ 1 h 262"/>
                <a:gd name="T42" fmla="*/ 1 w 589"/>
                <a:gd name="T43" fmla="*/ 1 h 262"/>
                <a:gd name="T44" fmla="*/ 1 w 589"/>
                <a:gd name="T45" fmla="*/ 1 h 262"/>
                <a:gd name="T46" fmla="*/ 1 w 589"/>
                <a:gd name="T47" fmla="*/ 1 h 262"/>
                <a:gd name="T48" fmla="*/ 1 w 589"/>
                <a:gd name="T49" fmla="*/ 1 h 262"/>
                <a:gd name="T50" fmla="*/ 1 w 589"/>
                <a:gd name="T51" fmla="*/ 1 h 262"/>
                <a:gd name="T52" fmla="*/ 1 w 589"/>
                <a:gd name="T53" fmla="*/ 1 h 262"/>
                <a:gd name="T54" fmla="*/ 1 w 589"/>
                <a:gd name="T55" fmla="*/ 1 h 262"/>
                <a:gd name="T56" fmla="*/ 1 w 589"/>
                <a:gd name="T57" fmla="*/ 1 h 262"/>
                <a:gd name="T58" fmla="*/ 1 w 589"/>
                <a:gd name="T59" fmla="*/ 1 h 262"/>
                <a:gd name="T60" fmla="*/ 1 w 589"/>
                <a:gd name="T61" fmla="*/ 1 h 262"/>
                <a:gd name="T62" fmla="*/ 1 w 589"/>
                <a:gd name="T63" fmla="*/ 1 h 262"/>
                <a:gd name="T64" fmla="*/ 1 w 589"/>
                <a:gd name="T65" fmla="*/ 1 h 262"/>
                <a:gd name="T66" fmla="*/ 1 w 589"/>
                <a:gd name="T67" fmla="*/ 1 h 262"/>
                <a:gd name="T68" fmla="*/ 1 w 589"/>
                <a:gd name="T69" fmla="*/ 1 h 262"/>
                <a:gd name="T70" fmla="*/ 1 w 589"/>
                <a:gd name="T71" fmla="*/ 1 h 262"/>
                <a:gd name="T72" fmla="*/ 1 w 589"/>
                <a:gd name="T73" fmla="*/ 1 h 262"/>
                <a:gd name="T74" fmla="*/ 1 w 589"/>
                <a:gd name="T75" fmla="*/ 1 h 262"/>
                <a:gd name="T76" fmla="*/ 1 w 589"/>
                <a:gd name="T77" fmla="*/ 1 h 262"/>
                <a:gd name="T78" fmla="*/ 1 w 589"/>
                <a:gd name="T79" fmla="*/ 1 h 262"/>
                <a:gd name="T80" fmla="*/ 1 w 589"/>
                <a:gd name="T81" fmla="*/ 1 h 262"/>
                <a:gd name="T82" fmla="*/ 1 w 589"/>
                <a:gd name="T83" fmla="*/ 1 h 262"/>
                <a:gd name="T84" fmla="*/ 1 w 589"/>
                <a:gd name="T85" fmla="*/ 1 h 262"/>
                <a:gd name="T86" fmla="*/ 1 w 589"/>
                <a:gd name="T87" fmla="*/ 1 h 262"/>
                <a:gd name="T88" fmla="*/ 1 w 589"/>
                <a:gd name="T89" fmla="*/ 1 h 262"/>
                <a:gd name="T90" fmla="*/ 1 w 589"/>
                <a:gd name="T91" fmla="*/ 1 h 262"/>
                <a:gd name="T92" fmla="*/ 1 w 589"/>
                <a:gd name="T93" fmla="*/ 1 h 262"/>
                <a:gd name="T94" fmla="*/ 1 w 589"/>
                <a:gd name="T95" fmla="*/ 1 h 262"/>
                <a:gd name="T96" fmla="*/ 1 w 589"/>
                <a:gd name="T97" fmla="*/ 1 h 262"/>
                <a:gd name="T98" fmla="*/ 1 w 589"/>
                <a:gd name="T99" fmla="*/ 1 h 262"/>
                <a:gd name="T100" fmla="*/ 1 w 589"/>
                <a:gd name="T101" fmla="*/ 1 h 262"/>
                <a:gd name="T102" fmla="*/ 1 w 589"/>
                <a:gd name="T103" fmla="*/ 1 h 262"/>
                <a:gd name="T104" fmla="*/ 1 w 589"/>
                <a:gd name="T105" fmla="*/ 1 h 262"/>
                <a:gd name="T106" fmla="*/ 1 w 589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9"/>
                <a:gd name="T163" fmla="*/ 0 h 262"/>
                <a:gd name="T164" fmla="*/ 589 w 589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9" h="262">
                  <a:moveTo>
                    <a:pt x="161" y="0"/>
                  </a:moveTo>
                  <a:lnTo>
                    <a:pt x="40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9" y="255"/>
                  </a:lnTo>
                  <a:lnTo>
                    <a:pt x="16" y="248"/>
                  </a:lnTo>
                  <a:lnTo>
                    <a:pt x="19" y="246"/>
                  </a:lnTo>
                  <a:lnTo>
                    <a:pt x="23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4" y="246"/>
                  </a:lnTo>
                  <a:lnTo>
                    <a:pt x="63" y="253"/>
                  </a:lnTo>
                  <a:lnTo>
                    <a:pt x="82" y="257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2"/>
                  </a:lnTo>
                  <a:lnTo>
                    <a:pt x="175" y="253"/>
                  </a:lnTo>
                  <a:lnTo>
                    <a:pt x="194" y="246"/>
                  </a:lnTo>
                  <a:lnTo>
                    <a:pt x="211" y="242"/>
                  </a:lnTo>
                  <a:lnTo>
                    <a:pt x="237" y="242"/>
                  </a:lnTo>
                  <a:lnTo>
                    <a:pt x="257" y="244"/>
                  </a:lnTo>
                  <a:lnTo>
                    <a:pt x="282" y="249"/>
                  </a:lnTo>
                  <a:lnTo>
                    <a:pt x="295" y="255"/>
                  </a:lnTo>
                  <a:lnTo>
                    <a:pt x="308" y="258"/>
                  </a:lnTo>
                  <a:lnTo>
                    <a:pt x="313" y="255"/>
                  </a:lnTo>
                  <a:lnTo>
                    <a:pt x="314" y="253"/>
                  </a:lnTo>
                  <a:lnTo>
                    <a:pt x="316" y="249"/>
                  </a:lnTo>
                  <a:lnTo>
                    <a:pt x="316" y="248"/>
                  </a:lnTo>
                  <a:lnTo>
                    <a:pt x="309" y="231"/>
                  </a:lnTo>
                  <a:lnTo>
                    <a:pt x="306" y="220"/>
                  </a:lnTo>
                  <a:lnTo>
                    <a:pt x="301" y="213"/>
                  </a:lnTo>
                  <a:lnTo>
                    <a:pt x="292" y="202"/>
                  </a:lnTo>
                  <a:lnTo>
                    <a:pt x="287" y="195"/>
                  </a:lnTo>
                  <a:lnTo>
                    <a:pt x="280" y="189"/>
                  </a:lnTo>
                  <a:lnTo>
                    <a:pt x="273" y="186"/>
                  </a:lnTo>
                  <a:lnTo>
                    <a:pt x="266" y="182"/>
                  </a:lnTo>
                  <a:lnTo>
                    <a:pt x="256" y="178"/>
                  </a:lnTo>
                  <a:lnTo>
                    <a:pt x="247" y="177"/>
                  </a:lnTo>
                  <a:lnTo>
                    <a:pt x="237" y="175"/>
                  </a:lnTo>
                  <a:lnTo>
                    <a:pt x="226" y="175"/>
                  </a:lnTo>
                  <a:lnTo>
                    <a:pt x="223" y="173"/>
                  </a:lnTo>
                  <a:lnTo>
                    <a:pt x="221" y="173"/>
                  </a:lnTo>
                  <a:lnTo>
                    <a:pt x="220" y="162"/>
                  </a:lnTo>
                  <a:lnTo>
                    <a:pt x="216" y="144"/>
                  </a:lnTo>
                  <a:lnTo>
                    <a:pt x="211" y="133"/>
                  </a:lnTo>
                  <a:lnTo>
                    <a:pt x="206" y="124"/>
                  </a:lnTo>
                  <a:lnTo>
                    <a:pt x="197" y="113"/>
                  </a:lnTo>
                  <a:lnTo>
                    <a:pt x="187" y="106"/>
                  </a:lnTo>
                  <a:lnTo>
                    <a:pt x="178" y="100"/>
                  </a:lnTo>
                  <a:lnTo>
                    <a:pt x="173" y="98"/>
                  </a:lnTo>
                  <a:lnTo>
                    <a:pt x="168" y="96"/>
                  </a:lnTo>
                  <a:lnTo>
                    <a:pt x="163" y="96"/>
                  </a:lnTo>
                  <a:lnTo>
                    <a:pt x="161" y="96"/>
                  </a:lnTo>
                  <a:lnTo>
                    <a:pt x="157" y="100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3"/>
                  </a:lnTo>
                  <a:lnTo>
                    <a:pt x="159" y="118"/>
                  </a:lnTo>
                  <a:lnTo>
                    <a:pt x="164" y="129"/>
                  </a:lnTo>
                  <a:lnTo>
                    <a:pt x="168" y="138"/>
                  </a:lnTo>
                  <a:lnTo>
                    <a:pt x="169" y="147"/>
                  </a:lnTo>
                  <a:lnTo>
                    <a:pt x="169" y="155"/>
                  </a:lnTo>
                  <a:lnTo>
                    <a:pt x="168" y="164"/>
                  </a:lnTo>
                  <a:lnTo>
                    <a:pt x="166" y="169"/>
                  </a:lnTo>
                  <a:lnTo>
                    <a:pt x="163" y="175"/>
                  </a:lnTo>
                  <a:lnTo>
                    <a:pt x="159" y="180"/>
                  </a:lnTo>
                  <a:lnTo>
                    <a:pt x="156" y="184"/>
                  </a:lnTo>
                  <a:lnTo>
                    <a:pt x="151" y="187"/>
                  </a:lnTo>
                  <a:lnTo>
                    <a:pt x="140" y="193"/>
                  </a:lnTo>
                  <a:lnTo>
                    <a:pt x="130" y="197"/>
                  </a:lnTo>
                  <a:lnTo>
                    <a:pt x="118" y="197"/>
                  </a:lnTo>
                  <a:lnTo>
                    <a:pt x="107" y="198"/>
                  </a:lnTo>
                  <a:lnTo>
                    <a:pt x="94" y="197"/>
                  </a:lnTo>
                  <a:lnTo>
                    <a:pt x="87" y="197"/>
                  </a:lnTo>
                  <a:lnTo>
                    <a:pt x="78" y="193"/>
                  </a:lnTo>
                  <a:lnTo>
                    <a:pt x="69" y="189"/>
                  </a:lnTo>
                  <a:lnTo>
                    <a:pt x="61" y="180"/>
                  </a:lnTo>
                  <a:lnTo>
                    <a:pt x="52" y="171"/>
                  </a:lnTo>
                  <a:lnTo>
                    <a:pt x="47" y="158"/>
                  </a:lnTo>
                  <a:lnTo>
                    <a:pt x="42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6"/>
                  </a:lnTo>
                  <a:lnTo>
                    <a:pt x="54" y="73"/>
                  </a:lnTo>
                  <a:lnTo>
                    <a:pt x="61" y="62"/>
                  </a:lnTo>
                  <a:lnTo>
                    <a:pt x="69" y="53"/>
                  </a:lnTo>
                  <a:lnTo>
                    <a:pt x="80" y="46"/>
                  </a:lnTo>
                  <a:lnTo>
                    <a:pt x="92" y="42"/>
                  </a:lnTo>
                  <a:lnTo>
                    <a:pt x="109" y="42"/>
                  </a:lnTo>
                  <a:lnTo>
                    <a:pt x="126" y="44"/>
                  </a:lnTo>
                  <a:lnTo>
                    <a:pt x="142" y="49"/>
                  </a:lnTo>
                  <a:lnTo>
                    <a:pt x="149" y="51"/>
                  </a:lnTo>
                  <a:lnTo>
                    <a:pt x="154" y="55"/>
                  </a:lnTo>
                  <a:lnTo>
                    <a:pt x="164" y="62"/>
                  </a:lnTo>
                  <a:lnTo>
                    <a:pt x="201" y="87"/>
                  </a:lnTo>
                  <a:lnTo>
                    <a:pt x="240" y="116"/>
                  </a:lnTo>
                  <a:lnTo>
                    <a:pt x="282" y="146"/>
                  </a:lnTo>
                  <a:lnTo>
                    <a:pt x="323" y="177"/>
                  </a:lnTo>
                  <a:lnTo>
                    <a:pt x="364" y="204"/>
                  </a:lnTo>
                  <a:lnTo>
                    <a:pt x="404" y="228"/>
                  </a:lnTo>
                  <a:lnTo>
                    <a:pt x="421" y="237"/>
                  </a:lnTo>
                  <a:lnTo>
                    <a:pt x="439" y="246"/>
                  </a:lnTo>
                  <a:lnTo>
                    <a:pt x="456" y="251"/>
                  </a:lnTo>
                  <a:lnTo>
                    <a:pt x="471" y="257"/>
                  </a:lnTo>
                  <a:lnTo>
                    <a:pt x="490" y="257"/>
                  </a:lnTo>
                  <a:lnTo>
                    <a:pt x="509" y="255"/>
                  </a:lnTo>
                  <a:lnTo>
                    <a:pt x="520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49" y="231"/>
                  </a:lnTo>
                  <a:lnTo>
                    <a:pt x="559" y="220"/>
                  </a:lnTo>
                  <a:lnTo>
                    <a:pt x="566" y="209"/>
                  </a:lnTo>
                  <a:lnTo>
                    <a:pt x="573" y="198"/>
                  </a:lnTo>
                  <a:lnTo>
                    <a:pt x="580" y="187"/>
                  </a:lnTo>
                  <a:lnTo>
                    <a:pt x="584" y="180"/>
                  </a:lnTo>
                  <a:lnTo>
                    <a:pt x="589" y="175"/>
                  </a:lnTo>
                  <a:lnTo>
                    <a:pt x="589" y="73"/>
                  </a:lnTo>
                  <a:lnTo>
                    <a:pt x="532" y="0"/>
                  </a:lnTo>
                  <a:lnTo>
                    <a:pt x="199" y="0"/>
                  </a:lnTo>
                  <a:lnTo>
                    <a:pt x="201" y="4"/>
                  </a:lnTo>
                  <a:lnTo>
                    <a:pt x="204" y="9"/>
                  </a:lnTo>
                  <a:lnTo>
                    <a:pt x="207" y="13"/>
                  </a:lnTo>
                  <a:lnTo>
                    <a:pt x="213" y="15"/>
                  </a:lnTo>
                  <a:lnTo>
                    <a:pt x="216" y="16"/>
                  </a:lnTo>
                  <a:lnTo>
                    <a:pt x="220" y="18"/>
                  </a:lnTo>
                  <a:lnTo>
                    <a:pt x="232" y="24"/>
                  </a:lnTo>
                  <a:lnTo>
                    <a:pt x="245" y="25"/>
                  </a:lnTo>
                  <a:lnTo>
                    <a:pt x="256" y="24"/>
                  </a:lnTo>
                  <a:lnTo>
                    <a:pt x="268" y="22"/>
                  </a:lnTo>
                  <a:lnTo>
                    <a:pt x="270" y="24"/>
                  </a:lnTo>
                  <a:lnTo>
                    <a:pt x="273" y="25"/>
                  </a:lnTo>
                  <a:lnTo>
                    <a:pt x="276" y="36"/>
                  </a:lnTo>
                  <a:lnTo>
                    <a:pt x="282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2"/>
                  </a:lnTo>
                  <a:lnTo>
                    <a:pt x="301" y="66"/>
                  </a:lnTo>
                  <a:lnTo>
                    <a:pt x="306" y="69"/>
                  </a:lnTo>
                  <a:lnTo>
                    <a:pt x="311" y="73"/>
                  </a:lnTo>
                  <a:lnTo>
                    <a:pt x="318" y="73"/>
                  </a:lnTo>
                  <a:lnTo>
                    <a:pt x="323" y="73"/>
                  </a:lnTo>
                  <a:lnTo>
                    <a:pt x="325" y="71"/>
                  </a:lnTo>
                  <a:lnTo>
                    <a:pt x="328" y="69"/>
                  </a:lnTo>
                  <a:lnTo>
                    <a:pt x="328" y="56"/>
                  </a:lnTo>
                  <a:lnTo>
                    <a:pt x="323" y="44"/>
                  </a:lnTo>
                  <a:lnTo>
                    <a:pt x="320" y="33"/>
                  </a:lnTo>
                  <a:lnTo>
                    <a:pt x="320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2" y="18"/>
                  </a:lnTo>
                  <a:lnTo>
                    <a:pt x="339" y="16"/>
                  </a:lnTo>
                  <a:lnTo>
                    <a:pt x="345" y="16"/>
                  </a:lnTo>
                  <a:lnTo>
                    <a:pt x="351" y="18"/>
                  </a:lnTo>
                  <a:lnTo>
                    <a:pt x="358" y="20"/>
                  </a:lnTo>
                  <a:lnTo>
                    <a:pt x="363" y="24"/>
                  </a:lnTo>
                  <a:lnTo>
                    <a:pt x="368" y="29"/>
                  </a:lnTo>
                  <a:lnTo>
                    <a:pt x="364" y="38"/>
                  </a:lnTo>
                  <a:lnTo>
                    <a:pt x="361" y="47"/>
                  </a:lnTo>
                  <a:lnTo>
                    <a:pt x="361" y="55"/>
                  </a:lnTo>
                  <a:lnTo>
                    <a:pt x="361" y="64"/>
                  </a:lnTo>
                  <a:lnTo>
                    <a:pt x="363" y="80"/>
                  </a:lnTo>
                  <a:lnTo>
                    <a:pt x="368" y="100"/>
                  </a:lnTo>
                  <a:lnTo>
                    <a:pt x="377" y="111"/>
                  </a:lnTo>
                  <a:lnTo>
                    <a:pt x="385" y="122"/>
                  </a:lnTo>
                  <a:lnTo>
                    <a:pt x="390" y="127"/>
                  </a:lnTo>
                  <a:lnTo>
                    <a:pt x="396" y="131"/>
                  </a:lnTo>
                  <a:lnTo>
                    <a:pt x="401" y="133"/>
                  </a:lnTo>
                  <a:lnTo>
                    <a:pt x="408" y="133"/>
                  </a:lnTo>
                  <a:lnTo>
                    <a:pt x="411" y="137"/>
                  </a:lnTo>
                  <a:lnTo>
                    <a:pt x="416" y="138"/>
                  </a:lnTo>
                  <a:lnTo>
                    <a:pt x="420" y="137"/>
                  </a:lnTo>
                  <a:lnTo>
                    <a:pt x="421" y="137"/>
                  </a:lnTo>
                  <a:lnTo>
                    <a:pt x="421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20" y="116"/>
                  </a:lnTo>
                  <a:lnTo>
                    <a:pt x="416" y="107"/>
                  </a:lnTo>
                  <a:lnTo>
                    <a:pt x="414" y="96"/>
                  </a:lnTo>
                  <a:lnTo>
                    <a:pt x="413" y="82"/>
                  </a:lnTo>
                  <a:lnTo>
                    <a:pt x="420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7" y="46"/>
                  </a:lnTo>
                  <a:lnTo>
                    <a:pt x="456" y="42"/>
                  </a:lnTo>
                  <a:lnTo>
                    <a:pt x="468" y="40"/>
                  </a:lnTo>
                  <a:lnTo>
                    <a:pt x="478" y="40"/>
                  </a:lnTo>
                  <a:lnTo>
                    <a:pt x="490" y="42"/>
                  </a:lnTo>
                  <a:lnTo>
                    <a:pt x="501" y="46"/>
                  </a:lnTo>
                  <a:lnTo>
                    <a:pt x="509" y="49"/>
                  </a:lnTo>
                  <a:lnTo>
                    <a:pt x="518" y="56"/>
                  </a:lnTo>
                  <a:lnTo>
                    <a:pt x="527" y="67"/>
                  </a:lnTo>
                  <a:lnTo>
                    <a:pt x="532" y="78"/>
                  </a:lnTo>
                  <a:lnTo>
                    <a:pt x="537" y="91"/>
                  </a:lnTo>
                  <a:lnTo>
                    <a:pt x="539" y="104"/>
                  </a:lnTo>
                  <a:lnTo>
                    <a:pt x="540" y="116"/>
                  </a:lnTo>
                  <a:lnTo>
                    <a:pt x="539" y="129"/>
                  </a:lnTo>
                  <a:lnTo>
                    <a:pt x="537" y="142"/>
                  </a:lnTo>
                  <a:lnTo>
                    <a:pt x="534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5" y="184"/>
                  </a:lnTo>
                  <a:lnTo>
                    <a:pt x="504" y="191"/>
                  </a:lnTo>
                  <a:lnTo>
                    <a:pt x="494" y="195"/>
                  </a:lnTo>
                  <a:lnTo>
                    <a:pt x="483" y="198"/>
                  </a:lnTo>
                  <a:lnTo>
                    <a:pt x="471" y="198"/>
                  </a:lnTo>
                  <a:lnTo>
                    <a:pt x="465" y="198"/>
                  </a:lnTo>
                  <a:lnTo>
                    <a:pt x="458" y="197"/>
                  </a:lnTo>
                  <a:lnTo>
                    <a:pt x="446" y="193"/>
                  </a:lnTo>
                  <a:lnTo>
                    <a:pt x="427" y="184"/>
                  </a:lnTo>
                  <a:lnTo>
                    <a:pt x="368" y="142"/>
                  </a:lnTo>
                  <a:lnTo>
                    <a:pt x="301" y="96"/>
                  </a:lnTo>
                  <a:lnTo>
                    <a:pt x="235" y="53"/>
                  </a:lnTo>
                  <a:lnTo>
                    <a:pt x="173" y="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Freeform 53"/>
            <p:cNvSpPr>
              <a:spLocks/>
            </p:cNvSpPr>
            <p:nvPr/>
          </p:nvSpPr>
          <p:spPr bwMode="auto">
            <a:xfrm rot="-5400000">
              <a:off x="473" y="3328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2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19" y="246"/>
                  </a:lnTo>
                  <a:lnTo>
                    <a:pt x="22" y="242"/>
                  </a:lnTo>
                  <a:lnTo>
                    <a:pt x="28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3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1" y="247"/>
                  </a:lnTo>
                  <a:lnTo>
                    <a:pt x="295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6" y="249"/>
                  </a:lnTo>
                  <a:lnTo>
                    <a:pt x="316" y="247"/>
                  </a:lnTo>
                  <a:lnTo>
                    <a:pt x="311" y="229"/>
                  </a:lnTo>
                  <a:lnTo>
                    <a:pt x="305" y="220"/>
                  </a:lnTo>
                  <a:lnTo>
                    <a:pt x="300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7" y="176"/>
                  </a:lnTo>
                  <a:lnTo>
                    <a:pt x="236" y="175"/>
                  </a:lnTo>
                  <a:lnTo>
                    <a:pt x="226" y="176"/>
                  </a:lnTo>
                  <a:lnTo>
                    <a:pt x="223" y="171"/>
                  </a:lnTo>
                  <a:lnTo>
                    <a:pt x="221" y="162"/>
                  </a:lnTo>
                  <a:lnTo>
                    <a:pt x="216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3" y="96"/>
                  </a:lnTo>
                  <a:lnTo>
                    <a:pt x="169" y="96"/>
                  </a:lnTo>
                  <a:lnTo>
                    <a:pt x="162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7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6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2" y="193"/>
                  </a:lnTo>
                  <a:lnTo>
                    <a:pt x="129" y="195"/>
                  </a:lnTo>
                  <a:lnTo>
                    <a:pt x="119" y="196"/>
                  </a:lnTo>
                  <a:lnTo>
                    <a:pt x="107" y="196"/>
                  </a:lnTo>
                  <a:lnTo>
                    <a:pt x="93" y="196"/>
                  </a:lnTo>
                  <a:lnTo>
                    <a:pt x="86" y="196"/>
                  </a:lnTo>
                  <a:lnTo>
                    <a:pt x="78" y="193"/>
                  </a:lnTo>
                  <a:lnTo>
                    <a:pt x="69" y="187"/>
                  </a:lnTo>
                  <a:lnTo>
                    <a:pt x="62" y="180"/>
                  </a:lnTo>
                  <a:lnTo>
                    <a:pt x="54" y="171"/>
                  </a:lnTo>
                  <a:lnTo>
                    <a:pt x="47" y="158"/>
                  </a:lnTo>
                  <a:lnTo>
                    <a:pt x="41" y="145"/>
                  </a:lnTo>
                  <a:lnTo>
                    <a:pt x="40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5"/>
                  </a:lnTo>
                  <a:lnTo>
                    <a:pt x="54" y="71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8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6" y="62"/>
                  </a:lnTo>
                  <a:lnTo>
                    <a:pt x="202" y="87"/>
                  </a:lnTo>
                  <a:lnTo>
                    <a:pt x="242" y="116"/>
                  </a:lnTo>
                  <a:lnTo>
                    <a:pt x="281" y="145"/>
                  </a:lnTo>
                  <a:lnTo>
                    <a:pt x="324" y="176"/>
                  </a:lnTo>
                  <a:lnTo>
                    <a:pt x="364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6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19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8" y="209"/>
                  </a:lnTo>
                  <a:lnTo>
                    <a:pt x="575" y="198"/>
                  </a:lnTo>
                  <a:lnTo>
                    <a:pt x="580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4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6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3" y="23"/>
                  </a:lnTo>
                  <a:lnTo>
                    <a:pt x="276" y="34"/>
                  </a:lnTo>
                  <a:lnTo>
                    <a:pt x="281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0" y="64"/>
                  </a:lnTo>
                  <a:lnTo>
                    <a:pt x="305" y="69"/>
                  </a:lnTo>
                  <a:lnTo>
                    <a:pt x="311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30" y="69"/>
                  </a:lnTo>
                  <a:lnTo>
                    <a:pt x="330" y="54"/>
                  </a:lnTo>
                  <a:lnTo>
                    <a:pt x="323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2" y="23"/>
                  </a:lnTo>
                  <a:lnTo>
                    <a:pt x="368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1" y="54"/>
                  </a:lnTo>
                  <a:lnTo>
                    <a:pt x="361" y="62"/>
                  </a:lnTo>
                  <a:lnTo>
                    <a:pt x="362" y="78"/>
                  </a:lnTo>
                  <a:lnTo>
                    <a:pt x="368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8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6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30" y="56"/>
                  </a:lnTo>
                  <a:lnTo>
                    <a:pt x="435" y="51"/>
                  </a:lnTo>
                  <a:lnTo>
                    <a:pt x="440" y="47"/>
                  </a:lnTo>
                  <a:lnTo>
                    <a:pt x="449" y="44"/>
                  </a:lnTo>
                  <a:lnTo>
                    <a:pt x="457" y="42"/>
                  </a:lnTo>
                  <a:lnTo>
                    <a:pt x="468" y="40"/>
                  </a:lnTo>
                  <a:lnTo>
                    <a:pt x="480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7" y="91"/>
                  </a:lnTo>
                  <a:lnTo>
                    <a:pt x="540" y="104"/>
                  </a:lnTo>
                  <a:lnTo>
                    <a:pt x="540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30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6" y="189"/>
                  </a:lnTo>
                  <a:lnTo>
                    <a:pt x="495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7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8" y="142"/>
                  </a:lnTo>
                  <a:lnTo>
                    <a:pt x="302" y="96"/>
                  </a:lnTo>
                  <a:lnTo>
                    <a:pt x="235" y="51"/>
                  </a:lnTo>
                  <a:lnTo>
                    <a:pt x="173" y="9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Freeform 54"/>
            <p:cNvSpPr>
              <a:spLocks/>
            </p:cNvSpPr>
            <p:nvPr/>
          </p:nvSpPr>
          <p:spPr bwMode="auto">
            <a:xfrm rot="-5400000">
              <a:off x="340" y="3327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2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3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3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1" y="14"/>
                  </a:lnTo>
                  <a:lnTo>
                    <a:pt x="295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6" y="13"/>
                  </a:lnTo>
                  <a:lnTo>
                    <a:pt x="316" y="14"/>
                  </a:lnTo>
                  <a:lnTo>
                    <a:pt x="311" y="31"/>
                  </a:lnTo>
                  <a:lnTo>
                    <a:pt x="305" y="42"/>
                  </a:lnTo>
                  <a:lnTo>
                    <a:pt x="300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7" y="85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100"/>
                  </a:lnTo>
                  <a:lnTo>
                    <a:pt x="216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3" y="166"/>
                  </a:lnTo>
                  <a:lnTo>
                    <a:pt x="169" y="166"/>
                  </a:lnTo>
                  <a:lnTo>
                    <a:pt x="162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6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2" y="69"/>
                  </a:lnTo>
                  <a:lnTo>
                    <a:pt x="129" y="67"/>
                  </a:lnTo>
                  <a:lnTo>
                    <a:pt x="119" y="65"/>
                  </a:lnTo>
                  <a:lnTo>
                    <a:pt x="107" y="65"/>
                  </a:lnTo>
                  <a:lnTo>
                    <a:pt x="93" y="65"/>
                  </a:lnTo>
                  <a:lnTo>
                    <a:pt x="86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2" y="82"/>
                  </a:lnTo>
                  <a:lnTo>
                    <a:pt x="54" y="93"/>
                  </a:lnTo>
                  <a:lnTo>
                    <a:pt x="47" y="104"/>
                  </a:lnTo>
                  <a:lnTo>
                    <a:pt x="41" y="116"/>
                  </a:lnTo>
                  <a:lnTo>
                    <a:pt x="40" y="129"/>
                  </a:lnTo>
                  <a:lnTo>
                    <a:pt x="38" y="140"/>
                  </a:lnTo>
                  <a:lnTo>
                    <a:pt x="38" y="151"/>
                  </a:lnTo>
                  <a:lnTo>
                    <a:pt x="40" y="160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0" y="200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8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6" y="200"/>
                  </a:lnTo>
                  <a:lnTo>
                    <a:pt x="202" y="175"/>
                  </a:lnTo>
                  <a:lnTo>
                    <a:pt x="242" y="147"/>
                  </a:lnTo>
                  <a:lnTo>
                    <a:pt x="281" y="116"/>
                  </a:lnTo>
                  <a:lnTo>
                    <a:pt x="324" y="85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6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19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8" y="53"/>
                  </a:lnTo>
                  <a:lnTo>
                    <a:pt x="575" y="64"/>
                  </a:lnTo>
                  <a:lnTo>
                    <a:pt x="580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4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6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3" y="238"/>
                  </a:lnTo>
                  <a:lnTo>
                    <a:pt x="276" y="227"/>
                  </a:lnTo>
                  <a:lnTo>
                    <a:pt x="281" y="215"/>
                  </a:lnTo>
                  <a:lnTo>
                    <a:pt x="285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0" y="198"/>
                  </a:lnTo>
                  <a:lnTo>
                    <a:pt x="305" y="193"/>
                  </a:lnTo>
                  <a:lnTo>
                    <a:pt x="311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30" y="193"/>
                  </a:lnTo>
                  <a:lnTo>
                    <a:pt x="330" y="207"/>
                  </a:lnTo>
                  <a:lnTo>
                    <a:pt x="323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2" y="238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1" y="206"/>
                  </a:lnTo>
                  <a:lnTo>
                    <a:pt x="361" y="198"/>
                  </a:lnTo>
                  <a:lnTo>
                    <a:pt x="362" y="182"/>
                  </a:lnTo>
                  <a:lnTo>
                    <a:pt x="368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0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8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6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30" y="206"/>
                  </a:lnTo>
                  <a:lnTo>
                    <a:pt x="435" y="209"/>
                  </a:lnTo>
                  <a:lnTo>
                    <a:pt x="440" y="215"/>
                  </a:lnTo>
                  <a:lnTo>
                    <a:pt x="449" y="217"/>
                  </a:lnTo>
                  <a:lnTo>
                    <a:pt x="457" y="220"/>
                  </a:lnTo>
                  <a:lnTo>
                    <a:pt x="468" y="222"/>
                  </a:lnTo>
                  <a:lnTo>
                    <a:pt x="480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7" y="171"/>
                  </a:lnTo>
                  <a:lnTo>
                    <a:pt x="540" y="158"/>
                  </a:lnTo>
                  <a:lnTo>
                    <a:pt x="540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30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6" y="71"/>
                  </a:lnTo>
                  <a:lnTo>
                    <a:pt x="495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7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8" y="120"/>
                  </a:lnTo>
                  <a:lnTo>
                    <a:pt x="302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2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" name="Freeform 55"/>
            <p:cNvSpPr>
              <a:spLocks/>
            </p:cNvSpPr>
            <p:nvPr/>
          </p:nvSpPr>
          <p:spPr bwMode="auto">
            <a:xfrm rot="-5400000">
              <a:off x="474" y="2309"/>
              <a:ext cx="340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8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79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6"/>
                  </a:lnTo>
                  <a:lnTo>
                    <a:pt x="479" y="260"/>
                  </a:lnTo>
                  <a:lnTo>
                    <a:pt x="455" y="262"/>
                  </a:lnTo>
                  <a:lnTo>
                    <a:pt x="438" y="260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8" y="255"/>
                  </a:lnTo>
                  <a:lnTo>
                    <a:pt x="274" y="251"/>
                  </a:lnTo>
                  <a:lnTo>
                    <a:pt x="272" y="249"/>
                  </a:lnTo>
                  <a:lnTo>
                    <a:pt x="272" y="247"/>
                  </a:lnTo>
                  <a:lnTo>
                    <a:pt x="279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6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5" y="185"/>
                  </a:lnTo>
                  <a:lnTo>
                    <a:pt x="324" y="182"/>
                  </a:lnTo>
                  <a:lnTo>
                    <a:pt x="333" y="178"/>
                  </a:lnTo>
                  <a:lnTo>
                    <a:pt x="341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2" y="144"/>
                  </a:lnTo>
                  <a:lnTo>
                    <a:pt x="378" y="133"/>
                  </a:lnTo>
                  <a:lnTo>
                    <a:pt x="383" y="122"/>
                  </a:lnTo>
                  <a:lnTo>
                    <a:pt x="391" y="113"/>
                  </a:lnTo>
                  <a:lnTo>
                    <a:pt x="402" y="104"/>
                  </a:lnTo>
                  <a:lnTo>
                    <a:pt x="410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9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3" y="109"/>
                  </a:lnTo>
                  <a:lnTo>
                    <a:pt x="433" y="111"/>
                  </a:lnTo>
                  <a:lnTo>
                    <a:pt x="429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2" y="169"/>
                  </a:lnTo>
                  <a:lnTo>
                    <a:pt x="426" y="175"/>
                  </a:lnTo>
                  <a:lnTo>
                    <a:pt x="429" y="180"/>
                  </a:lnTo>
                  <a:lnTo>
                    <a:pt x="433" y="184"/>
                  </a:lnTo>
                  <a:lnTo>
                    <a:pt x="438" y="187"/>
                  </a:lnTo>
                  <a:lnTo>
                    <a:pt x="448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4" y="196"/>
                  </a:lnTo>
                  <a:lnTo>
                    <a:pt x="510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6" y="171"/>
                  </a:lnTo>
                  <a:lnTo>
                    <a:pt x="543" y="158"/>
                  </a:lnTo>
                  <a:lnTo>
                    <a:pt x="547" y="145"/>
                  </a:lnTo>
                  <a:lnTo>
                    <a:pt x="550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8" y="102"/>
                  </a:lnTo>
                  <a:lnTo>
                    <a:pt x="543" y="85"/>
                  </a:lnTo>
                  <a:lnTo>
                    <a:pt x="536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9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40" y="51"/>
                  </a:lnTo>
                  <a:lnTo>
                    <a:pt x="435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5" y="176"/>
                  </a:lnTo>
                  <a:lnTo>
                    <a:pt x="224" y="204"/>
                  </a:lnTo>
                  <a:lnTo>
                    <a:pt x="186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9" y="256"/>
                  </a:lnTo>
                  <a:lnTo>
                    <a:pt x="100" y="256"/>
                  </a:lnTo>
                  <a:lnTo>
                    <a:pt x="81" y="255"/>
                  </a:lnTo>
                  <a:lnTo>
                    <a:pt x="69" y="251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1" y="220"/>
                  </a:lnTo>
                  <a:lnTo>
                    <a:pt x="22" y="209"/>
                  </a:lnTo>
                  <a:lnTo>
                    <a:pt x="15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90" y="0"/>
                  </a:lnTo>
                  <a:lnTo>
                    <a:pt x="388" y="3"/>
                  </a:lnTo>
                  <a:lnTo>
                    <a:pt x="384" y="7"/>
                  </a:lnTo>
                  <a:lnTo>
                    <a:pt x="381" y="13"/>
                  </a:lnTo>
                  <a:lnTo>
                    <a:pt x="378" y="14"/>
                  </a:lnTo>
                  <a:lnTo>
                    <a:pt x="372" y="16"/>
                  </a:lnTo>
                  <a:lnTo>
                    <a:pt x="369" y="18"/>
                  </a:lnTo>
                  <a:lnTo>
                    <a:pt x="357" y="22"/>
                  </a:lnTo>
                  <a:lnTo>
                    <a:pt x="345" y="23"/>
                  </a:lnTo>
                  <a:lnTo>
                    <a:pt x="333" y="23"/>
                  </a:lnTo>
                  <a:lnTo>
                    <a:pt x="322" y="20"/>
                  </a:lnTo>
                  <a:lnTo>
                    <a:pt x="319" y="23"/>
                  </a:lnTo>
                  <a:lnTo>
                    <a:pt x="317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3" y="53"/>
                  </a:lnTo>
                  <a:lnTo>
                    <a:pt x="300" y="56"/>
                  </a:lnTo>
                  <a:lnTo>
                    <a:pt x="295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2" y="74"/>
                  </a:lnTo>
                  <a:lnTo>
                    <a:pt x="265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5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5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6" y="38"/>
                  </a:lnTo>
                  <a:lnTo>
                    <a:pt x="227" y="47"/>
                  </a:lnTo>
                  <a:lnTo>
                    <a:pt x="227" y="54"/>
                  </a:lnTo>
                  <a:lnTo>
                    <a:pt x="229" y="62"/>
                  </a:lnTo>
                  <a:lnTo>
                    <a:pt x="226" y="78"/>
                  </a:lnTo>
                  <a:lnTo>
                    <a:pt x="222" y="100"/>
                  </a:lnTo>
                  <a:lnTo>
                    <a:pt x="214" y="111"/>
                  </a:lnTo>
                  <a:lnTo>
                    <a:pt x="203" y="122"/>
                  </a:lnTo>
                  <a:lnTo>
                    <a:pt x="200" y="125"/>
                  </a:lnTo>
                  <a:lnTo>
                    <a:pt x="195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7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69" y="135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6" y="94"/>
                  </a:lnTo>
                  <a:lnTo>
                    <a:pt x="176" y="82"/>
                  </a:lnTo>
                  <a:lnTo>
                    <a:pt x="169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81" y="47"/>
                  </a:lnTo>
                  <a:lnTo>
                    <a:pt x="70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50" y="129"/>
                  </a:lnTo>
                  <a:lnTo>
                    <a:pt x="52" y="142"/>
                  </a:lnTo>
                  <a:lnTo>
                    <a:pt x="55" y="153"/>
                  </a:lnTo>
                  <a:lnTo>
                    <a:pt x="60" y="165"/>
                  </a:lnTo>
                  <a:lnTo>
                    <a:pt x="65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5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5" y="191"/>
                  </a:lnTo>
                  <a:lnTo>
                    <a:pt x="164" y="184"/>
                  </a:lnTo>
                  <a:lnTo>
                    <a:pt x="222" y="142"/>
                  </a:lnTo>
                  <a:lnTo>
                    <a:pt x="288" y="96"/>
                  </a:lnTo>
                  <a:lnTo>
                    <a:pt x="355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" name="Freeform 56"/>
            <p:cNvSpPr>
              <a:spLocks/>
            </p:cNvSpPr>
            <p:nvPr/>
          </p:nvSpPr>
          <p:spPr bwMode="auto">
            <a:xfrm rot="-5400000">
              <a:off x="341" y="2308"/>
              <a:ext cx="340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8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9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5"/>
                  </a:lnTo>
                  <a:lnTo>
                    <a:pt x="479" y="2"/>
                  </a:lnTo>
                  <a:lnTo>
                    <a:pt x="455" y="0"/>
                  </a:lnTo>
                  <a:lnTo>
                    <a:pt x="438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8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8" y="5"/>
                  </a:lnTo>
                  <a:lnTo>
                    <a:pt x="274" y="9"/>
                  </a:lnTo>
                  <a:lnTo>
                    <a:pt x="272" y="13"/>
                  </a:lnTo>
                  <a:lnTo>
                    <a:pt x="272" y="14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6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5" y="76"/>
                  </a:lnTo>
                  <a:lnTo>
                    <a:pt x="324" y="80"/>
                  </a:lnTo>
                  <a:lnTo>
                    <a:pt x="333" y="84"/>
                  </a:lnTo>
                  <a:lnTo>
                    <a:pt x="341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2" y="118"/>
                  </a:lnTo>
                  <a:lnTo>
                    <a:pt x="378" y="129"/>
                  </a:lnTo>
                  <a:lnTo>
                    <a:pt x="383" y="138"/>
                  </a:lnTo>
                  <a:lnTo>
                    <a:pt x="391" y="149"/>
                  </a:lnTo>
                  <a:lnTo>
                    <a:pt x="402" y="156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9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3" y="153"/>
                  </a:lnTo>
                  <a:lnTo>
                    <a:pt x="433" y="151"/>
                  </a:lnTo>
                  <a:lnTo>
                    <a:pt x="429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2" y="93"/>
                  </a:lnTo>
                  <a:lnTo>
                    <a:pt x="426" y="87"/>
                  </a:lnTo>
                  <a:lnTo>
                    <a:pt x="429" y="82"/>
                  </a:lnTo>
                  <a:lnTo>
                    <a:pt x="433" y="78"/>
                  </a:lnTo>
                  <a:lnTo>
                    <a:pt x="438" y="75"/>
                  </a:lnTo>
                  <a:lnTo>
                    <a:pt x="448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4" y="67"/>
                  </a:lnTo>
                  <a:lnTo>
                    <a:pt x="510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6" y="93"/>
                  </a:lnTo>
                  <a:lnTo>
                    <a:pt x="543" y="104"/>
                  </a:lnTo>
                  <a:lnTo>
                    <a:pt x="547" y="116"/>
                  </a:lnTo>
                  <a:lnTo>
                    <a:pt x="550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8" y="160"/>
                  </a:lnTo>
                  <a:lnTo>
                    <a:pt x="543" y="178"/>
                  </a:lnTo>
                  <a:lnTo>
                    <a:pt x="536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4" y="218"/>
                  </a:lnTo>
                  <a:lnTo>
                    <a:pt x="497" y="218"/>
                  </a:lnTo>
                  <a:lnTo>
                    <a:pt x="479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40" y="211"/>
                  </a:lnTo>
                  <a:lnTo>
                    <a:pt x="435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5" y="85"/>
                  </a:lnTo>
                  <a:lnTo>
                    <a:pt x="224" y="58"/>
                  </a:lnTo>
                  <a:lnTo>
                    <a:pt x="186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9" y="5"/>
                  </a:lnTo>
                  <a:lnTo>
                    <a:pt x="100" y="5"/>
                  </a:lnTo>
                  <a:lnTo>
                    <a:pt x="81" y="7"/>
                  </a:lnTo>
                  <a:lnTo>
                    <a:pt x="69" y="11"/>
                  </a:lnTo>
                  <a:lnTo>
                    <a:pt x="58" y="16"/>
                  </a:lnTo>
                  <a:lnTo>
                    <a:pt x="48" y="24"/>
                  </a:lnTo>
                  <a:lnTo>
                    <a:pt x="39" y="33"/>
                  </a:lnTo>
                  <a:lnTo>
                    <a:pt x="31" y="42"/>
                  </a:lnTo>
                  <a:lnTo>
                    <a:pt x="22" y="53"/>
                  </a:lnTo>
                  <a:lnTo>
                    <a:pt x="15" y="64"/>
                  </a:lnTo>
                  <a:lnTo>
                    <a:pt x="8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90" y="264"/>
                  </a:lnTo>
                  <a:lnTo>
                    <a:pt x="388" y="258"/>
                  </a:lnTo>
                  <a:lnTo>
                    <a:pt x="384" y="255"/>
                  </a:lnTo>
                  <a:lnTo>
                    <a:pt x="381" y="249"/>
                  </a:lnTo>
                  <a:lnTo>
                    <a:pt x="378" y="247"/>
                  </a:lnTo>
                  <a:lnTo>
                    <a:pt x="372" y="246"/>
                  </a:lnTo>
                  <a:lnTo>
                    <a:pt x="369" y="244"/>
                  </a:lnTo>
                  <a:lnTo>
                    <a:pt x="357" y="238"/>
                  </a:lnTo>
                  <a:lnTo>
                    <a:pt x="345" y="237"/>
                  </a:lnTo>
                  <a:lnTo>
                    <a:pt x="333" y="238"/>
                  </a:lnTo>
                  <a:lnTo>
                    <a:pt x="322" y="242"/>
                  </a:lnTo>
                  <a:lnTo>
                    <a:pt x="319" y="238"/>
                  </a:lnTo>
                  <a:lnTo>
                    <a:pt x="317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3" y="209"/>
                  </a:lnTo>
                  <a:lnTo>
                    <a:pt x="300" y="206"/>
                  </a:lnTo>
                  <a:lnTo>
                    <a:pt x="295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2" y="189"/>
                  </a:lnTo>
                  <a:lnTo>
                    <a:pt x="265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5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5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2" y="235"/>
                  </a:lnTo>
                  <a:lnTo>
                    <a:pt x="226" y="224"/>
                  </a:lnTo>
                  <a:lnTo>
                    <a:pt x="227" y="215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6" y="182"/>
                  </a:lnTo>
                  <a:lnTo>
                    <a:pt x="222" y="162"/>
                  </a:lnTo>
                  <a:lnTo>
                    <a:pt x="214" y="151"/>
                  </a:lnTo>
                  <a:lnTo>
                    <a:pt x="203" y="140"/>
                  </a:lnTo>
                  <a:lnTo>
                    <a:pt x="200" y="136"/>
                  </a:lnTo>
                  <a:lnTo>
                    <a:pt x="195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7" y="126"/>
                  </a:lnTo>
                  <a:lnTo>
                    <a:pt x="172" y="124"/>
                  </a:lnTo>
                  <a:lnTo>
                    <a:pt x="169" y="127"/>
                  </a:lnTo>
                  <a:lnTo>
                    <a:pt x="165" y="131"/>
                  </a:lnTo>
                  <a:lnTo>
                    <a:pt x="165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6" y="166"/>
                  </a:lnTo>
                  <a:lnTo>
                    <a:pt x="176" y="180"/>
                  </a:lnTo>
                  <a:lnTo>
                    <a:pt x="169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81" y="215"/>
                  </a:lnTo>
                  <a:lnTo>
                    <a:pt x="70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50" y="158"/>
                  </a:lnTo>
                  <a:lnTo>
                    <a:pt x="48" y="146"/>
                  </a:lnTo>
                  <a:lnTo>
                    <a:pt x="50" y="133"/>
                  </a:lnTo>
                  <a:lnTo>
                    <a:pt x="52" y="120"/>
                  </a:lnTo>
                  <a:lnTo>
                    <a:pt x="55" y="107"/>
                  </a:lnTo>
                  <a:lnTo>
                    <a:pt x="60" y="96"/>
                  </a:lnTo>
                  <a:lnTo>
                    <a:pt x="65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5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5" y="71"/>
                  </a:lnTo>
                  <a:lnTo>
                    <a:pt x="164" y="78"/>
                  </a:lnTo>
                  <a:lnTo>
                    <a:pt x="222" y="120"/>
                  </a:lnTo>
                  <a:lnTo>
                    <a:pt x="288" y="166"/>
                  </a:lnTo>
                  <a:lnTo>
                    <a:pt x="355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" name="Freeform 57"/>
            <p:cNvSpPr>
              <a:spLocks/>
            </p:cNvSpPr>
            <p:nvPr/>
          </p:nvSpPr>
          <p:spPr bwMode="auto">
            <a:xfrm rot="-5400000">
              <a:off x="552" y="3770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5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8" y="7"/>
                  </a:lnTo>
                  <a:lnTo>
                    <a:pt x="173" y="11"/>
                  </a:lnTo>
                  <a:lnTo>
                    <a:pt x="178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7" y="60"/>
                  </a:lnTo>
                  <a:lnTo>
                    <a:pt x="257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5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5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6" y="13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99" y="0"/>
                  </a:lnTo>
                  <a:lnTo>
                    <a:pt x="306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6" y="93"/>
                  </a:lnTo>
                  <a:lnTo>
                    <a:pt x="299" y="104"/>
                  </a:lnTo>
                  <a:lnTo>
                    <a:pt x="288" y="113"/>
                  </a:lnTo>
                  <a:lnTo>
                    <a:pt x="280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7" y="116"/>
                  </a:lnTo>
                  <a:lnTo>
                    <a:pt x="221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7" y="80"/>
                  </a:lnTo>
                  <a:lnTo>
                    <a:pt x="181" y="76"/>
                  </a:lnTo>
                  <a:lnTo>
                    <a:pt x="168" y="66"/>
                  </a:lnTo>
                  <a:lnTo>
                    <a:pt x="156" y="58"/>
                  </a:lnTo>
                  <a:lnTo>
                    <a:pt x="143" y="51"/>
                  </a:lnTo>
                  <a:lnTo>
                    <a:pt x="130" y="47"/>
                  </a:lnTo>
                  <a:lnTo>
                    <a:pt x="118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7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0" y="109"/>
                  </a:lnTo>
                  <a:lnTo>
                    <a:pt x="40" y="124"/>
                  </a:lnTo>
                  <a:lnTo>
                    <a:pt x="42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4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9" y="200"/>
                  </a:lnTo>
                  <a:lnTo>
                    <a:pt x="109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1" y="175"/>
                  </a:lnTo>
                  <a:lnTo>
                    <a:pt x="166" y="158"/>
                  </a:lnTo>
                  <a:lnTo>
                    <a:pt x="168" y="142"/>
                  </a:lnTo>
                  <a:lnTo>
                    <a:pt x="164" y="129"/>
                  </a:lnTo>
                  <a:lnTo>
                    <a:pt x="161" y="118"/>
                  </a:lnTo>
                  <a:lnTo>
                    <a:pt x="157" y="109"/>
                  </a:lnTo>
                  <a:lnTo>
                    <a:pt x="159" y="106"/>
                  </a:lnTo>
                  <a:lnTo>
                    <a:pt x="161" y="102"/>
                  </a:lnTo>
                  <a:lnTo>
                    <a:pt x="164" y="100"/>
                  </a:lnTo>
                  <a:lnTo>
                    <a:pt x="168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5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4" y="127"/>
                  </a:lnTo>
                  <a:lnTo>
                    <a:pt x="211" y="144"/>
                  </a:lnTo>
                  <a:lnTo>
                    <a:pt x="216" y="160"/>
                  </a:lnTo>
                  <a:lnTo>
                    <a:pt x="223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2" y="182"/>
                  </a:lnTo>
                  <a:lnTo>
                    <a:pt x="273" y="189"/>
                  </a:lnTo>
                  <a:lnTo>
                    <a:pt x="287" y="204"/>
                  </a:lnTo>
                  <a:lnTo>
                    <a:pt x="300" y="220"/>
                  </a:lnTo>
                  <a:lnTo>
                    <a:pt x="306" y="229"/>
                  </a:lnTo>
                  <a:lnTo>
                    <a:pt x="309" y="244"/>
                  </a:lnTo>
                  <a:lnTo>
                    <a:pt x="311" y="249"/>
                  </a:lnTo>
                  <a:lnTo>
                    <a:pt x="313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6" y="258"/>
                  </a:lnTo>
                  <a:lnTo>
                    <a:pt x="299" y="255"/>
                  </a:lnTo>
                  <a:lnTo>
                    <a:pt x="294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6" y="242"/>
                  </a:lnTo>
                  <a:lnTo>
                    <a:pt x="256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8" y="242"/>
                  </a:lnTo>
                  <a:lnTo>
                    <a:pt x="199" y="244"/>
                  </a:lnTo>
                  <a:lnTo>
                    <a:pt x="181" y="248"/>
                  </a:lnTo>
                  <a:lnTo>
                    <a:pt x="162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5" y="264"/>
                  </a:lnTo>
                  <a:lnTo>
                    <a:pt x="106" y="264"/>
                  </a:lnTo>
                  <a:lnTo>
                    <a:pt x="85" y="260"/>
                  </a:lnTo>
                  <a:lnTo>
                    <a:pt x="49" y="249"/>
                  </a:lnTo>
                  <a:lnTo>
                    <a:pt x="24" y="242"/>
                  </a:lnTo>
                  <a:lnTo>
                    <a:pt x="11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" name="Freeform 58"/>
            <p:cNvSpPr>
              <a:spLocks/>
            </p:cNvSpPr>
            <p:nvPr/>
          </p:nvSpPr>
          <p:spPr bwMode="auto">
            <a:xfrm rot="-5400000">
              <a:off x="419" y="3769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5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8" y="257"/>
                  </a:lnTo>
                  <a:lnTo>
                    <a:pt x="173" y="253"/>
                  </a:lnTo>
                  <a:lnTo>
                    <a:pt x="178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7" y="204"/>
                  </a:lnTo>
                  <a:lnTo>
                    <a:pt x="257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5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5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6" y="253"/>
                  </a:lnTo>
                  <a:lnTo>
                    <a:pt x="254" y="257"/>
                  </a:lnTo>
                  <a:lnTo>
                    <a:pt x="254" y="264"/>
                  </a:lnTo>
                  <a:lnTo>
                    <a:pt x="299" y="264"/>
                  </a:lnTo>
                  <a:lnTo>
                    <a:pt x="306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6" y="173"/>
                  </a:lnTo>
                  <a:lnTo>
                    <a:pt x="299" y="160"/>
                  </a:lnTo>
                  <a:lnTo>
                    <a:pt x="288" y="151"/>
                  </a:lnTo>
                  <a:lnTo>
                    <a:pt x="280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7" y="148"/>
                  </a:lnTo>
                  <a:lnTo>
                    <a:pt x="221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7" y="184"/>
                  </a:lnTo>
                  <a:lnTo>
                    <a:pt x="181" y="188"/>
                  </a:lnTo>
                  <a:lnTo>
                    <a:pt x="168" y="197"/>
                  </a:lnTo>
                  <a:lnTo>
                    <a:pt x="156" y="206"/>
                  </a:lnTo>
                  <a:lnTo>
                    <a:pt x="143" y="211"/>
                  </a:lnTo>
                  <a:lnTo>
                    <a:pt x="130" y="217"/>
                  </a:lnTo>
                  <a:lnTo>
                    <a:pt x="118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7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0" y="155"/>
                  </a:lnTo>
                  <a:lnTo>
                    <a:pt x="40" y="140"/>
                  </a:lnTo>
                  <a:lnTo>
                    <a:pt x="42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4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9" y="66"/>
                  </a:lnTo>
                  <a:lnTo>
                    <a:pt x="109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1" y="89"/>
                  </a:lnTo>
                  <a:lnTo>
                    <a:pt x="166" y="106"/>
                  </a:lnTo>
                  <a:lnTo>
                    <a:pt x="168" y="120"/>
                  </a:lnTo>
                  <a:lnTo>
                    <a:pt x="164" y="135"/>
                  </a:lnTo>
                  <a:lnTo>
                    <a:pt x="161" y="146"/>
                  </a:lnTo>
                  <a:lnTo>
                    <a:pt x="157" y="157"/>
                  </a:lnTo>
                  <a:lnTo>
                    <a:pt x="159" y="158"/>
                  </a:lnTo>
                  <a:lnTo>
                    <a:pt x="161" y="162"/>
                  </a:lnTo>
                  <a:lnTo>
                    <a:pt x="164" y="164"/>
                  </a:lnTo>
                  <a:lnTo>
                    <a:pt x="168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5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4" y="137"/>
                  </a:lnTo>
                  <a:lnTo>
                    <a:pt x="211" y="120"/>
                  </a:lnTo>
                  <a:lnTo>
                    <a:pt x="216" y="104"/>
                  </a:lnTo>
                  <a:lnTo>
                    <a:pt x="223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2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7" y="60"/>
                  </a:lnTo>
                  <a:lnTo>
                    <a:pt x="294" y="51"/>
                  </a:lnTo>
                  <a:lnTo>
                    <a:pt x="300" y="44"/>
                  </a:lnTo>
                  <a:lnTo>
                    <a:pt x="306" y="35"/>
                  </a:lnTo>
                  <a:lnTo>
                    <a:pt x="309" y="20"/>
                  </a:lnTo>
                  <a:lnTo>
                    <a:pt x="311" y="15"/>
                  </a:lnTo>
                  <a:lnTo>
                    <a:pt x="313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6" y="6"/>
                  </a:lnTo>
                  <a:lnTo>
                    <a:pt x="299" y="9"/>
                  </a:lnTo>
                  <a:lnTo>
                    <a:pt x="294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6" y="22"/>
                  </a:lnTo>
                  <a:lnTo>
                    <a:pt x="256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8" y="22"/>
                  </a:lnTo>
                  <a:lnTo>
                    <a:pt x="199" y="20"/>
                  </a:lnTo>
                  <a:lnTo>
                    <a:pt x="181" y="16"/>
                  </a:lnTo>
                  <a:lnTo>
                    <a:pt x="162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06" y="0"/>
                  </a:lnTo>
                  <a:lnTo>
                    <a:pt x="85" y="4"/>
                  </a:lnTo>
                  <a:lnTo>
                    <a:pt x="49" y="15"/>
                  </a:lnTo>
                  <a:lnTo>
                    <a:pt x="24" y="22"/>
                  </a:lnTo>
                  <a:lnTo>
                    <a:pt x="11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" name="Freeform 59"/>
            <p:cNvSpPr>
              <a:spLocks/>
            </p:cNvSpPr>
            <p:nvPr/>
          </p:nvSpPr>
          <p:spPr bwMode="auto">
            <a:xfrm rot="-5400000">
              <a:off x="340" y="4370"/>
              <a:ext cx="339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160" y="264"/>
                  </a:moveTo>
                  <a:lnTo>
                    <a:pt x="39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5" y="15"/>
                  </a:lnTo>
                  <a:lnTo>
                    <a:pt x="19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3" y="16"/>
                  </a:lnTo>
                  <a:lnTo>
                    <a:pt x="62" y="9"/>
                  </a:lnTo>
                  <a:lnTo>
                    <a:pt x="81" y="6"/>
                  </a:lnTo>
                  <a:lnTo>
                    <a:pt x="107" y="2"/>
                  </a:lnTo>
                  <a:lnTo>
                    <a:pt x="132" y="0"/>
                  </a:lnTo>
                  <a:lnTo>
                    <a:pt x="150" y="2"/>
                  </a:lnTo>
                  <a:lnTo>
                    <a:pt x="174" y="9"/>
                  </a:lnTo>
                  <a:lnTo>
                    <a:pt x="193" y="16"/>
                  </a:lnTo>
                  <a:lnTo>
                    <a:pt x="200" y="20"/>
                  </a:lnTo>
                  <a:lnTo>
                    <a:pt x="210" y="20"/>
                  </a:lnTo>
                  <a:lnTo>
                    <a:pt x="222" y="22"/>
                  </a:lnTo>
                  <a:lnTo>
                    <a:pt x="236" y="20"/>
                  </a:lnTo>
                  <a:lnTo>
                    <a:pt x="257" y="18"/>
                  </a:lnTo>
                  <a:lnTo>
                    <a:pt x="281" y="15"/>
                  </a:lnTo>
                  <a:lnTo>
                    <a:pt x="295" y="7"/>
                  </a:lnTo>
                  <a:lnTo>
                    <a:pt x="307" y="4"/>
                  </a:lnTo>
                  <a:lnTo>
                    <a:pt x="310" y="7"/>
                  </a:lnTo>
                  <a:lnTo>
                    <a:pt x="314" y="11"/>
                  </a:lnTo>
                  <a:lnTo>
                    <a:pt x="315" y="13"/>
                  </a:lnTo>
                  <a:lnTo>
                    <a:pt x="315" y="16"/>
                  </a:lnTo>
                  <a:lnTo>
                    <a:pt x="308" y="33"/>
                  </a:lnTo>
                  <a:lnTo>
                    <a:pt x="303" y="42"/>
                  </a:lnTo>
                  <a:lnTo>
                    <a:pt x="298" y="49"/>
                  </a:lnTo>
                  <a:lnTo>
                    <a:pt x="291" y="60"/>
                  </a:lnTo>
                  <a:lnTo>
                    <a:pt x="286" y="67"/>
                  </a:lnTo>
                  <a:lnTo>
                    <a:pt x="279" y="73"/>
                  </a:lnTo>
                  <a:lnTo>
                    <a:pt x="272" y="77"/>
                  </a:lnTo>
                  <a:lnTo>
                    <a:pt x="264" y="80"/>
                  </a:lnTo>
                  <a:lnTo>
                    <a:pt x="255" y="84"/>
                  </a:lnTo>
                  <a:lnTo>
                    <a:pt x="246" y="86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2" y="91"/>
                  </a:lnTo>
                  <a:lnTo>
                    <a:pt x="220" y="91"/>
                  </a:lnTo>
                  <a:lnTo>
                    <a:pt x="219" y="102"/>
                  </a:lnTo>
                  <a:lnTo>
                    <a:pt x="215" y="120"/>
                  </a:lnTo>
                  <a:lnTo>
                    <a:pt x="210" y="129"/>
                  </a:lnTo>
                  <a:lnTo>
                    <a:pt x="205" y="140"/>
                  </a:lnTo>
                  <a:lnTo>
                    <a:pt x="196" y="149"/>
                  </a:lnTo>
                  <a:lnTo>
                    <a:pt x="186" y="157"/>
                  </a:lnTo>
                  <a:lnTo>
                    <a:pt x="177" y="162"/>
                  </a:lnTo>
                  <a:lnTo>
                    <a:pt x="172" y="166"/>
                  </a:lnTo>
                  <a:lnTo>
                    <a:pt x="167" y="166"/>
                  </a:lnTo>
                  <a:lnTo>
                    <a:pt x="162" y="168"/>
                  </a:lnTo>
                  <a:lnTo>
                    <a:pt x="158" y="166"/>
                  </a:lnTo>
                  <a:lnTo>
                    <a:pt x="157" y="164"/>
                  </a:lnTo>
                  <a:lnTo>
                    <a:pt x="155" y="160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7" y="144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7" y="115"/>
                  </a:lnTo>
                  <a:lnTo>
                    <a:pt x="167" y="107"/>
                  </a:lnTo>
                  <a:lnTo>
                    <a:pt x="167" y="100"/>
                  </a:lnTo>
                  <a:lnTo>
                    <a:pt x="165" y="93"/>
                  </a:lnTo>
                  <a:lnTo>
                    <a:pt x="162" y="87"/>
                  </a:lnTo>
                  <a:lnTo>
                    <a:pt x="158" y="84"/>
                  </a:lnTo>
                  <a:lnTo>
                    <a:pt x="155" y="78"/>
                  </a:lnTo>
                  <a:lnTo>
                    <a:pt x="150" y="75"/>
                  </a:lnTo>
                  <a:lnTo>
                    <a:pt x="139" y="71"/>
                  </a:lnTo>
                  <a:lnTo>
                    <a:pt x="127" y="67"/>
                  </a:lnTo>
                  <a:lnTo>
                    <a:pt x="117" y="66"/>
                  </a:lnTo>
                  <a:lnTo>
                    <a:pt x="107" y="66"/>
                  </a:lnTo>
                  <a:lnTo>
                    <a:pt x="93" y="67"/>
                  </a:lnTo>
                  <a:lnTo>
                    <a:pt x="84" y="67"/>
                  </a:lnTo>
                  <a:lnTo>
                    <a:pt x="77" y="69"/>
                  </a:lnTo>
                  <a:lnTo>
                    <a:pt x="67" y="75"/>
                  </a:lnTo>
                  <a:lnTo>
                    <a:pt x="60" y="82"/>
                  </a:lnTo>
                  <a:lnTo>
                    <a:pt x="51" y="93"/>
                  </a:lnTo>
                  <a:lnTo>
                    <a:pt x="44" y="106"/>
                  </a:lnTo>
                  <a:lnTo>
                    <a:pt x="41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39" y="162"/>
                  </a:lnTo>
                  <a:lnTo>
                    <a:pt x="44" y="178"/>
                  </a:lnTo>
                  <a:lnTo>
                    <a:pt x="51" y="191"/>
                  </a:lnTo>
                  <a:lnTo>
                    <a:pt x="60" y="202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4" y="219"/>
                  </a:lnTo>
                  <a:lnTo>
                    <a:pt x="91" y="220"/>
                  </a:lnTo>
                  <a:lnTo>
                    <a:pt x="108" y="222"/>
                  </a:lnTo>
                  <a:lnTo>
                    <a:pt x="124" y="220"/>
                  </a:lnTo>
                  <a:lnTo>
                    <a:pt x="141" y="215"/>
                  </a:lnTo>
                  <a:lnTo>
                    <a:pt x="148" y="211"/>
                  </a:lnTo>
                  <a:lnTo>
                    <a:pt x="153" y="208"/>
                  </a:lnTo>
                  <a:lnTo>
                    <a:pt x="164" y="200"/>
                  </a:lnTo>
                  <a:lnTo>
                    <a:pt x="200" y="177"/>
                  </a:lnTo>
                  <a:lnTo>
                    <a:pt x="239" y="148"/>
                  </a:lnTo>
                  <a:lnTo>
                    <a:pt x="281" y="117"/>
                  </a:lnTo>
                  <a:lnTo>
                    <a:pt x="322" y="87"/>
                  </a:lnTo>
                  <a:lnTo>
                    <a:pt x="364" y="58"/>
                  </a:lnTo>
                  <a:lnTo>
                    <a:pt x="402" y="35"/>
                  </a:lnTo>
                  <a:lnTo>
                    <a:pt x="421" y="26"/>
                  </a:lnTo>
                  <a:lnTo>
                    <a:pt x="438" y="16"/>
                  </a:lnTo>
                  <a:lnTo>
                    <a:pt x="455" y="11"/>
                  </a:lnTo>
                  <a:lnTo>
                    <a:pt x="469" y="6"/>
                  </a:lnTo>
                  <a:lnTo>
                    <a:pt x="488" y="6"/>
                  </a:lnTo>
                  <a:lnTo>
                    <a:pt x="507" y="9"/>
                  </a:lnTo>
                  <a:lnTo>
                    <a:pt x="519" y="11"/>
                  </a:lnTo>
                  <a:lnTo>
                    <a:pt x="529" y="16"/>
                  </a:lnTo>
                  <a:lnTo>
                    <a:pt x="540" y="24"/>
                  </a:lnTo>
                  <a:lnTo>
                    <a:pt x="548" y="33"/>
                  </a:lnTo>
                  <a:lnTo>
                    <a:pt x="557" y="42"/>
                  </a:lnTo>
                  <a:lnTo>
                    <a:pt x="566" y="53"/>
                  </a:lnTo>
                  <a:lnTo>
                    <a:pt x="572" y="64"/>
                  </a:lnTo>
                  <a:lnTo>
                    <a:pt x="579" y="77"/>
                  </a:lnTo>
                  <a:lnTo>
                    <a:pt x="581" y="84"/>
                  </a:lnTo>
                  <a:lnTo>
                    <a:pt x="588" y="89"/>
                  </a:lnTo>
                  <a:lnTo>
                    <a:pt x="588" y="189"/>
                  </a:lnTo>
                  <a:lnTo>
                    <a:pt x="531" y="264"/>
                  </a:lnTo>
                  <a:lnTo>
                    <a:pt x="198" y="264"/>
                  </a:lnTo>
                  <a:lnTo>
                    <a:pt x="200" y="259"/>
                  </a:lnTo>
                  <a:lnTo>
                    <a:pt x="203" y="255"/>
                  </a:lnTo>
                  <a:lnTo>
                    <a:pt x="207" y="251"/>
                  </a:lnTo>
                  <a:lnTo>
                    <a:pt x="210" y="249"/>
                  </a:lnTo>
                  <a:lnTo>
                    <a:pt x="215" y="246"/>
                  </a:lnTo>
                  <a:lnTo>
                    <a:pt x="219" y="244"/>
                  </a:lnTo>
                  <a:lnTo>
                    <a:pt x="231" y="239"/>
                  </a:lnTo>
                  <a:lnTo>
                    <a:pt x="243" y="237"/>
                  </a:lnTo>
                  <a:lnTo>
                    <a:pt x="255" y="239"/>
                  </a:lnTo>
                  <a:lnTo>
                    <a:pt x="265" y="242"/>
                  </a:lnTo>
                  <a:lnTo>
                    <a:pt x="269" y="240"/>
                  </a:lnTo>
                  <a:lnTo>
                    <a:pt x="271" y="239"/>
                  </a:lnTo>
                  <a:lnTo>
                    <a:pt x="274" y="228"/>
                  </a:lnTo>
                  <a:lnTo>
                    <a:pt x="281" y="217"/>
                  </a:lnTo>
                  <a:lnTo>
                    <a:pt x="284" y="211"/>
                  </a:lnTo>
                  <a:lnTo>
                    <a:pt x="288" y="206"/>
                  </a:lnTo>
                  <a:lnTo>
                    <a:pt x="293" y="202"/>
                  </a:lnTo>
                  <a:lnTo>
                    <a:pt x="300" y="198"/>
                  </a:lnTo>
                  <a:lnTo>
                    <a:pt x="303" y="193"/>
                  </a:lnTo>
                  <a:lnTo>
                    <a:pt x="310" y="191"/>
                  </a:lnTo>
                  <a:lnTo>
                    <a:pt x="315" y="189"/>
                  </a:lnTo>
                  <a:lnTo>
                    <a:pt x="322" y="189"/>
                  </a:lnTo>
                  <a:lnTo>
                    <a:pt x="324" y="191"/>
                  </a:lnTo>
                  <a:lnTo>
                    <a:pt x="327" y="193"/>
                  </a:lnTo>
                  <a:lnTo>
                    <a:pt x="327" y="208"/>
                  </a:lnTo>
                  <a:lnTo>
                    <a:pt x="322" y="219"/>
                  </a:lnTo>
                  <a:lnTo>
                    <a:pt x="319" y="229"/>
                  </a:lnTo>
                  <a:lnTo>
                    <a:pt x="319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1" y="246"/>
                  </a:lnTo>
                  <a:lnTo>
                    <a:pt x="338" y="248"/>
                  </a:lnTo>
                  <a:lnTo>
                    <a:pt x="343" y="248"/>
                  </a:lnTo>
                  <a:lnTo>
                    <a:pt x="350" y="246"/>
                  </a:lnTo>
                  <a:lnTo>
                    <a:pt x="355" y="244"/>
                  </a:lnTo>
                  <a:lnTo>
                    <a:pt x="362" y="240"/>
                  </a:lnTo>
                  <a:lnTo>
                    <a:pt x="365" y="235"/>
                  </a:lnTo>
                  <a:lnTo>
                    <a:pt x="362" y="224"/>
                  </a:lnTo>
                  <a:lnTo>
                    <a:pt x="360" y="215"/>
                  </a:lnTo>
                  <a:lnTo>
                    <a:pt x="358" y="208"/>
                  </a:lnTo>
                  <a:lnTo>
                    <a:pt x="358" y="198"/>
                  </a:lnTo>
                  <a:lnTo>
                    <a:pt x="362" y="184"/>
                  </a:lnTo>
                  <a:lnTo>
                    <a:pt x="365" y="164"/>
                  </a:lnTo>
                  <a:lnTo>
                    <a:pt x="374" y="153"/>
                  </a:lnTo>
                  <a:lnTo>
                    <a:pt x="383" y="142"/>
                  </a:lnTo>
                  <a:lnTo>
                    <a:pt x="388" y="137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7" y="129"/>
                  </a:lnTo>
                  <a:lnTo>
                    <a:pt x="410" y="126"/>
                  </a:lnTo>
                  <a:lnTo>
                    <a:pt x="415" y="124"/>
                  </a:lnTo>
                  <a:lnTo>
                    <a:pt x="419" y="128"/>
                  </a:lnTo>
                  <a:lnTo>
                    <a:pt x="421" y="133"/>
                  </a:lnTo>
                  <a:lnTo>
                    <a:pt x="421" y="138"/>
                  </a:lnTo>
                  <a:lnTo>
                    <a:pt x="419" y="148"/>
                  </a:lnTo>
                  <a:lnTo>
                    <a:pt x="415" y="157"/>
                  </a:lnTo>
                  <a:lnTo>
                    <a:pt x="412" y="168"/>
                  </a:lnTo>
                  <a:lnTo>
                    <a:pt x="412" y="180"/>
                  </a:lnTo>
                  <a:lnTo>
                    <a:pt x="419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6" y="219"/>
                  </a:lnTo>
                  <a:lnTo>
                    <a:pt x="455" y="220"/>
                  </a:lnTo>
                  <a:lnTo>
                    <a:pt x="465" y="222"/>
                  </a:lnTo>
                  <a:lnTo>
                    <a:pt x="478" y="222"/>
                  </a:lnTo>
                  <a:lnTo>
                    <a:pt x="488" y="220"/>
                  </a:lnTo>
                  <a:lnTo>
                    <a:pt x="500" y="219"/>
                  </a:lnTo>
                  <a:lnTo>
                    <a:pt x="507" y="215"/>
                  </a:lnTo>
                  <a:lnTo>
                    <a:pt x="517" y="206"/>
                  </a:lnTo>
                  <a:lnTo>
                    <a:pt x="526" y="197"/>
                  </a:lnTo>
                  <a:lnTo>
                    <a:pt x="531" y="184"/>
                  </a:lnTo>
                  <a:lnTo>
                    <a:pt x="536" y="173"/>
                  </a:lnTo>
                  <a:lnTo>
                    <a:pt x="538" y="160"/>
                  </a:lnTo>
                  <a:lnTo>
                    <a:pt x="540" y="146"/>
                  </a:lnTo>
                  <a:lnTo>
                    <a:pt x="538" y="133"/>
                  </a:lnTo>
                  <a:lnTo>
                    <a:pt x="536" y="120"/>
                  </a:lnTo>
                  <a:lnTo>
                    <a:pt x="533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2" y="78"/>
                  </a:lnTo>
                  <a:lnTo>
                    <a:pt x="503" y="73"/>
                  </a:lnTo>
                  <a:lnTo>
                    <a:pt x="493" y="67"/>
                  </a:lnTo>
                  <a:lnTo>
                    <a:pt x="483" y="66"/>
                  </a:lnTo>
                  <a:lnTo>
                    <a:pt x="469" y="66"/>
                  </a:lnTo>
                  <a:lnTo>
                    <a:pt x="464" y="66"/>
                  </a:lnTo>
                  <a:lnTo>
                    <a:pt x="455" y="66"/>
                  </a:lnTo>
                  <a:lnTo>
                    <a:pt x="443" y="71"/>
                  </a:lnTo>
                  <a:lnTo>
                    <a:pt x="424" y="80"/>
                  </a:lnTo>
                  <a:lnTo>
                    <a:pt x="365" y="120"/>
                  </a:lnTo>
                  <a:lnTo>
                    <a:pt x="300" y="166"/>
                  </a:lnTo>
                  <a:lnTo>
                    <a:pt x="233" y="211"/>
                  </a:lnTo>
                  <a:lnTo>
                    <a:pt x="172" y="253"/>
                  </a:lnTo>
                  <a:lnTo>
                    <a:pt x="160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" name="Freeform 60"/>
            <p:cNvSpPr>
              <a:spLocks/>
            </p:cNvSpPr>
            <p:nvPr/>
          </p:nvSpPr>
          <p:spPr bwMode="auto">
            <a:xfrm rot="-5400000">
              <a:off x="473" y="4371"/>
              <a:ext cx="339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0" y="0"/>
                  </a:moveTo>
                  <a:lnTo>
                    <a:pt x="39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8" y="255"/>
                  </a:lnTo>
                  <a:lnTo>
                    <a:pt x="15" y="248"/>
                  </a:lnTo>
                  <a:lnTo>
                    <a:pt x="19" y="246"/>
                  </a:lnTo>
                  <a:lnTo>
                    <a:pt x="22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3" y="246"/>
                  </a:lnTo>
                  <a:lnTo>
                    <a:pt x="62" y="253"/>
                  </a:lnTo>
                  <a:lnTo>
                    <a:pt x="81" y="257"/>
                  </a:lnTo>
                  <a:lnTo>
                    <a:pt x="107" y="260"/>
                  </a:lnTo>
                  <a:lnTo>
                    <a:pt x="132" y="262"/>
                  </a:lnTo>
                  <a:lnTo>
                    <a:pt x="150" y="262"/>
                  </a:lnTo>
                  <a:lnTo>
                    <a:pt x="174" y="253"/>
                  </a:lnTo>
                  <a:lnTo>
                    <a:pt x="193" y="246"/>
                  </a:lnTo>
                  <a:lnTo>
                    <a:pt x="210" y="242"/>
                  </a:lnTo>
                  <a:lnTo>
                    <a:pt x="236" y="242"/>
                  </a:lnTo>
                  <a:lnTo>
                    <a:pt x="257" y="244"/>
                  </a:lnTo>
                  <a:lnTo>
                    <a:pt x="281" y="249"/>
                  </a:lnTo>
                  <a:lnTo>
                    <a:pt x="295" y="255"/>
                  </a:lnTo>
                  <a:lnTo>
                    <a:pt x="307" y="258"/>
                  </a:lnTo>
                  <a:lnTo>
                    <a:pt x="310" y="255"/>
                  </a:lnTo>
                  <a:lnTo>
                    <a:pt x="314" y="253"/>
                  </a:lnTo>
                  <a:lnTo>
                    <a:pt x="315" y="249"/>
                  </a:lnTo>
                  <a:lnTo>
                    <a:pt x="315" y="248"/>
                  </a:lnTo>
                  <a:lnTo>
                    <a:pt x="308" y="231"/>
                  </a:lnTo>
                  <a:lnTo>
                    <a:pt x="303" y="220"/>
                  </a:lnTo>
                  <a:lnTo>
                    <a:pt x="298" y="213"/>
                  </a:lnTo>
                  <a:lnTo>
                    <a:pt x="291" y="202"/>
                  </a:lnTo>
                  <a:lnTo>
                    <a:pt x="286" y="195"/>
                  </a:lnTo>
                  <a:lnTo>
                    <a:pt x="279" y="189"/>
                  </a:lnTo>
                  <a:lnTo>
                    <a:pt x="272" y="186"/>
                  </a:lnTo>
                  <a:lnTo>
                    <a:pt x="264" y="182"/>
                  </a:lnTo>
                  <a:lnTo>
                    <a:pt x="255" y="178"/>
                  </a:lnTo>
                  <a:lnTo>
                    <a:pt x="246" y="177"/>
                  </a:lnTo>
                  <a:lnTo>
                    <a:pt x="236" y="175"/>
                  </a:lnTo>
                  <a:lnTo>
                    <a:pt x="226" y="175"/>
                  </a:lnTo>
                  <a:lnTo>
                    <a:pt x="222" y="173"/>
                  </a:lnTo>
                  <a:lnTo>
                    <a:pt x="220" y="173"/>
                  </a:lnTo>
                  <a:lnTo>
                    <a:pt x="219" y="162"/>
                  </a:lnTo>
                  <a:lnTo>
                    <a:pt x="215" y="144"/>
                  </a:lnTo>
                  <a:lnTo>
                    <a:pt x="210" y="133"/>
                  </a:lnTo>
                  <a:lnTo>
                    <a:pt x="205" y="124"/>
                  </a:lnTo>
                  <a:lnTo>
                    <a:pt x="196" y="113"/>
                  </a:lnTo>
                  <a:lnTo>
                    <a:pt x="186" y="106"/>
                  </a:lnTo>
                  <a:lnTo>
                    <a:pt x="177" y="100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2" y="96"/>
                  </a:lnTo>
                  <a:lnTo>
                    <a:pt x="158" y="96"/>
                  </a:lnTo>
                  <a:lnTo>
                    <a:pt x="157" y="100"/>
                  </a:lnTo>
                  <a:lnTo>
                    <a:pt x="155" y="104"/>
                  </a:lnTo>
                  <a:lnTo>
                    <a:pt x="155" y="109"/>
                  </a:lnTo>
                  <a:lnTo>
                    <a:pt x="155" y="113"/>
                  </a:lnTo>
                  <a:lnTo>
                    <a:pt x="157" y="118"/>
                  </a:lnTo>
                  <a:lnTo>
                    <a:pt x="164" y="129"/>
                  </a:lnTo>
                  <a:lnTo>
                    <a:pt x="167" y="138"/>
                  </a:lnTo>
                  <a:lnTo>
                    <a:pt x="167" y="147"/>
                  </a:lnTo>
                  <a:lnTo>
                    <a:pt x="167" y="155"/>
                  </a:lnTo>
                  <a:lnTo>
                    <a:pt x="167" y="164"/>
                  </a:lnTo>
                  <a:lnTo>
                    <a:pt x="165" y="169"/>
                  </a:lnTo>
                  <a:lnTo>
                    <a:pt x="162" y="175"/>
                  </a:lnTo>
                  <a:lnTo>
                    <a:pt x="158" y="180"/>
                  </a:lnTo>
                  <a:lnTo>
                    <a:pt x="155" y="184"/>
                  </a:lnTo>
                  <a:lnTo>
                    <a:pt x="150" y="187"/>
                  </a:lnTo>
                  <a:lnTo>
                    <a:pt x="139" y="193"/>
                  </a:lnTo>
                  <a:lnTo>
                    <a:pt x="127" y="197"/>
                  </a:lnTo>
                  <a:lnTo>
                    <a:pt x="117" y="197"/>
                  </a:lnTo>
                  <a:lnTo>
                    <a:pt x="107" y="198"/>
                  </a:lnTo>
                  <a:lnTo>
                    <a:pt x="93" y="197"/>
                  </a:lnTo>
                  <a:lnTo>
                    <a:pt x="84" y="197"/>
                  </a:lnTo>
                  <a:lnTo>
                    <a:pt x="77" y="193"/>
                  </a:lnTo>
                  <a:lnTo>
                    <a:pt x="67" y="189"/>
                  </a:lnTo>
                  <a:lnTo>
                    <a:pt x="60" y="180"/>
                  </a:lnTo>
                  <a:lnTo>
                    <a:pt x="51" y="171"/>
                  </a:lnTo>
                  <a:lnTo>
                    <a:pt x="44" y="158"/>
                  </a:lnTo>
                  <a:lnTo>
                    <a:pt x="41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39" y="102"/>
                  </a:lnTo>
                  <a:lnTo>
                    <a:pt x="44" y="86"/>
                  </a:lnTo>
                  <a:lnTo>
                    <a:pt x="51" y="73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6"/>
                  </a:lnTo>
                  <a:lnTo>
                    <a:pt x="91" y="42"/>
                  </a:lnTo>
                  <a:lnTo>
                    <a:pt x="108" y="42"/>
                  </a:lnTo>
                  <a:lnTo>
                    <a:pt x="124" y="44"/>
                  </a:lnTo>
                  <a:lnTo>
                    <a:pt x="141" y="49"/>
                  </a:lnTo>
                  <a:lnTo>
                    <a:pt x="148" y="51"/>
                  </a:lnTo>
                  <a:lnTo>
                    <a:pt x="153" y="55"/>
                  </a:lnTo>
                  <a:lnTo>
                    <a:pt x="164" y="62"/>
                  </a:lnTo>
                  <a:lnTo>
                    <a:pt x="200" y="87"/>
                  </a:lnTo>
                  <a:lnTo>
                    <a:pt x="239" y="116"/>
                  </a:lnTo>
                  <a:lnTo>
                    <a:pt x="281" y="146"/>
                  </a:lnTo>
                  <a:lnTo>
                    <a:pt x="322" y="177"/>
                  </a:lnTo>
                  <a:lnTo>
                    <a:pt x="364" y="204"/>
                  </a:lnTo>
                  <a:lnTo>
                    <a:pt x="402" y="228"/>
                  </a:lnTo>
                  <a:lnTo>
                    <a:pt x="421" y="237"/>
                  </a:lnTo>
                  <a:lnTo>
                    <a:pt x="438" y="246"/>
                  </a:lnTo>
                  <a:lnTo>
                    <a:pt x="455" y="251"/>
                  </a:lnTo>
                  <a:lnTo>
                    <a:pt x="469" y="257"/>
                  </a:lnTo>
                  <a:lnTo>
                    <a:pt x="488" y="257"/>
                  </a:lnTo>
                  <a:lnTo>
                    <a:pt x="507" y="255"/>
                  </a:lnTo>
                  <a:lnTo>
                    <a:pt x="519" y="251"/>
                  </a:lnTo>
                  <a:lnTo>
                    <a:pt x="529" y="246"/>
                  </a:lnTo>
                  <a:lnTo>
                    <a:pt x="540" y="238"/>
                  </a:lnTo>
                  <a:lnTo>
                    <a:pt x="548" y="231"/>
                  </a:lnTo>
                  <a:lnTo>
                    <a:pt x="557" y="220"/>
                  </a:lnTo>
                  <a:lnTo>
                    <a:pt x="566" y="209"/>
                  </a:lnTo>
                  <a:lnTo>
                    <a:pt x="572" y="198"/>
                  </a:lnTo>
                  <a:lnTo>
                    <a:pt x="579" y="187"/>
                  </a:lnTo>
                  <a:lnTo>
                    <a:pt x="581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1" y="0"/>
                  </a:lnTo>
                  <a:lnTo>
                    <a:pt x="198" y="0"/>
                  </a:lnTo>
                  <a:lnTo>
                    <a:pt x="200" y="4"/>
                  </a:lnTo>
                  <a:lnTo>
                    <a:pt x="203" y="9"/>
                  </a:lnTo>
                  <a:lnTo>
                    <a:pt x="207" y="13"/>
                  </a:lnTo>
                  <a:lnTo>
                    <a:pt x="210" y="15"/>
                  </a:lnTo>
                  <a:lnTo>
                    <a:pt x="215" y="16"/>
                  </a:lnTo>
                  <a:lnTo>
                    <a:pt x="219" y="18"/>
                  </a:lnTo>
                  <a:lnTo>
                    <a:pt x="231" y="24"/>
                  </a:lnTo>
                  <a:lnTo>
                    <a:pt x="243" y="25"/>
                  </a:lnTo>
                  <a:lnTo>
                    <a:pt x="255" y="24"/>
                  </a:lnTo>
                  <a:lnTo>
                    <a:pt x="265" y="22"/>
                  </a:lnTo>
                  <a:lnTo>
                    <a:pt x="269" y="24"/>
                  </a:lnTo>
                  <a:lnTo>
                    <a:pt x="271" y="25"/>
                  </a:lnTo>
                  <a:lnTo>
                    <a:pt x="274" y="36"/>
                  </a:lnTo>
                  <a:lnTo>
                    <a:pt x="281" y="47"/>
                  </a:lnTo>
                  <a:lnTo>
                    <a:pt x="284" y="53"/>
                  </a:lnTo>
                  <a:lnTo>
                    <a:pt x="288" y="56"/>
                  </a:lnTo>
                  <a:lnTo>
                    <a:pt x="293" y="62"/>
                  </a:lnTo>
                  <a:lnTo>
                    <a:pt x="300" y="66"/>
                  </a:lnTo>
                  <a:lnTo>
                    <a:pt x="303" y="69"/>
                  </a:lnTo>
                  <a:lnTo>
                    <a:pt x="310" y="73"/>
                  </a:lnTo>
                  <a:lnTo>
                    <a:pt x="315" y="73"/>
                  </a:lnTo>
                  <a:lnTo>
                    <a:pt x="322" y="73"/>
                  </a:lnTo>
                  <a:lnTo>
                    <a:pt x="324" y="71"/>
                  </a:lnTo>
                  <a:lnTo>
                    <a:pt x="327" y="69"/>
                  </a:lnTo>
                  <a:lnTo>
                    <a:pt x="327" y="56"/>
                  </a:lnTo>
                  <a:lnTo>
                    <a:pt x="322" y="44"/>
                  </a:lnTo>
                  <a:lnTo>
                    <a:pt x="319" y="33"/>
                  </a:lnTo>
                  <a:lnTo>
                    <a:pt x="319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1" y="18"/>
                  </a:lnTo>
                  <a:lnTo>
                    <a:pt x="338" y="16"/>
                  </a:lnTo>
                  <a:lnTo>
                    <a:pt x="343" y="16"/>
                  </a:lnTo>
                  <a:lnTo>
                    <a:pt x="350" y="18"/>
                  </a:lnTo>
                  <a:lnTo>
                    <a:pt x="355" y="20"/>
                  </a:lnTo>
                  <a:lnTo>
                    <a:pt x="362" y="24"/>
                  </a:lnTo>
                  <a:lnTo>
                    <a:pt x="365" y="29"/>
                  </a:lnTo>
                  <a:lnTo>
                    <a:pt x="362" y="38"/>
                  </a:lnTo>
                  <a:lnTo>
                    <a:pt x="360" y="47"/>
                  </a:lnTo>
                  <a:lnTo>
                    <a:pt x="358" y="55"/>
                  </a:lnTo>
                  <a:lnTo>
                    <a:pt x="358" y="64"/>
                  </a:lnTo>
                  <a:lnTo>
                    <a:pt x="362" y="80"/>
                  </a:lnTo>
                  <a:lnTo>
                    <a:pt x="365" y="100"/>
                  </a:lnTo>
                  <a:lnTo>
                    <a:pt x="374" y="111"/>
                  </a:lnTo>
                  <a:lnTo>
                    <a:pt x="383" y="122"/>
                  </a:lnTo>
                  <a:lnTo>
                    <a:pt x="388" y="127"/>
                  </a:lnTo>
                  <a:lnTo>
                    <a:pt x="393" y="131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0" y="137"/>
                  </a:lnTo>
                  <a:lnTo>
                    <a:pt x="415" y="138"/>
                  </a:lnTo>
                  <a:lnTo>
                    <a:pt x="417" y="137"/>
                  </a:lnTo>
                  <a:lnTo>
                    <a:pt x="419" y="137"/>
                  </a:lnTo>
                  <a:lnTo>
                    <a:pt x="421" y="133"/>
                  </a:lnTo>
                  <a:lnTo>
                    <a:pt x="421" y="131"/>
                  </a:lnTo>
                  <a:lnTo>
                    <a:pt x="421" y="124"/>
                  </a:lnTo>
                  <a:lnTo>
                    <a:pt x="419" y="116"/>
                  </a:lnTo>
                  <a:lnTo>
                    <a:pt x="415" y="107"/>
                  </a:lnTo>
                  <a:lnTo>
                    <a:pt x="412" y="96"/>
                  </a:lnTo>
                  <a:lnTo>
                    <a:pt x="412" y="82"/>
                  </a:lnTo>
                  <a:lnTo>
                    <a:pt x="419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6" y="46"/>
                  </a:lnTo>
                  <a:lnTo>
                    <a:pt x="455" y="42"/>
                  </a:lnTo>
                  <a:lnTo>
                    <a:pt x="465" y="40"/>
                  </a:lnTo>
                  <a:lnTo>
                    <a:pt x="478" y="40"/>
                  </a:lnTo>
                  <a:lnTo>
                    <a:pt x="488" y="42"/>
                  </a:lnTo>
                  <a:lnTo>
                    <a:pt x="500" y="46"/>
                  </a:lnTo>
                  <a:lnTo>
                    <a:pt x="507" y="49"/>
                  </a:lnTo>
                  <a:lnTo>
                    <a:pt x="517" y="56"/>
                  </a:lnTo>
                  <a:lnTo>
                    <a:pt x="526" y="67"/>
                  </a:lnTo>
                  <a:lnTo>
                    <a:pt x="531" y="78"/>
                  </a:lnTo>
                  <a:lnTo>
                    <a:pt x="536" y="91"/>
                  </a:lnTo>
                  <a:lnTo>
                    <a:pt x="538" y="104"/>
                  </a:lnTo>
                  <a:lnTo>
                    <a:pt x="540" y="116"/>
                  </a:lnTo>
                  <a:lnTo>
                    <a:pt x="538" y="129"/>
                  </a:lnTo>
                  <a:lnTo>
                    <a:pt x="536" y="142"/>
                  </a:lnTo>
                  <a:lnTo>
                    <a:pt x="533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2" y="184"/>
                  </a:lnTo>
                  <a:lnTo>
                    <a:pt x="503" y="191"/>
                  </a:lnTo>
                  <a:lnTo>
                    <a:pt x="493" y="195"/>
                  </a:lnTo>
                  <a:lnTo>
                    <a:pt x="483" y="198"/>
                  </a:lnTo>
                  <a:lnTo>
                    <a:pt x="469" y="198"/>
                  </a:lnTo>
                  <a:lnTo>
                    <a:pt x="464" y="198"/>
                  </a:lnTo>
                  <a:lnTo>
                    <a:pt x="455" y="197"/>
                  </a:lnTo>
                  <a:lnTo>
                    <a:pt x="443" y="193"/>
                  </a:lnTo>
                  <a:lnTo>
                    <a:pt x="424" y="184"/>
                  </a:lnTo>
                  <a:lnTo>
                    <a:pt x="365" y="142"/>
                  </a:lnTo>
                  <a:lnTo>
                    <a:pt x="300" y="96"/>
                  </a:lnTo>
                  <a:lnTo>
                    <a:pt x="233" y="53"/>
                  </a:lnTo>
                  <a:lnTo>
                    <a:pt x="172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" name="Freeform 61"/>
            <p:cNvSpPr>
              <a:spLocks/>
            </p:cNvSpPr>
            <p:nvPr/>
          </p:nvSpPr>
          <p:spPr bwMode="auto">
            <a:xfrm rot="-5400000">
              <a:off x="472" y="4031"/>
              <a:ext cx="341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7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80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4" y="253"/>
                  </a:lnTo>
                  <a:lnTo>
                    <a:pt x="505" y="256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0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6" y="255"/>
                  </a:lnTo>
                  <a:lnTo>
                    <a:pt x="274" y="251"/>
                  </a:lnTo>
                  <a:lnTo>
                    <a:pt x="273" y="249"/>
                  </a:lnTo>
                  <a:lnTo>
                    <a:pt x="273" y="247"/>
                  </a:lnTo>
                  <a:lnTo>
                    <a:pt x="278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5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2"/>
                  </a:lnTo>
                  <a:lnTo>
                    <a:pt x="390" y="113"/>
                  </a:lnTo>
                  <a:lnTo>
                    <a:pt x="402" y="104"/>
                  </a:lnTo>
                  <a:lnTo>
                    <a:pt x="409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8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1"/>
                  </a:lnTo>
                  <a:lnTo>
                    <a:pt x="430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7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2" y="196"/>
                  </a:lnTo>
                  <a:lnTo>
                    <a:pt x="511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5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5"/>
                  </a:lnTo>
                  <a:lnTo>
                    <a:pt x="535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38" y="51"/>
                  </a:lnTo>
                  <a:lnTo>
                    <a:pt x="433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6" y="176"/>
                  </a:lnTo>
                  <a:lnTo>
                    <a:pt x="224" y="204"/>
                  </a:lnTo>
                  <a:lnTo>
                    <a:pt x="185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7" y="256"/>
                  </a:lnTo>
                  <a:lnTo>
                    <a:pt x="98" y="256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40" y="229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9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3"/>
                  </a:lnTo>
                  <a:lnTo>
                    <a:pt x="385" y="7"/>
                  </a:lnTo>
                  <a:lnTo>
                    <a:pt x="380" y="13"/>
                  </a:lnTo>
                  <a:lnTo>
                    <a:pt x="376" y="14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2"/>
                  </a:lnTo>
                  <a:lnTo>
                    <a:pt x="343" y="23"/>
                  </a:lnTo>
                  <a:lnTo>
                    <a:pt x="333" y="23"/>
                  </a:lnTo>
                  <a:lnTo>
                    <a:pt x="321" y="2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4"/>
                  </a:lnTo>
                  <a:lnTo>
                    <a:pt x="266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6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3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1" y="27"/>
                  </a:lnTo>
                  <a:lnTo>
                    <a:pt x="224" y="38"/>
                  </a:lnTo>
                  <a:lnTo>
                    <a:pt x="228" y="47"/>
                  </a:lnTo>
                  <a:lnTo>
                    <a:pt x="228" y="54"/>
                  </a:lnTo>
                  <a:lnTo>
                    <a:pt x="228" y="62"/>
                  </a:lnTo>
                  <a:lnTo>
                    <a:pt x="226" y="78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5"/>
                  </a:lnTo>
                  <a:lnTo>
                    <a:pt x="193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6"/>
                  </a:lnTo>
                  <a:lnTo>
                    <a:pt x="172" y="136"/>
                  </a:lnTo>
                  <a:lnTo>
                    <a:pt x="169" y="136"/>
                  </a:lnTo>
                  <a:lnTo>
                    <a:pt x="167" y="135"/>
                  </a:lnTo>
                  <a:lnTo>
                    <a:pt x="167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4" y="94"/>
                  </a:lnTo>
                  <a:lnTo>
                    <a:pt x="176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79" y="47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3"/>
                  </a:lnTo>
                  <a:lnTo>
                    <a:pt x="59" y="165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3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3" y="191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8" y="96"/>
                  </a:lnTo>
                  <a:lnTo>
                    <a:pt x="354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" name="Freeform 62"/>
            <p:cNvSpPr>
              <a:spLocks/>
            </p:cNvSpPr>
            <p:nvPr/>
          </p:nvSpPr>
          <p:spPr bwMode="auto">
            <a:xfrm rot="-5400000">
              <a:off x="339" y="4030"/>
              <a:ext cx="341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7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4" y="9"/>
                  </a:lnTo>
                  <a:lnTo>
                    <a:pt x="505" y="5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6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5"/>
                  </a:lnTo>
                  <a:lnTo>
                    <a:pt x="274" y="9"/>
                  </a:lnTo>
                  <a:lnTo>
                    <a:pt x="273" y="13"/>
                  </a:lnTo>
                  <a:lnTo>
                    <a:pt x="273" y="14"/>
                  </a:lnTo>
                  <a:lnTo>
                    <a:pt x="278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6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3" y="118"/>
                  </a:lnTo>
                  <a:lnTo>
                    <a:pt x="376" y="129"/>
                  </a:lnTo>
                  <a:lnTo>
                    <a:pt x="383" y="138"/>
                  </a:lnTo>
                  <a:lnTo>
                    <a:pt x="390" y="149"/>
                  </a:lnTo>
                  <a:lnTo>
                    <a:pt x="402" y="156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8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7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4"/>
                  </a:lnTo>
                  <a:lnTo>
                    <a:pt x="547" y="116"/>
                  </a:lnTo>
                  <a:lnTo>
                    <a:pt x="549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9" y="160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8"/>
                  </a:lnTo>
                  <a:lnTo>
                    <a:pt x="497" y="218"/>
                  </a:lnTo>
                  <a:lnTo>
                    <a:pt x="478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6" y="85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7" y="5"/>
                  </a:lnTo>
                  <a:lnTo>
                    <a:pt x="98" y="5"/>
                  </a:lnTo>
                  <a:lnTo>
                    <a:pt x="79" y="7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40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9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8"/>
                  </a:lnTo>
                  <a:lnTo>
                    <a:pt x="385" y="255"/>
                  </a:lnTo>
                  <a:lnTo>
                    <a:pt x="380" y="249"/>
                  </a:lnTo>
                  <a:lnTo>
                    <a:pt x="376" y="247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8"/>
                  </a:lnTo>
                  <a:lnTo>
                    <a:pt x="343" y="237"/>
                  </a:lnTo>
                  <a:lnTo>
                    <a:pt x="333" y="238"/>
                  </a:lnTo>
                  <a:lnTo>
                    <a:pt x="321" y="242"/>
                  </a:lnTo>
                  <a:lnTo>
                    <a:pt x="319" y="238"/>
                  </a:lnTo>
                  <a:lnTo>
                    <a:pt x="316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4" y="209"/>
                  </a:lnTo>
                  <a:lnTo>
                    <a:pt x="298" y="206"/>
                  </a:lnTo>
                  <a:lnTo>
                    <a:pt x="293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1" y="189"/>
                  </a:lnTo>
                  <a:lnTo>
                    <a:pt x="266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6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3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8" y="215"/>
                  </a:lnTo>
                  <a:lnTo>
                    <a:pt x="228" y="206"/>
                  </a:lnTo>
                  <a:lnTo>
                    <a:pt x="228" y="198"/>
                  </a:lnTo>
                  <a:lnTo>
                    <a:pt x="226" y="182"/>
                  </a:lnTo>
                  <a:lnTo>
                    <a:pt x="221" y="162"/>
                  </a:lnTo>
                  <a:lnTo>
                    <a:pt x="212" y="151"/>
                  </a:lnTo>
                  <a:lnTo>
                    <a:pt x="204" y="140"/>
                  </a:lnTo>
                  <a:lnTo>
                    <a:pt x="198" y="136"/>
                  </a:lnTo>
                  <a:lnTo>
                    <a:pt x="193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7"/>
                  </a:lnTo>
                  <a:lnTo>
                    <a:pt x="166" y="131"/>
                  </a:lnTo>
                  <a:lnTo>
                    <a:pt x="166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4" y="166"/>
                  </a:lnTo>
                  <a:lnTo>
                    <a:pt x="176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48" y="158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7"/>
                  </a:lnTo>
                  <a:lnTo>
                    <a:pt x="59" y="96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3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3" y="71"/>
                  </a:lnTo>
                  <a:lnTo>
                    <a:pt x="162" y="78"/>
                  </a:lnTo>
                  <a:lnTo>
                    <a:pt x="221" y="120"/>
                  </a:lnTo>
                  <a:lnTo>
                    <a:pt x="288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700808"/>
            <a:ext cx="83979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Желтоқсан құрбандарын </a:t>
            </a:r>
          </a:p>
          <a:p>
            <a:pPr algn="ctr"/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таңыз.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учитель с указ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573016"/>
            <a:ext cx="3346648" cy="327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0" y="0"/>
            <a:ext cx="468313" cy="6858000"/>
            <a:chOff x="444" y="1161"/>
            <a:chExt cx="265" cy="3445"/>
          </a:xfrm>
        </p:grpSpPr>
        <p:sp>
          <p:nvSpPr>
            <p:cNvPr id="7" name="Freeform 39"/>
            <p:cNvSpPr>
              <a:spLocks/>
            </p:cNvSpPr>
            <p:nvPr/>
          </p:nvSpPr>
          <p:spPr bwMode="auto">
            <a:xfrm rot="-5400000">
              <a:off x="553" y="1866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79" y="0"/>
                  </a:lnTo>
                  <a:lnTo>
                    <a:pt x="152" y="0"/>
                  </a:lnTo>
                  <a:lnTo>
                    <a:pt x="150" y="4"/>
                  </a:lnTo>
                  <a:lnTo>
                    <a:pt x="146" y="7"/>
                  </a:lnTo>
                  <a:lnTo>
                    <a:pt x="143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6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50" y="62"/>
                  </a:lnTo>
                  <a:lnTo>
                    <a:pt x="45" y="60"/>
                  </a:lnTo>
                  <a:lnTo>
                    <a:pt x="41" y="55"/>
                  </a:lnTo>
                  <a:lnTo>
                    <a:pt x="39" y="49"/>
                  </a:lnTo>
                  <a:lnTo>
                    <a:pt x="38" y="44"/>
                  </a:lnTo>
                  <a:lnTo>
                    <a:pt x="39" y="36"/>
                  </a:lnTo>
                  <a:lnTo>
                    <a:pt x="43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3" y="15"/>
                  </a:lnTo>
                  <a:lnTo>
                    <a:pt x="58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10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5" y="80"/>
                  </a:lnTo>
                  <a:lnTo>
                    <a:pt x="8" y="93"/>
                  </a:lnTo>
                  <a:lnTo>
                    <a:pt x="17" y="104"/>
                  </a:lnTo>
                  <a:lnTo>
                    <a:pt x="26" y="113"/>
                  </a:lnTo>
                  <a:lnTo>
                    <a:pt x="34" y="118"/>
                  </a:lnTo>
                  <a:lnTo>
                    <a:pt x="43" y="122"/>
                  </a:lnTo>
                  <a:lnTo>
                    <a:pt x="52" y="124"/>
                  </a:lnTo>
                  <a:lnTo>
                    <a:pt x="65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8" y="96"/>
                  </a:lnTo>
                  <a:lnTo>
                    <a:pt x="124" y="86"/>
                  </a:lnTo>
                  <a:lnTo>
                    <a:pt x="127" y="80"/>
                  </a:lnTo>
                  <a:lnTo>
                    <a:pt x="134" y="76"/>
                  </a:lnTo>
                  <a:lnTo>
                    <a:pt x="146" y="66"/>
                  </a:lnTo>
                  <a:lnTo>
                    <a:pt x="160" y="58"/>
                  </a:lnTo>
                  <a:lnTo>
                    <a:pt x="172" y="51"/>
                  </a:lnTo>
                  <a:lnTo>
                    <a:pt x="184" y="47"/>
                  </a:lnTo>
                  <a:lnTo>
                    <a:pt x="196" y="46"/>
                  </a:lnTo>
                  <a:lnTo>
                    <a:pt x="209" y="44"/>
                  </a:lnTo>
                  <a:lnTo>
                    <a:pt x="221" y="46"/>
                  </a:lnTo>
                  <a:lnTo>
                    <a:pt x="231" y="47"/>
                  </a:lnTo>
                  <a:lnTo>
                    <a:pt x="240" y="51"/>
                  </a:lnTo>
                  <a:lnTo>
                    <a:pt x="250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2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4" y="147"/>
                  </a:lnTo>
                  <a:lnTo>
                    <a:pt x="267" y="162"/>
                  </a:lnTo>
                  <a:lnTo>
                    <a:pt x="260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8" y="197"/>
                  </a:lnTo>
                  <a:lnTo>
                    <a:pt x="215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4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3" y="175"/>
                  </a:lnTo>
                  <a:lnTo>
                    <a:pt x="148" y="158"/>
                  </a:lnTo>
                  <a:lnTo>
                    <a:pt x="148" y="142"/>
                  </a:lnTo>
                  <a:lnTo>
                    <a:pt x="152" y="129"/>
                  </a:lnTo>
                  <a:lnTo>
                    <a:pt x="153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3" y="102"/>
                  </a:lnTo>
                  <a:lnTo>
                    <a:pt x="152" y="100"/>
                  </a:lnTo>
                  <a:lnTo>
                    <a:pt x="148" y="98"/>
                  </a:lnTo>
                  <a:lnTo>
                    <a:pt x="143" y="98"/>
                  </a:lnTo>
                  <a:lnTo>
                    <a:pt x="136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21" y="113"/>
                  </a:lnTo>
                  <a:lnTo>
                    <a:pt x="110" y="127"/>
                  </a:lnTo>
                  <a:lnTo>
                    <a:pt x="105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6" y="180"/>
                  </a:lnTo>
                  <a:lnTo>
                    <a:pt x="62" y="182"/>
                  </a:lnTo>
                  <a:lnTo>
                    <a:pt x="43" y="189"/>
                  </a:lnTo>
                  <a:lnTo>
                    <a:pt x="27" y="204"/>
                  </a:lnTo>
                  <a:lnTo>
                    <a:pt x="15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8" y="258"/>
                  </a:lnTo>
                  <a:lnTo>
                    <a:pt x="17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8" y="248"/>
                  </a:lnTo>
                  <a:lnTo>
                    <a:pt x="48" y="242"/>
                  </a:lnTo>
                  <a:lnTo>
                    <a:pt x="60" y="240"/>
                  </a:lnTo>
                  <a:lnTo>
                    <a:pt x="71" y="240"/>
                  </a:lnTo>
                  <a:lnTo>
                    <a:pt x="81" y="238"/>
                  </a:lnTo>
                  <a:lnTo>
                    <a:pt x="98" y="242"/>
                  </a:lnTo>
                  <a:lnTo>
                    <a:pt x="115" y="244"/>
                  </a:lnTo>
                  <a:lnTo>
                    <a:pt x="134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81" y="264"/>
                  </a:lnTo>
                  <a:lnTo>
                    <a:pt x="190" y="264"/>
                  </a:lnTo>
                  <a:lnTo>
                    <a:pt x="210" y="264"/>
                  </a:lnTo>
                  <a:lnTo>
                    <a:pt x="231" y="260"/>
                  </a:lnTo>
                  <a:lnTo>
                    <a:pt x="266" y="249"/>
                  </a:lnTo>
                  <a:lnTo>
                    <a:pt x="291" y="242"/>
                  </a:lnTo>
                  <a:lnTo>
                    <a:pt x="303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Freeform 40"/>
            <p:cNvSpPr>
              <a:spLocks/>
            </p:cNvSpPr>
            <p:nvPr/>
          </p:nvSpPr>
          <p:spPr bwMode="auto">
            <a:xfrm rot="-5400000">
              <a:off x="421" y="1866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79" y="264"/>
                  </a:lnTo>
                  <a:lnTo>
                    <a:pt x="152" y="264"/>
                  </a:lnTo>
                  <a:lnTo>
                    <a:pt x="150" y="260"/>
                  </a:lnTo>
                  <a:lnTo>
                    <a:pt x="146" y="257"/>
                  </a:lnTo>
                  <a:lnTo>
                    <a:pt x="143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6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50" y="202"/>
                  </a:lnTo>
                  <a:lnTo>
                    <a:pt x="45" y="204"/>
                  </a:lnTo>
                  <a:lnTo>
                    <a:pt x="41" y="208"/>
                  </a:lnTo>
                  <a:lnTo>
                    <a:pt x="39" y="213"/>
                  </a:lnTo>
                  <a:lnTo>
                    <a:pt x="38" y="220"/>
                  </a:lnTo>
                  <a:lnTo>
                    <a:pt x="39" y="228"/>
                  </a:lnTo>
                  <a:lnTo>
                    <a:pt x="43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3" y="249"/>
                  </a:lnTo>
                  <a:lnTo>
                    <a:pt x="58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5" y="264"/>
                  </a:lnTo>
                  <a:lnTo>
                    <a:pt x="10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5" y="184"/>
                  </a:lnTo>
                  <a:lnTo>
                    <a:pt x="8" y="173"/>
                  </a:lnTo>
                  <a:lnTo>
                    <a:pt x="17" y="160"/>
                  </a:lnTo>
                  <a:lnTo>
                    <a:pt x="26" y="151"/>
                  </a:lnTo>
                  <a:lnTo>
                    <a:pt x="34" y="144"/>
                  </a:lnTo>
                  <a:lnTo>
                    <a:pt x="43" y="140"/>
                  </a:lnTo>
                  <a:lnTo>
                    <a:pt x="52" y="140"/>
                  </a:lnTo>
                  <a:lnTo>
                    <a:pt x="65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8" y="168"/>
                  </a:lnTo>
                  <a:lnTo>
                    <a:pt x="124" y="178"/>
                  </a:lnTo>
                  <a:lnTo>
                    <a:pt x="127" y="184"/>
                  </a:lnTo>
                  <a:lnTo>
                    <a:pt x="134" y="188"/>
                  </a:lnTo>
                  <a:lnTo>
                    <a:pt x="146" y="197"/>
                  </a:lnTo>
                  <a:lnTo>
                    <a:pt x="160" y="206"/>
                  </a:lnTo>
                  <a:lnTo>
                    <a:pt x="172" y="211"/>
                  </a:lnTo>
                  <a:lnTo>
                    <a:pt x="184" y="217"/>
                  </a:lnTo>
                  <a:lnTo>
                    <a:pt x="196" y="219"/>
                  </a:lnTo>
                  <a:lnTo>
                    <a:pt x="209" y="220"/>
                  </a:lnTo>
                  <a:lnTo>
                    <a:pt x="221" y="219"/>
                  </a:lnTo>
                  <a:lnTo>
                    <a:pt x="231" y="217"/>
                  </a:lnTo>
                  <a:lnTo>
                    <a:pt x="240" y="213"/>
                  </a:lnTo>
                  <a:lnTo>
                    <a:pt x="250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2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4" y="117"/>
                  </a:lnTo>
                  <a:lnTo>
                    <a:pt x="267" y="102"/>
                  </a:lnTo>
                  <a:lnTo>
                    <a:pt x="260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8" y="67"/>
                  </a:lnTo>
                  <a:lnTo>
                    <a:pt x="215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4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3" y="89"/>
                  </a:lnTo>
                  <a:lnTo>
                    <a:pt x="148" y="106"/>
                  </a:lnTo>
                  <a:lnTo>
                    <a:pt x="148" y="120"/>
                  </a:lnTo>
                  <a:lnTo>
                    <a:pt x="152" y="135"/>
                  </a:lnTo>
                  <a:lnTo>
                    <a:pt x="153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3" y="162"/>
                  </a:lnTo>
                  <a:lnTo>
                    <a:pt x="152" y="164"/>
                  </a:lnTo>
                  <a:lnTo>
                    <a:pt x="148" y="164"/>
                  </a:lnTo>
                  <a:lnTo>
                    <a:pt x="143" y="164"/>
                  </a:lnTo>
                  <a:lnTo>
                    <a:pt x="136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21" y="153"/>
                  </a:lnTo>
                  <a:lnTo>
                    <a:pt x="110" y="137"/>
                  </a:lnTo>
                  <a:lnTo>
                    <a:pt x="105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6" y="84"/>
                  </a:lnTo>
                  <a:lnTo>
                    <a:pt x="62" y="80"/>
                  </a:lnTo>
                  <a:lnTo>
                    <a:pt x="43" y="73"/>
                  </a:lnTo>
                  <a:lnTo>
                    <a:pt x="36" y="69"/>
                  </a:lnTo>
                  <a:lnTo>
                    <a:pt x="27" y="60"/>
                  </a:lnTo>
                  <a:lnTo>
                    <a:pt x="21" y="51"/>
                  </a:lnTo>
                  <a:lnTo>
                    <a:pt x="15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8" y="16"/>
                  </a:lnTo>
                  <a:lnTo>
                    <a:pt x="48" y="22"/>
                  </a:lnTo>
                  <a:lnTo>
                    <a:pt x="60" y="24"/>
                  </a:lnTo>
                  <a:lnTo>
                    <a:pt x="71" y="24"/>
                  </a:lnTo>
                  <a:lnTo>
                    <a:pt x="81" y="24"/>
                  </a:lnTo>
                  <a:lnTo>
                    <a:pt x="98" y="22"/>
                  </a:lnTo>
                  <a:lnTo>
                    <a:pt x="115" y="20"/>
                  </a:lnTo>
                  <a:lnTo>
                    <a:pt x="134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81" y="0"/>
                  </a:lnTo>
                  <a:lnTo>
                    <a:pt x="190" y="0"/>
                  </a:lnTo>
                  <a:lnTo>
                    <a:pt x="210" y="0"/>
                  </a:lnTo>
                  <a:lnTo>
                    <a:pt x="231" y="4"/>
                  </a:lnTo>
                  <a:lnTo>
                    <a:pt x="266" y="15"/>
                  </a:lnTo>
                  <a:lnTo>
                    <a:pt x="291" y="22"/>
                  </a:lnTo>
                  <a:lnTo>
                    <a:pt x="303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 rot="-5400000">
              <a:off x="342" y="1265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2" y="22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6" y="20"/>
                  </a:lnTo>
                  <a:lnTo>
                    <a:pt x="378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29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2" y="13"/>
                  </a:lnTo>
                  <a:lnTo>
                    <a:pt x="272" y="16"/>
                  </a:lnTo>
                  <a:lnTo>
                    <a:pt x="279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6" y="77"/>
                  </a:lnTo>
                  <a:lnTo>
                    <a:pt x="322" y="80"/>
                  </a:lnTo>
                  <a:lnTo>
                    <a:pt x="331" y="84"/>
                  </a:lnTo>
                  <a:lnTo>
                    <a:pt x="341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3" y="140"/>
                  </a:lnTo>
                  <a:lnTo>
                    <a:pt x="390" y="149"/>
                  </a:lnTo>
                  <a:lnTo>
                    <a:pt x="402" y="157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9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29" y="144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21" y="100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8" y="71"/>
                  </a:lnTo>
                  <a:lnTo>
                    <a:pt x="459" y="67"/>
                  </a:lnTo>
                  <a:lnTo>
                    <a:pt x="471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7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50" y="151"/>
                  </a:lnTo>
                  <a:lnTo>
                    <a:pt x="549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9"/>
                  </a:lnTo>
                  <a:lnTo>
                    <a:pt x="497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4" y="200"/>
                  </a:lnTo>
                  <a:lnTo>
                    <a:pt x="386" y="177"/>
                  </a:lnTo>
                  <a:lnTo>
                    <a:pt x="348" y="148"/>
                  </a:lnTo>
                  <a:lnTo>
                    <a:pt x="307" y="117"/>
                  </a:lnTo>
                  <a:lnTo>
                    <a:pt x="266" y="87"/>
                  </a:lnTo>
                  <a:lnTo>
                    <a:pt x="224" y="58"/>
                  </a:lnTo>
                  <a:lnTo>
                    <a:pt x="184" y="35"/>
                  </a:lnTo>
                  <a:lnTo>
                    <a:pt x="167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8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9"/>
                  </a:lnTo>
                  <a:lnTo>
                    <a:pt x="385" y="255"/>
                  </a:lnTo>
                  <a:lnTo>
                    <a:pt x="379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9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4" y="211"/>
                  </a:lnTo>
                  <a:lnTo>
                    <a:pt x="298" y="206"/>
                  </a:lnTo>
                  <a:lnTo>
                    <a:pt x="293" y="202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6" y="189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7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8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3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8"/>
                  </a:lnTo>
                  <a:lnTo>
                    <a:pt x="165" y="133"/>
                  </a:lnTo>
                  <a:lnTo>
                    <a:pt x="165" y="138"/>
                  </a:lnTo>
                  <a:lnTo>
                    <a:pt x="169" y="148"/>
                  </a:lnTo>
                  <a:lnTo>
                    <a:pt x="172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11"/>
                  </a:lnTo>
                  <a:lnTo>
                    <a:pt x="148" y="215"/>
                  </a:lnTo>
                  <a:lnTo>
                    <a:pt x="141" y="219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7"/>
                  </a:lnTo>
                  <a:lnTo>
                    <a:pt x="57" y="184"/>
                  </a:lnTo>
                  <a:lnTo>
                    <a:pt x="52" y="173"/>
                  </a:lnTo>
                  <a:lnTo>
                    <a:pt x="50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2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7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4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Freeform 42"/>
            <p:cNvSpPr>
              <a:spLocks/>
            </p:cNvSpPr>
            <p:nvPr/>
          </p:nvSpPr>
          <p:spPr bwMode="auto">
            <a:xfrm rot="-5400000">
              <a:off x="474" y="1265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80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2" y="242"/>
                  </a:lnTo>
                  <a:lnTo>
                    <a:pt x="557" y="242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2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2"/>
                  </a:lnTo>
                  <a:lnTo>
                    <a:pt x="329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1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2" y="249"/>
                  </a:lnTo>
                  <a:lnTo>
                    <a:pt x="272" y="248"/>
                  </a:lnTo>
                  <a:lnTo>
                    <a:pt x="279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6" y="186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1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6" y="173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4"/>
                  </a:lnTo>
                  <a:lnTo>
                    <a:pt x="390" y="113"/>
                  </a:lnTo>
                  <a:lnTo>
                    <a:pt x="402" y="106"/>
                  </a:lnTo>
                  <a:lnTo>
                    <a:pt x="410" y="100"/>
                  </a:lnTo>
                  <a:lnTo>
                    <a:pt x="416" y="98"/>
                  </a:lnTo>
                  <a:lnTo>
                    <a:pt x="421" y="96"/>
                  </a:lnTo>
                  <a:lnTo>
                    <a:pt x="426" y="96"/>
                  </a:lnTo>
                  <a:lnTo>
                    <a:pt x="428" y="96"/>
                  </a:lnTo>
                  <a:lnTo>
                    <a:pt x="429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29" y="118"/>
                  </a:lnTo>
                  <a:lnTo>
                    <a:pt x="424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21" y="164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8" y="193"/>
                  </a:lnTo>
                  <a:lnTo>
                    <a:pt x="459" y="197"/>
                  </a:lnTo>
                  <a:lnTo>
                    <a:pt x="471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6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4" y="62"/>
                  </a:lnTo>
                  <a:lnTo>
                    <a:pt x="386" y="87"/>
                  </a:lnTo>
                  <a:lnTo>
                    <a:pt x="348" y="116"/>
                  </a:lnTo>
                  <a:lnTo>
                    <a:pt x="307" y="146"/>
                  </a:lnTo>
                  <a:lnTo>
                    <a:pt x="266" y="177"/>
                  </a:lnTo>
                  <a:lnTo>
                    <a:pt x="224" y="204"/>
                  </a:lnTo>
                  <a:lnTo>
                    <a:pt x="184" y="228"/>
                  </a:lnTo>
                  <a:lnTo>
                    <a:pt x="167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4"/>
                  </a:lnTo>
                  <a:lnTo>
                    <a:pt x="385" y="9"/>
                  </a:lnTo>
                  <a:lnTo>
                    <a:pt x="379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9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2"/>
                  </a:lnTo>
                  <a:lnTo>
                    <a:pt x="288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6" y="73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7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8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3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2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6"/>
                  </a:lnTo>
                  <a:lnTo>
                    <a:pt x="172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3"/>
                  </a:lnTo>
                  <a:lnTo>
                    <a:pt x="148" y="47"/>
                  </a:lnTo>
                  <a:lnTo>
                    <a:pt x="141" y="46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2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7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4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" name="Freeform 43"/>
            <p:cNvSpPr>
              <a:spLocks/>
            </p:cNvSpPr>
            <p:nvPr/>
          </p:nvSpPr>
          <p:spPr bwMode="auto">
            <a:xfrm rot="-5400000">
              <a:off x="474" y="1606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4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21" y="246"/>
                  </a:lnTo>
                  <a:lnTo>
                    <a:pt x="24" y="242"/>
                  </a:lnTo>
                  <a:lnTo>
                    <a:pt x="27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4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5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3" y="247"/>
                  </a:lnTo>
                  <a:lnTo>
                    <a:pt x="297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7" y="249"/>
                  </a:lnTo>
                  <a:lnTo>
                    <a:pt x="317" y="247"/>
                  </a:lnTo>
                  <a:lnTo>
                    <a:pt x="310" y="229"/>
                  </a:lnTo>
                  <a:lnTo>
                    <a:pt x="307" y="220"/>
                  </a:lnTo>
                  <a:lnTo>
                    <a:pt x="302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8" y="176"/>
                  </a:lnTo>
                  <a:lnTo>
                    <a:pt x="238" y="175"/>
                  </a:lnTo>
                  <a:lnTo>
                    <a:pt x="226" y="176"/>
                  </a:lnTo>
                  <a:lnTo>
                    <a:pt x="224" y="171"/>
                  </a:lnTo>
                  <a:lnTo>
                    <a:pt x="222" y="162"/>
                  </a:lnTo>
                  <a:lnTo>
                    <a:pt x="217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4" y="96"/>
                  </a:lnTo>
                  <a:lnTo>
                    <a:pt x="169" y="96"/>
                  </a:lnTo>
                  <a:lnTo>
                    <a:pt x="164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9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7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1" y="193"/>
                  </a:lnTo>
                  <a:lnTo>
                    <a:pt x="131" y="195"/>
                  </a:lnTo>
                  <a:lnTo>
                    <a:pt x="119" y="196"/>
                  </a:lnTo>
                  <a:lnTo>
                    <a:pt x="109" y="196"/>
                  </a:lnTo>
                  <a:lnTo>
                    <a:pt x="95" y="196"/>
                  </a:lnTo>
                  <a:lnTo>
                    <a:pt x="86" y="196"/>
                  </a:lnTo>
                  <a:lnTo>
                    <a:pt x="77" y="193"/>
                  </a:lnTo>
                  <a:lnTo>
                    <a:pt x="71" y="187"/>
                  </a:lnTo>
                  <a:lnTo>
                    <a:pt x="62" y="180"/>
                  </a:lnTo>
                  <a:lnTo>
                    <a:pt x="53" y="171"/>
                  </a:lnTo>
                  <a:lnTo>
                    <a:pt x="46" y="158"/>
                  </a:lnTo>
                  <a:lnTo>
                    <a:pt x="43" y="145"/>
                  </a:lnTo>
                  <a:lnTo>
                    <a:pt x="39" y="133"/>
                  </a:lnTo>
                  <a:lnTo>
                    <a:pt x="38" y="122"/>
                  </a:lnTo>
                  <a:lnTo>
                    <a:pt x="39" y="111"/>
                  </a:lnTo>
                  <a:lnTo>
                    <a:pt x="41" y="102"/>
                  </a:lnTo>
                  <a:lnTo>
                    <a:pt x="46" y="85"/>
                  </a:lnTo>
                  <a:lnTo>
                    <a:pt x="53" y="71"/>
                  </a:lnTo>
                  <a:lnTo>
                    <a:pt x="62" y="62"/>
                  </a:lnTo>
                  <a:lnTo>
                    <a:pt x="71" y="53"/>
                  </a:lnTo>
                  <a:lnTo>
                    <a:pt x="81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7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5" y="62"/>
                  </a:lnTo>
                  <a:lnTo>
                    <a:pt x="202" y="87"/>
                  </a:lnTo>
                  <a:lnTo>
                    <a:pt x="241" y="116"/>
                  </a:lnTo>
                  <a:lnTo>
                    <a:pt x="283" y="145"/>
                  </a:lnTo>
                  <a:lnTo>
                    <a:pt x="324" y="176"/>
                  </a:lnTo>
                  <a:lnTo>
                    <a:pt x="366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5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21" y="251"/>
                  </a:lnTo>
                  <a:lnTo>
                    <a:pt x="531" y="246"/>
                  </a:lnTo>
                  <a:lnTo>
                    <a:pt x="542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7" y="209"/>
                  </a:lnTo>
                  <a:lnTo>
                    <a:pt x="574" y="198"/>
                  </a:lnTo>
                  <a:lnTo>
                    <a:pt x="581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5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7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6" y="34"/>
                  </a:lnTo>
                  <a:lnTo>
                    <a:pt x="283" y="47"/>
                  </a:lnTo>
                  <a:lnTo>
                    <a:pt x="286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2" y="64"/>
                  </a:lnTo>
                  <a:lnTo>
                    <a:pt x="305" y="69"/>
                  </a:lnTo>
                  <a:lnTo>
                    <a:pt x="312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29" y="69"/>
                  </a:lnTo>
                  <a:lnTo>
                    <a:pt x="329" y="54"/>
                  </a:lnTo>
                  <a:lnTo>
                    <a:pt x="322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2" y="25"/>
                  </a:lnTo>
                  <a:lnTo>
                    <a:pt x="328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4" y="23"/>
                  </a:lnTo>
                  <a:lnTo>
                    <a:pt x="367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0" y="54"/>
                  </a:lnTo>
                  <a:lnTo>
                    <a:pt x="360" y="62"/>
                  </a:lnTo>
                  <a:lnTo>
                    <a:pt x="364" y="78"/>
                  </a:lnTo>
                  <a:lnTo>
                    <a:pt x="367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2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7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7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29" y="56"/>
                  </a:lnTo>
                  <a:lnTo>
                    <a:pt x="435" y="51"/>
                  </a:lnTo>
                  <a:lnTo>
                    <a:pt x="441" y="47"/>
                  </a:lnTo>
                  <a:lnTo>
                    <a:pt x="448" y="44"/>
                  </a:lnTo>
                  <a:lnTo>
                    <a:pt x="457" y="42"/>
                  </a:lnTo>
                  <a:lnTo>
                    <a:pt x="469" y="40"/>
                  </a:lnTo>
                  <a:lnTo>
                    <a:pt x="479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8" y="91"/>
                  </a:lnTo>
                  <a:lnTo>
                    <a:pt x="540" y="104"/>
                  </a:lnTo>
                  <a:lnTo>
                    <a:pt x="542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29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7" y="189"/>
                  </a:lnTo>
                  <a:lnTo>
                    <a:pt x="497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9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7" y="142"/>
                  </a:lnTo>
                  <a:lnTo>
                    <a:pt x="302" y="96"/>
                  </a:lnTo>
                  <a:lnTo>
                    <a:pt x="234" y="51"/>
                  </a:lnTo>
                  <a:lnTo>
                    <a:pt x="174" y="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" name="Freeform 44"/>
            <p:cNvSpPr>
              <a:spLocks/>
            </p:cNvSpPr>
            <p:nvPr/>
          </p:nvSpPr>
          <p:spPr bwMode="auto">
            <a:xfrm rot="-5400000">
              <a:off x="342" y="1606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4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4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5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4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3" y="14"/>
                  </a:lnTo>
                  <a:lnTo>
                    <a:pt x="297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7" y="13"/>
                  </a:lnTo>
                  <a:lnTo>
                    <a:pt x="317" y="14"/>
                  </a:lnTo>
                  <a:lnTo>
                    <a:pt x="310" y="31"/>
                  </a:lnTo>
                  <a:lnTo>
                    <a:pt x="307" y="42"/>
                  </a:lnTo>
                  <a:lnTo>
                    <a:pt x="302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8" y="85"/>
                  </a:lnTo>
                  <a:lnTo>
                    <a:pt x="238" y="87"/>
                  </a:lnTo>
                  <a:lnTo>
                    <a:pt x="226" y="87"/>
                  </a:lnTo>
                  <a:lnTo>
                    <a:pt x="224" y="91"/>
                  </a:lnTo>
                  <a:lnTo>
                    <a:pt x="222" y="100"/>
                  </a:lnTo>
                  <a:lnTo>
                    <a:pt x="217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4" y="166"/>
                  </a:lnTo>
                  <a:lnTo>
                    <a:pt x="169" y="166"/>
                  </a:lnTo>
                  <a:lnTo>
                    <a:pt x="164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9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7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1" y="69"/>
                  </a:lnTo>
                  <a:lnTo>
                    <a:pt x="131" y="67"/>
                  </a:lnTo>
                  <a:lnTo>
                    <a:pt x="119" y="65"/>
                  </a:lnTo>
                  <a:lnTo>
                    <a:pt x="109" y="65"/>
                  </a:lnTo>
                  <a:lnTo>
                    <a:pt x="95" y="65"/>
                  </a:lnTo>
                  <a:lnTo>
                    <a:pt x="86" y="67"/>
                  </a:lnTo>
                  <a:lnTo>
                    <a:pt x="77" y="69"/>
                  </a:lnTo>
                  <a:lnTo>
                    <a:pt x="71" y="75"/>
                  </a:lnTo>
                  <a:lnTo>
                    <a:pt x="62" y="82"/>
                  </a:lnTo>
                  <a:lnTo>
                    <a:pt x="53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9" y="151"/>
                  </a:lnTo>
                  <a:lnTo>
                    <a:pt x="41" y="160"/>
                  </a:lnTo>
                  <a:lnTo>
                    <a:pt x="46" y="178"/>
                  </a:lnTo>
                  <a:lnTo>
                    <a:pt x="53" y="191"/>
                  </a:lnTo>
                  <a:lnTo>
                    <a:pt x="62" y="200"/>
                  </a:lnTo>
                  <a:lnTo>
                    <a:pt x="71" y="209"/>
                  </a:lnTo>
                  <a:lnTo>
                    <a:pt x="76" y="213"/>
                  </a:lnTo>
                  <a:lnTo>
                    <a:pt x="81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7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5" y="200"/>
                  </a:lnTo>
                  <a:lnTo>
                    <a:pt x="202" y="175"/>
                  </a:lnTo>
                  <a:lnTo>
                    <a:pt x="241" y="147"/>
                  </a:lnTo>
                  <a:lnTo>
                    <a:pt x="283" y="116"/>
                  </a:lnTo>
                  <a:lnTo>
                    <a:pt x="324" y="85"/>
                  </a:lnTo>
                  <a:lnTo>
                    <a:pt x="366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5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21" y="11"/>
                  </a:lnTo>
                  <a:lnTo>
                    <a:pt x="531" y="16"/>
                  </a:lnTo>
                  <a:lnTo>
                    <a:pt x="542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7" y="53"/>
                  </a:lnTo>
                  <a:lnTo>
                    <a:pt x="574" y="64"/>
                  </a:lnTo>
                  <a:lnTo>
                    <a:pt x="581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5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7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2" y="238"/>
                  </a:lnTo>
                  <a:lnTo>
                    <a:pt x="276" y="227"/>
                  </a:lnTo>
                  <a:lnTo>
                    <a:pt x="283" y="215"/>
                  </a:lnTo>
                  <a:lnTo>
                    <a:pt x="286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2" y="198"/>
                  </a:lnTo>
                  <a:lnTo>
                    <a:pt x="305" y="193"/>
                  </a:lnTo>
                  <a:lnTo>
                    <a:pt x="312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29" y="193"/>
                  </a:lnTo>
                  <a:lnTo>
                    <a:pt x="329" y="207"/>
                  </a:lnTo>
                  <a:lnTo>
                    <a:pt x="322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2" y="237"/>
                  </a:lnTo>
                  <a:lnTo>
                    <a:pt x="328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4" y="238"/>
                  </a:lnTo>
                  <a:lnTo>
                    <a:pt x="367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0" y="206"/>
                  </a:lnTo>
                  <a:lnTo>
                    <a:pt x="360" y="198"/>
                  </a:lnTo>
                  <a:lnTo>
                    <a:pt x="364" y="182"/>
                  </a:lnTo>
                  <a:lnTo>
                    <a:pt x="367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2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7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7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29" y="206"/>
                  </a:lnTo>
                  <a:lnTo>
                    <a:pt x="435" y="209"/>
                  </a:lnTo>
                  <a:lnTo>
                    <a:pt x="441" y="215"/>
                  </a:lnTo>
                  <a:lnTo>
                    <a:pt x="448" y="217"/>
                  </a:lnTo>
                  <a:lnTo>
                    <a:pt x="457" y="220"/>
                  </a:lnTo>
                  <a:lnTo>
                    <a:pt x="469" y="222"/>
                  </a:lnTo>
                  <a:lnTo>
                    <a:pt x="479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8" y="171"/>
                  </a:lnTo>
                  <a:lnTo>
                    <a:pt x="540" y="158"/>
                  </a:lnTo>
                  <a:lnTo>
                    <a:pt x="542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29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7" y="71"/>
                  </a:lnTo>
                  <a:lnTo>
                    <a:pt x="497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9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7" y="120"/>
                  </a:lnTo>
                  <a:lnTo>
                    <a:pt x="302" y="166"/>
                  </a:lnTo>
                  <a:lnTo>
                    <a:pt x="234" y="211"/>
                  </a:lnTo>
                  <a:lnTo>
                    <a:pt x="174" y="253"/>
                  </a:lnTo>
                  <a:lnTo>
                    <a:pt x="164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Freeform 45"/>
            <p:cNvSpPr>
              <a:spLocks/>
            </p:cNvSpPr>
            <p:nvPr/>
          </p:nvSpPr>
          <p:spPr bwMode="auto">
            <a:xfrm rot="-5400000">
              <a:off x="552" y="3588"/>
              <a:ext cx="181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80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7" y="7"/>
                  </a:lnTo>
                  <a:lnTo>
                    <a:pt x="141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5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48" y="62"/>
                  </a:lnTo>
                  <a:lnTo>
                    <a:pt x="43" y="60"/>
                  </a:lnTo>
                  <a:lnTo>
                    <a:pt x="40" y="55"/>
                  </a:lnTo>
                  <a:lnTo>
                    <a:pt x="38" y="49"/>
                  </a:lnTo>
                  <a:lnTo>
                    <a:pt x="38" y="44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4" y="15"/>
                  </a:lnTo>
                  <a:lnTo>
                    <a:pt x="59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9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3" y="80"/>
                  </a:lnTo>
                  <a:lnTo>
                    <a:pt x="9" y="93"/>
                  </a:lnTo>
                  <a:lnTo>
                    <a:pt x="16" y="104"/>
                  </a:lnTo>
                  <a:lnTo>
                    <a:pt x="26" y="113"/>
                  </a:lnTo>
                  <a:lnTo>
                    <a:pt x="35" y="118"/>
                  </a:lnTo>
                  <a:lnTo>
                    <a:pt x="41" y="122"/>
                  </a:lnTo>
                  <a:lnTo>
                    <a:pt x="52" y="124"/>
                  </a:lnTo>
                  <a:lnTo>
                    <a:pt x="64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7" y="96"/>
                  </a:lnTo>
                  <a:lnTo>
                    <a:pt x="123" y="86"/>
                  </a:lnTo>
                  <a:lnTo>
                    <a:pt x="128" y="80"/>
                  </a:lnTo>
                  <a:lnTo>
                    <a:pt x="135" y="76"/>
                  </a:lnTo>
                  <a:lnTo>
                    <a:pt x="147" y="66"/>
                  </a:lnTo>
                  <a:lnTo>
                    <a:pt x="159" y="58"/>
                  </a:lnTo>
                  <a:lnTo>
                    <a:pt x="173" y="51"/>
                  </a:lnTo>
                  <a:lnTo>
                    <a:pt x="185" y="47"/>
                  </a:lnTo>
                  <a:lnTo>
                    <a:pt x="197" y="46"/>
                  </a:lnTo>
                  <a:lnTo>
                    <a:pt x="209" y="44"/>
                  </a:lnTo>
                  <a:lnTo>
                    <a:pt x="219" y="46"/>
                  </a:lnTo>
                  <a:lnTo>
                    <a:pt x="229" y="47"/>
                  </a:lnTo>
                  <a:lnTo>
                    <a:pt x="240" y="51"/>
                  </a:lnTo>
                  <a:lnTo>
                    <a:pt x="248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3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3" y="147"/>
                  </a:lnTo>
                  <a:lnTo>
                    <a:pt x="267" y="162"/>
                  </a:lnTo>
                  <a:lnTo>
                    <a:pt x="261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6" y="197"/>
                  </a:lnTo>
                  <a:lnTo>
                    <a:pt x="216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5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4" y="175"/>
                  </a:lnTo>
                  <a:lnTo>
                    <a:pt x="148" y="158"/>
                  </a:lnTo>
                  <a:lnTo>
                    <a:pt x="147" y="142"/>
                  </a:lnTo>
                  <a:lnTo>
                    <a:pt x="150" y="129"/>
                  </a:lnTo>
                  <a:lnTo>
                    <a:pt x="154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4" y="102"/>
                  </a:lnTo>
                  <a:lnTo>
                    <a:pt x="150" y="100"/>
                  </a:lnTo>
                  <a:lnTo>
                    <a:pt x="147" y="98"/>
                  </a:lnTo>
                  <a:lnTo>
                    <a:pt x="143" y="98"/>
                  </a:lnTo>
                  <a:lnTo>
                    <a:pt x="135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19" y="113"/>
                  </a:lnTo>
                  <a:lnTo>
                    <a:pt x="110" y="127"/>
                  </a:lnTo>
                  <a:lnTo>
                    <a:pt x="104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4" y="180"/>
                  </a:lnTo>
                  <a:lnTo>
                    <a:pt x="62" y="182"/>
                  </a:lnTo>
                  <a:lnTo>
                    <a:pt x="41" y="189"/>
                  </a:lnTo>
                  <a:lnTo>
                    <a:pt x="28" y="204"/>
                  </a:lnTo>
                  <a:lnTo>
                    <a:pt x="14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9" y="258"/>
                  </a:lnTo>
                  <a:lnTo>
                    <a:pt x="16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6" y="248"/>
                  </a:lnTo>
                  <a:lnTo>
                    <a:pt x="48" y="242"/>
                  </a:lnTo>
                  <a:lnTo>
                    <a:pt x="59" y="240"/>
                  </a:lnTo>
                  <a:lnTo>
                    <a:pt x="69" y="240"/>
                  </a:lnTo>
                  <a:lnTo>
                    <a:pt x="79" y="238"/>
                  </a:lnTo>
                  <a:lnTo>
                    <a:pt x="97" y="242"/>
                  </a:lnTo>
                  <a:lnTo>
                    <a:pt x="116" y="244"/>
                  </a:lnTo>
                  <a:lnTo>
                    <a:pt x="135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79" y="264"/>
                  </a:lnTo>
                  <a:lnTo>
                    <a:pt x="190" y="264"/>
                  </a:lnTo>
                  <a:lnTo>
                    <a:pt x="211" y="264"/>
                  </a:lnTo>
                  <a:lnTo>
                    <a:pt x="229" y="260"/>
                  </a:lnTo>
                  <a:lnTo>
                    <a:pt x="266" y="249"/>
                  </a:lnTo>
                  <a:lnTo>
                    <a:pt x="290" y="242"/>
                  </a:lnTo>
                  <a:lnTo>
                    <a:pt x="304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6"/>
            <p:cNvSpPr>
              <a:spLocks/>
            </p:cNvSpPr>
            <p:nvPr/>
          </p:nvSpPr>
          <p:spPr bwMode="auto">
            <a:xfrm rot="-5400000">
              <a:off x="419" y="3587"/>
              <a:ext cx="181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80" y="264"/>
                  </a:lnTo>
                  <a:lnTo>
                    <a:pt x="150" y="264"/>
                  </a:lnTo>
                  <a:lnTo>
                    <a:pt x="150" y="260"/>
                  </a:lnTo>
                  <a:lnTo>
                    <a:pt x="147" y="257"/>
                  </a:lnTo>
                  <a:lnTo>
                    <a:pt x="141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5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48" y="202"/>
                  </a:lnTo>
                  <a:lnTo>
                    <a:pt x="43" y="204"/>
                  </a:lnTo>
                  <a:lnTo>
                    <a:pt x="40" y="208"/>
                  </a:lnTo>
                  <a:lnTo>
                    <a:pt x="38" y="213"/>
                  </a:lnTo>
                  <a:lnTo>
                    <a:pt x="38" y="220"/>
                  </a:lnTo>
                  <a:lnTo>
                    <a:pt x="40" y="228"/>
                  </a:lnTo>
                  <a:lnTo>
                    <a:pt x="41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4" y="249"/>
                  </a:lnTo>
                  <a:lnTo>
                    <a:pt x="59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6" y="264"/>
                  </a:lnTo>
                  <a:lnTo>
                    <a:pt x="9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3" y="184"/>
                  </a:lnTo>
                  <a:lnTo>
                    <a:pt x="9" y="173"/>
                  </a:lnTo>
                  <a:lnTo>
                    <a:pt x="16" y="160"/>
                  </a:lnTo>
                  <a:lnTo>
                    <a:pt x="26" y="151"/>
                  </a:lnTo>
                  <a:lnTo>
                    <a:pt x="35" y="144"/>
                  </a:lnTo>
                  <a:lnTo>
                    <a:pt x="41" y="140"/>
                  </a:lnTo>
                  <a:lnTo>
                    <a:pt x="52" y="140"/>
                  </a:lnTo>
                  <a:lnTo>
                    <a:pt x="64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7" y="168"/>
                  </a:lnTo>
                  <a:lnTo>
                    <a:pt x="123" y="178"/>
                  </a:lnTo>
                  <a:lnTo>
                    <a:pt x="128" y="184"/>
                  </a:lnTo>
                  <a:lnTo>
                    <a:pt x="135" y="188"/>
                  </a:lnTo>
                  <a:lnTo>
                    <a:pt x="147" y="197"/>
                  </a:lnTo>
                  <a:lnTo>
                    <a:pt x="159" y="206"/>
                  </a:lnTo>
                  <a:lnTo>
                    <a:pt x="173" y="211"/>
                  </a:lnTo>
                  <a:lnTo>
                    <a:pt x="185" y="217"/>
                  </a:lnTo>
                  <a:lnTo>
                    <a:pt x="197" y="219"/>
                  </a:lnTo>
                  <a:lnTo>
                    <a:pt x="209" y="220"/>
                  </a:lnTo>
                  <a:lnTo>
                    <a:pt x="219" y="219"/>
                  </a:lnTo>
                  <a:lnTo>
                    <a:pt x="229" y="217"/>
                  </a:lnTo>
                  <a:lnTo>
                    <a:pt x="240" y="213"/>
                  </a:lnTo>
                  <a:lnTo>
                    <a:pt x="248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3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3" y="117"/>
                  </a:lnTo>
                  <a:lnTo>
                    <a:pt x="267" y="102"/>
                  </a:lnTo>
                  <a:lnTo>
                    <a:pt x="261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6" y="67"/>
                  </a:lnTo>
                  <a:lnTo>
                    <a:pt x="216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5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4" y="89"/>
                  </a:lnTo>
                  <a:lnTo>
                    <a:pt x="148" y="106"/>
                  </a:lnTo>
                  <a:lnTo>
                    <a:pt x="147" y="120"/>
                  </a:lnTo>
                  <a:lnTo>
                    <a:pt x="150" y="135"/>
                  </a:lnTo>
                  <a:lnTo>
                    <a:pt x="154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4" y="162"/>
                  </a:lnTo>
                  <a:lnTo>
                    <a:pt x="150" y="164"/>
                  </a:lnTo>
                  <a:lnTo>
                    <a:pt x="147" y="164"/>
                  </a:lnTo>
                  <a:lnTo>
                    <a:pt x="143" y="164"/>
                  </a:lnTo>
                  <a:lnTo>
                    <a:pt x="135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19" y="153"/>
                  </a:lnTo>
                  <a:lnTo>
                    <a:pt x="110" y="137"/>
                  </a:lnTo>
                  <a:lnTo>
                    <a:pt x="104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4" y="84"/>
                  </a:lnTo>
                  <a:lnTo>
                    <a:pt x="62" y="80"/>
                  </a:lnTo>
                  <a:lnTo>
                    <a:pt x="41" y="73"/>
                  </a:lnTo>
                  <a:lnTo>
                    <a:pt x="36" y="69"/>
                  </a:lnTo>
                  <a:lnTo>
                    <a:pt x="28" y="60"/>
                  </a:lnTo>
                  <a:lnTo>
                    <a:pt x="21" y="51"/>
                  </a:lnTo>
                  <a:lnTo>
                    <a:pt x="14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6"/>
                  </a:lnTo>
                  <a:lnTo>
                    <a:pt x="16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6" y="16"/>
                  </a:lnTo>
                  <a:lnTo>
                    <a:pt x="48" y="22"/>
                  </a:lnTo>
                  <a:lnTo>
                    <a:pt x="59" y="24"/>
                  </a:lnTo>
                  <a:lnTo>
                    <a:pt x="69" y="24"/>
                  </a:lnTo>
                  <a:lnTo>
                    <a:pt x="79" y="24"/>
                  </a:lnTo>
                  <a:lnTo>
                    <a:pt x="97" y="22"/>
                  </a:lnTo>
                  <a:lnTo>
                    <a:pt x="116" y="20"/>
                  </a:lnTo>
                  <a:lnTo>
                    <a:pt x="135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29" y="4"/>
                  </a:lnTo>
                  <a:lnTo>
                    <a:pt x="266" y="15"/>
                  </a:lnTo>
                  <a:lnTo>
                    <a:pt x="290" y="22"/>
                  </a:lnTo>
                  <a:lnTo>
                    <a:pt x="304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" name="Freeform 47"/>
            <p:cNvSpPr>
              <a:spLocks/>
            </p:cNvSpPr>
            <p:nvPr/>
          </p:nvSpPr>
          <p:spPr bwMode="auto">
            <a:xfrm rot="-5400000">
              <a:off x="553" y="2048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6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7" y="7"/>
                  </a:lnTo>
                  <a:lnTo>
                    <a:pt x="173" y="11"/>
                  </a:lnTo>
                  <a:lnTo>
                    <a:pt x="180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9" y="60"/>
                  </a:lnTo>
                  <a:lnTo>
                    <a:pt x="259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6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7" y="13"/>
                  </a:lnTo>
                  <a:lnTo>
                    <a:pt x="255" y="5"/>
                  </a:lnTo>
                  <a:lnTo>
                    <a:pt x="255" y="0"/>
                  </a:lnTo>
                  <a:lnTo>
                    <a:pt x="299" y="0"/>
                  </a:lnTo>
                  <a:lnTo>
                    <a:pt x="305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7" y="93"/>
                  </a:lnTo>
                  <a:lnTo>
                    <a:pt x="299" y="104"/>
                  </a:lnTo>
                  <a:lnTo>
                    <a:pt x="290" y="113"/>
                  </a:lnTo>
                  <a:lnTo>
                    <a:pt x="281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6" y="116"/>
                  </a:lnTo>
                  <a:lnTo>
                    <a:pt x="223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8" y="80"/>
                  </a:lnTo>
                  <a:lnTo>
                    <a:pt x="181" y="76"/>
                  </a:lnTo>
                  <a:lnTo>
                    <a:pt x="169" y="66"/>
                  </a:lnTo>
                  <a:lnTo>
                    <a:pt x="155" y="58"/>
                  </a:lnTo>
                  <a:lnTo>
                    <a:pt x="143" y="51"/>
                  </a:lnTo>
                  <a:lnTo>
                    <a:pt x="131" y="47"/>
                  </a:lnTo>
                  <a:lnTo>
                    <a:pt x="119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9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1" y="109"/>
                  </a:lnTo>
                  <a:lnTo>
                    <a:pt x="41" y="124"/>
                  </a:lnTo>
                  <a:lnTo>
                    <a:pt x="41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6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8" y="200"/>
                  </a:lnTo>
                  <a:lnTo>
                    <a:pt x="110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2" y="175"/>
                  </a:lnTo>
                  <a:lnTo>
                    <a:pt x="166" y="158"/>
                  </a:lnTo>
                  <a:lnTo>
                    <a:pt x="167" y="142"/>
                  </a:lnTo>
                  <a:lnTo>
                    <a:pt x="164" y="129"/>
                  </a:lnTo>
                  <a:lnTo>
                    <a:pt x="162" y="118"/>
                  </a:lnTo>
                  <a:lnTo>
                    <a:pt x="159" y="109"/>
                  </a:lnTo>
                  <a:lnTo>
                    <a:pt x="161" y="106"/>
                  </a:lnTo>
                  <a:lnTo>
                    <a:pt x="162" y="102"/>
                  </a:lnTo>
                  <a:lnTo>
                    <a:pt x="164" y="100"/>
                  </a:lnTo>
                  <a:lnTo>
                    <a:pt x="167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6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5" y="127"/>
                  </a:lnTo>
                  <a:lnTo>
                    <a:pt x="211" y="144"/>
                  </a:lnTo>
                  <a:lnTo>
                    <a:pt x="217" y="160"/>
                  </a:lnTo>
                  <a:lnTo>
                    <a:pt x="224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4" y="182"/>
                  </a:lnTo>
                  <a:lnTo>
                    <a:pt x="273" y="189"/>
                  </a:lnTo>
                  <a:lnTo>
                    <a:pt x="286" y="204"/>
                  </a:lnTo>
                  <a:lnTo>
                    <a:pt x="300" y="220"/>
                  </a:lnTo>
                  <a:lnTo>
                    <a:pt x="305" y="229"/>
                  </a:lnTo>
                  <a:lnTo>
                    <a:pt x="311" y="244"/>
                  </a:lnTo>
                  <a:lnTo>
                    <a:pt x="312" y="249"/>
                  </a:lnTo>
                  <a:lnTo>
                    <a:pt x="312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7" y="258"/>
                  </a:lnTo>
                  <a:lnTo>
                    <a:pt x="299" y="255"/>
                  </a:lnTo>
                  <a:lnTo>
                    <a:pt x="293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7" y="242"/>
                  </a:lnTo>
                  <a:lnTo>
                    <a:pt x="255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7" y="242"/>
                  </a:lnTo>
                  <a:lnTo>
                    <a:pt x="198" y="244"/>
                  </a:lnTo>
                  <a:lnTo>
                    <a:pt x="181" y="248"/>
                  </a:lnTo>
                  <a:lnTo>
                    <a:pt x="164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6" y="264"/>
                  </a:lnTo>
                  <a:lnTo>
                    <a:pt x="105" y="264"/>
                  </a:lnTo>
                  <a:lnTo>
                    <a:pt x="85" y="260"/>
                  </a:lnTo>
                  <a:lnTo>
                    <a:pt x="50" y="249"/>
                  </a:lnTo>
                  <a:lnTo>
                    <a:pt x="24" y="242"/>
                  </a:lnTo>
                  <a:lnTo>
                    <a:pt x="12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Freeform 48"/>
            <p:cNvSpPr>
              <a:spLocks/>
            </p:cNvSpPr>
            <p:nvPr/>
          </p:nvSpPr>
          <p:spPr bwMode="auto">
            <a:xfrm rot="-5400000">
              <a:off x="421" y="2048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6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7" y="257"/>
                  </a:lnTo>
                  <a:lnTo>
                    <a:pt x="173" y="253"/>
                  </a:lnTo>
                  <a:lnTo>
                    <a:pt x="180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9" y="204"/>
                  </a:lnTo>
                  <a:lnTo>
                    <a:pt x="259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4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6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7" y="253"/>
                  </a:lnTo>
                  <a:lnTo>
                    <a:pt x="254" y="257"/>
                  </a:lnTo>
                  <a:lnTo>
                    <a:pt x="255" y="264"/>
                  </a:lnTo>
                  <a:lnTo>
                    <a:pt x="300" y="264"/>
                  </a:lnTo>
                  <a:lnTo>
                    <a:pt x="305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7" y="173"/>
                  </a:lnTo>
                  <a:lnTo>
                    <a:pt x="299" y="160"/>
                  </a:lnTo>
                  <a:lnTo>
                    <a:pt x="290" y="151"/>
                  </a:lnTo>
                  <a:lnTo>
                    <a:pt x="281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6" y="148"/>
                  </a:lnTo>
                  <a:lnTo>
                    <a:pt x="223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8" y="184"/>
                  </a:lnTo>
                  <a:lnTo>
                    <a:pt x="181" y="188"/>
                  </a:lnTo>
                  <a:lnTo>
                    <a:pt x="169" y="197"/>
                  </a:lnTo>
                  <a:lnTo>
                    <a:pt x="155" y="206"/>
                  </a:lnTo>
                  <a:lnTo>
                    <a:pt x="143" y="211"/>
                  </a:lnTo>
                  <a:lnTo>
                    <a:pt x="131" y="217"/>
                  </a:lnTo>
                  <a:lnTo>
                    <a:pt x="119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9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1" y="155"/>
                  </a:lnTo>
                  <a:lnTo>
                    <a:pt x="41" y="140"/>
                  </a:lnTo>
                  <a:lnTo>
                    <a:pt x="41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6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8" y="66"/>
                  </a:lnTo>
                  <a:lnTo>
                    <a:pt x="110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2" y="89"/>
                  </a:lnTo>
                  <a:lnTo>
                    <a:pt x="166" y="106"/>
                  </a:lnTo>
                  <a:lnTo>
                    <a:pt x="167" y="120"/>
                  </a:lnTo>
                  <a:lnTo>
                    <a:pt x="164" y="135"/>
                  </a:lnTo>
                  <a:lnTo>
                    <a:pt x="162" y="146"/>
                  </a:lnTo>
                  <a:lnTo>
                    <a:pt x="159" y="157"/>
                  </a:lnTo>
                  <a:lnTo>
                    <a:pt x="161" y="158"/>
                  </a:lnTo>
                  <a:lnTo>
                    <a:pt x="162" y="162"/>
                  </a:lnTo>
                  <a:lnTo>
                    <a:pt x="164" y="164"/>
                  </a:lnTo>
                  <a:lnTo>
                    <a:pt x="167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6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5" y="137"/>
                  </a:lnTo>
                  <a:lnTo>
                    <a:pt x="211" y="120"/>
                  </a:lnTo>
                  <a:lnTo>
                    <a:pt x="217" y="104"/>
                  </a:lnTo>
                  <a:lnTo>
                    <a:pt x="224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4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6" y="60"/>
                  </a:lnTo>
                  <a:lnTo>
                    <a:pt x="295" y="51"/>
                  </a:lnTo>
                  <a:lnTo>
                    <a:pt x="300" y="44"/>
                  </a:lnTo>
                  <a:lnTo>
                    <a:pt x="305" y="35"/>
                  </a:lnTo>
                  <a:lnTo>
                    <a:pt x="311" y="20"/>
                  </a:lnTo>
                  <a:lnTo>
                    <a:pt x="312" y="15"/>
                  </a:lnTo>
                  <a:lnTo>
                    <a:pt x="312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7" y="6"/>
                  </a:lnTo>
                  <a:lnTo>
                    <a:pt x="299" y="9"/>
                  </a:lnTo>
                  <a:lnTo>
                    <a:pt x="293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7" y="22"/>
                  </a:lnTo>
                  <a:lnTo>
                    <a:pt x="255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7" y="22"/>
                  </a:lnTo>
                  <a:lnTo>
                    <a:pt x="198" y="20"/>
                  </a:lnTo>
                  <a:lnTo>
                    <a:pt x="181" y="16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50" y="15"/>
                  </a:lnTo>
                  <a:lnTo>
                    <a:pt x="24" y="22"/>
                  </a:lnTo>
                  <a:lnTo>
                    <a:pt x="12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7" name="Freeform 49"/>
            <p:cNvSpPr>
              <a:spLocks/>
            </p:cNvSpPr>
            <p:nvPr/>
          </p:nvSpPr>
          <p:spPr bwMode="auto">
            <a:xfrm rot="-5400000">
              <a:off x="340" y="2986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8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1" y="22"/>
                  </a:lnTo>
                  <a:lnTo>
                    <a:pt x="556" y="22"/>
                  </a:lnTo>
                  <a:lnTo>
                    <a:pt x="544" y="16"/>
                  </a:lnTo>
                  <a:lnTo>
                    <a:pt x="526" y="9"/>
                  </a:lnTo>
                  <a:lnTo>
                    <a:pt x="506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7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7" y="20"/>
                  </a:lnTo>
                  <a:lnTo>
                    <a:pt x="376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30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0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3" y="13"/>
                  </a:lnTo>
                  <a:lnTo>
                    <a:pt x="273" y="16"/>
                  </a:lnTo>
                  <a:lnTo>
                    <a:pt x="278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7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6" y="91"/>
                  </a:lnTo>
                  <a:lnTo>
                    <a:pt x="368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1" y="140"/>
                  </a:lnTo>
                  <a:lnTo>
                    <a:pt x="390" y="149"/>
                  </a:lnTo>
                  <a:lnTo>
                    <a:pt x="400" y="157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19" y="166"/>
                  </a:lnTo>
                  <a:lnTo>
                    <a:pt x="425" y="168"/>
                  </a:lnTo>
                  <a:lnTo>
                    <a:pt x="428" y="166"/>
                  </a:lnTo>
                  <a:lnTo>
                    <a:pt x="430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4"/>
                  </a:lnTo>
                  <a:lnTo>
                    <a:pt x="425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19" y="100"/>
                  </a:lnTo>
                  <a:lnTo>
                    <a:pt x="423" y="93"/>
                  </a:lnTo>
                  <a:lnTo>
                    <a:pt x="425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7" y="75"/>
                  </a:lnTo>
                  <a:lnTo>
                    <a:pt x="447" y="71"/>
                  </a:lnTo>
                  <a:lnTo>
                    <a:pt x="459" y="67"/>
                  </a:lnTo>
                  <a:lnTo>
                    <a:pt x="469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5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49" y="151"/>
                  </a:lnTo>
                  <a:lnTo>
                    <a:pt x="547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8" y="209"/>
                  </a:lnTo>
                  <a:lnTo>
                    <a:pt x="514" y="213"/>
                  </a:lnTo>
                  <a:lnTo>
                    <a:pt x="507" y="217"/>
                  </a:lnTo>
                  <a:lnTo>
                    <a:pt x="502" y="219"/>
                  </a:lnTo>
                  <a:lnTo>
                    <a:pt x="495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5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3" y="200"/>
                  </a:lnTo>
                  <a:lnTo>
                    <a:pt x="387" y="177"/>
                  </a:lnTo>
                  <a:lnTo>
                    <a:pt x="347" y="148"/>
                  </a:lnTo>
                  <a:lnTo>
                    <a:pt x="305" y="117"/>
                  </a:lnTo>
                  <a:lnTo>
                    <a:pt x="264" y="87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6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1" y="53"/>
                  </a:lnTo>
                  <a:lnTo>
                    <a:pt x="14" y="64"/>
                  </a:lnTo>
                  <a:lnTo>
                    <a:pt x="7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5" y="264"/>
                  </a:lnTo>
                  <a:lnTo>
                    <a:pt x="388" y="264"/>
                  </a:lnTo>
                  <a:lnTo>
                    <a:pt x="387" y="259"/>
                  </a:lnTo>
                  <a:lnTo>
                    <a:pt x="383" y="255"/>
                  </a:lnTo>
                  <a:lnTo>
                    <a:pt x="380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8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8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2" y="211"/>
                  </a:lnTo>
                  <a:lnTo>
                    <a:pt x="299" y="206"/>
                  </a:lnTo>
                  <a:lnTo>
                    <a:pt x="293" y="202"/>
                  </a:lnTo>
                  <a:lnTo>
                    <a:pt x="286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4" y="189"/>
                  </a:lnTo>
                  <a:lnTo>
                    <a:pt x="262" y="191"/>
                  </a:lnTo>
                  <a:lnTo>
                    <a:pt x="259" y="193"/>
                  </a:lnTo>
                  <a:lnTo>
                    <a:pt x="259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2" y="242"/>
                  </a:lnTo>
                  <a:lnTo>
                    <a:pt x="255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6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4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1" y="124"/>
                  </a:lnTo>
                  <a:lnTo>
                    <a:pt x="167" y="128"/>
                  </a:lnTo>
                  <a:lnTo>
                    <a:pt x="166" y="133"/>
                  </a:lnTo>
                  <a:lnTo>
                    <a:pt x="166" y="138"/>
                  </a:lnTo>
                  <a:lnTo>
                    <a:pt x="169" y="148"/>
                  </a:lnTo>
                  <a:lnTo>
                    <a:pt x="173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59" y="206"/>
                  </a:lnTo>
                  <a:lnTo>
                    <a:pt x="154" y="211"/>
                  </a:lnTo>
                  <a:lnTo>
                    <a:pt x="148" y="215"/>
                  </a:lnTo>
                  <a:lnTo>
                    <a:pt x="140" y="219"/>
                  </a:lnTo>
                  <a:lnTo>
                    <a:pt x="131" y="220"/>
                  </a:lnTo>
                  <a:lnTo>
                    <a:pt x="121" y="222"/>
                  </a:lnTo>
                  <a:lnTo>
                    <a:pt x="109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69" y="206"/>
                  </a:lnTo>
                  <a:lnTo>
                    <a:pt x="62" y="197"/>
                  </a:lnTo>
                  <a:lnTo>
                    <a:pt x="55" y="184"/>
                  </a:lnTo>
                  <a:lnTo>
                    <a:pt x="52" y="173"/>
                  </a:lnTo>
                  <a:lnTo>
                    <a:pt x="48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3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Freeform 50"/>
            <p:cNvSpPr>
              <a:spLocks/>
            </p:cNvSpPr>
            <p:nvPr/>
          </p:nvSpPr>
          <p:spPr bwMode="auto">
            <a:xfrm rot="-5400000">
              <a:off x="474" y="2987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78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1" y="242"/>
                  </a:lnTo>
                  <a:lnTo>
                    <a:pt x="556" y="242"/>
                  </a:lnTo>
                  <a:lnTo>
                    <a:pt x="544" y="246"/>
                  </a:lnTo>
                  <a:lnTo>
                    <a:pt x="526" y="253"/>
                  </a:lnTo>
                  <a:lnTo>
                    <a:pt x="506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7" y="262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6" y="242"/>
                  </a:lnTo>
                  <a:lnTo>
                    <a:pt x="352" y="242"/>
                  </a:lnTo>
                  <a:lnTo>
                    <a:pt x="330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0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3" y="249"/>
                  </a:lnTo>
                  <a:lnTo>
                    <a:pt x="273" y="248"/>
                  </a:lnTo>
                  <a:lnTo>
                    <a:pt x="278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6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4" y="173"/>
                  </a:lnTo>
                  <a:lnTo>
                    <a:pt x="366" y="173"/>
                  </a:lnTo>
                  <a:lnTo>
                    <a:pt x="368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1" y="124"/>
                  </a:lnTo>
                  <a:lnTo>
                    <a:pt x="390" y="113"/>
                  </a:lnTo>
                  <a:lnTo>
                    <a:pt x="400" y="106"/>
                  </a:lnTo>
                  <a:lnTo>
                    <a:pt x="409" y="100"/>
                  </a:lnTo>
                  <a:lnTo>
                    <a:pt x="416" y="98"/>
                  </a:lnTo>
                  <a:lnTo>
                    <a:pt x="419" y="96"/>
                  </a:lnTo>
                  <a:lnTo>
                    <a:pt x="425" y="96"/>
                  </a:lnTo>
                  <a:lnTo>
                    <a:pt x="428" y="96"/>
                  </a:lnTo>
                  <a:lnTo>
                    <a:pt x="430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30" y="118"/>
                  </a:lnTo>
                  <a:lnTo>
                    <a:pt x="425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19" y="164"/>
                  </a:lnTo>
                  <a:lnTo>
                    <a:pt x="423" y="169"/>
                  </a:lnTo>
                  <a:lnTo>
                    <a:pt x="425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7" y="187"/>
                  </a:lnTo>
                  <a:lnTo>
                    <a:pt x="447" y="193"/>
                  </a:lnTo>
                  <a:lnTo>
                    <a:pt x="459" y="197"/>
                  </a:lnTo>
                  <a:lnTo>
                    <a:pt x="469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5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49" y="111"/>
                  </a:lnTo>
                  <a:lnTo>
                    <a:pt x="547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8" y="53"/>
                  </a:lnTo>
                  <a:lnTo>
                    <a:pt x="507" y="46"/>
                  </a:lnTo>
                  <a:lnTo>
                    <a:pt x="495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5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3" y="62"/>
                  </a:lnTo>
                  <a:lnTo>
                    <a:pt x="387" y="87"/>
                  </a:lnTo>
                  <a:lnTo>
                    <a:pt x="347" y="116"/>
                  </a:lnTo>
                  <a:lnTo>
                    <a:pt x="305" y="146"/>
                  </a:lnTo>
                  <a:lnTo>
                    <a:pt x="264" y="177"/>
                  </a:lnTo>
                  <a:lnTo>
                    <a:pt x="224" y="204"/>
                  </a:lnTo>
                  <a:lnTo>
                    <a:pt x="185" y="228"/>
                  </a:lnTo>
                  <a:lnTo>
                    <a:pt x="166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1" y="209"/>
                  </a:lnTo>
                  <a:lnTo>
                    <a:pt x="14" y="198"/>
                  </a:lnTo>
                  <a:lnTo>
                    <a:pt x="7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5" y="0"/>
                  </a:lnTo>
                  <a:lnTo>
                    <a:pt x="388" y="0"/>
                  </a:lnTo>
                  <a:lnTo>
                    <a:pt x="387" y="4"/>
                  </a:lnTo>
                  <a:lnTo>
                    <a:pt x="383" y="9"/>
                  </a:lnTo>
                  <a:lnTo>
                    <a:pt x="380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8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8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2" y="53"/>
                  </a:lnTo>
                  <a:lnTo>
                    <a:pt x="299" y="56"/>
                  </a:lnTo>
                  <a:lnTo>
                    <a:pt x="293" y="62"/>
                  </a:lnTo>
                  <a:lnTo>
                    <a:pt x="286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4" y="73"/>
                  </a:lnTo>
                  <a:lnTo>
                    <a:pt x="262" y="71"/>
                  </a:lnTo>
                  <a:lnTo>
                    <a:pt x="259" y="69"/>
                  </a:lnTo>
                  <a:lnTo>
                    <a:pt x="259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8" y="29"/>
                  </a:lnTo>
                  <a:lnTo>
                    <a:pt x="268" y="25"/>
                  </a:lnTo>
                  <a:lnTo>
                    <a:pt x="262" y="20"/>
                  </a:lnTo>
                  <a:lnTo>
                    <a:pt x="255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6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1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6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6"/>
                  </a:lnTo>
                  <a:lnTo>
                    <a:pt x="173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59" y="56"/>
                  </a:lnTo>
                  <a:lnTo>
                    <a:pt x="154" y="53"/>
                  </a:lnTo>
                  <a:lnTo>
                    <a:pt x="148" y="47"/>
                  </a:lnTo>
                  <a:lnTo>
                    <a:pt x="140" y="46"/>
                  </a:lnTo>
                  <a:lnTo>
                    <a:pt x="131" y="42"/>
                  </a:lnTo>
                  <a:lnTo>
                    <a:pt x="121" y="40"/>
                  </a:lnTo>
                  <a:lnTo>
                    <a:pt x="109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69" y="56"/>
                  </a:lnTo>
                  <a:lnTo>
                    <a:pt x="62" y="67"/>
                  </a:lnTo>
                  <a:lnTo>
                    <a:pt x="55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3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51"/>
            <p:cNvSpPr>
              <a:spLocks/>
            </p:cNvSpPr>
            <p:nvPr/>
          </p:nvSpPr>
          <p:spPr bwMode="auto">
            <a:xfrm rot="-5400000">
              <a:off x="340" y="2647"/>
              <a:ext cx="339" cy="132"/>
            </a:xfrm>
            <a:custGeom>
              <a:avLst/>
              <a:gdLst>
                <a:gd name="T0" fmla="*/ 0 w 589"/>
                <a:gd name="T1" fmla="*/ 0 h 264"/>
                <a:gd name="T2" fmla="*/ 1 w 589"/>
                <a:gd name="T3" fmla="*/ 1 h 264"/>
                <a:gd name="T4" fmla="*/ 1 w 589"/>
                <a:gd name="T5" fmla="*/ 1 h 264"/>
                <a:gd name="T6" fmla="*/ 1 w 589"/>
                <a:gd name="T7" fmla="*/ 1 h 264"/>
                <a:gd name="T8" fmla="*/ 1 w 589"/>
                <a:gd name="T9" fmla="*/ 1 h 264"/>
                <a:gd name="T10" fmla="*/ 1 w 589"/>
                <a:gd name="T11" fmla="*/ 1 h 264"/>
                <a:gd name="T12" fmla="*/ 1 w 589"/>
                <a:gd name="T13" fmla="*/ 1 h 264"/>
                <a:gd name="T14" fmla="*/ 1 w 589"/>
                <a:gd name="T15" fmla="*/ 1 h 264"/>
                <a:gd name="T16" fmla="*/ 1 w 589"/>
                <a:gd name="T17" fmla="*/ 1 h 264"/>
                <a:gd name="T18" fmla="*/ 1 w 589"/>
                <a:gd name="T19" fmla="*/ 1 h 264"/>
                <a:gd name="T20" fmla="*/ 1 w 589"/>
                <a:gd name="T21" fmla="*/ 1 h 264"/>
                <a:gd name="T22" fmla="*/ 1 w 589"/>
                <a:gd name="T23" fmla="*/ 1 h 264"/>
                <a:gd name="T24" fmla="*/ 1 w 589"/>
                <a:gd name="T25" fmla="*/ 1 h 264"/>
                <a:gd name="T26" fmla="*/ 1 w 589"/>
                <a:gd name="T27" fmla="*/ 1 h 264"/>
                <a:gd name="T28" fmla="*/ 1 w 589"/>
                <a:gd name="T29" fmla="*/ 1 h 264"/>
                <a:gd name="T30" fmla="*/ 1 w 589"/>
                <a:gd name="T31" fmla="*/ 1 h 264"/>
                <a:gd name="T32" fmla="*/ 1 w 589"/>
                <a:gd name="T33" fmla="*/ 1 h 264"/>
                <a:gd name="T34" fmla="*/ 1 w 589"/>
                <a:gd name="T35" fmla="*/ 1 h 264"/>
                <a:gd name="T36" fmla="*/ 1 w 589"/>
                <a:gd name="T37" fmla="*/ 1 h 264"/>
                <a:gd name="T38" fmla="*/ 1 w 589"/>
                <a:gd name="T39" fmla="*/ 1 h 264"/>
                <a:gd name="T40" fmla="*/ 1 w 589"/>
                <a:gd name="T41" fmla="*/ 1 h 264"/>
                <a:gd name="T42" fmla="*/ 1 w 589"/>
                <a:gd name="T43" fmla="*/ 1 h 264"/>
                <a:gd name="T44" fmla="*/ 1 w 589"/>
                <a:gd name="T45" fmla="*/ 1 h 264"/>
                <a:gd name="T46" fmla="*/ 1 w 589"/>
                <a:gd name="T47" fmla="*/ 1 h 264"/>
                <a:gd name="T48" fmla="*/ 1 w 589"/>
                <a:gd name="T49" fmla="*/ 1 h 264"/>
                <a:gd name="T50" fmla="*/ 1 w 589"/>
                <a:gd name="T51" fmla="*/ 1 h 264"/>
                <a:gd name="T52" fmla="*/ 1 w 589"/>
                <a:gd name="T53" fmla="*/ 1 h 264"/>
                <a:gd name="T54" fmla="*/ 1 w 589"/>
                <a:gd name="T55" fmla="*/ 1 h 264"/>
                <a:gd name="T56" fmla="*/ 1 w 589"/>
                <a:gd name="T57" fmla="*/ 1 h 264"/>
                <a:gd name="T58" fmla="*/ 1 w 589"/>
                <a:gd name="T59" fmla="*/ 1 h 264"/>
                <a:gd name="T60" fmla="*/ 1 w 589"/>
                <a:gd name="T61" fmla="*/ 1 h 264"/>
                <a:gd name="T62" fmla="*/ 1 w 589"/>
                <a:gd name="T63" fmla="*/ 1 h 264"/>
                <a:gd name="T64" fmla="*/ 1 w 589"/>
                <a:gd name="T65" fmla="*/ 1 h 264"/>
                <a:gd name="T66" fmla="*/ 1 w 589"/>
                <a:gd name="T67" fmla="*/ 1 h 264"/>
                <a:gd name="T68" fmla="*/ 1 w 589"/>
                <a:gd name="T69" fmla="*/ 1 h 264"/>
                <a:gd name="T70" fmla="*/ 1 w 589"/>
                <a:gd name="T71" fmla="*/ 1 h 264"/>
                <a:gd name="T72" fmla="*/ 1 w 589"/>
                <a:gd name="T73" fmla="*/ 1 h 264"/>
                <a:gd name="T74" fmla="*/ 1 w 589"/>
                <a:gd name="T75" fmla="*/ 1 h 264"/>
                <a:gd name="T76" fmla="*/ 1 w 589"/>
                <a:gd name="T77" fmla="*/ 1 h 264"/>
                <a:gd name="T78" fmla="*/ 1 w 589"/>
                <a:gd name="T79" fmla="*/ 1 h 264"/>
                <a:gd name="T80" fmla="*/ 1 w 589"/>
                <a:gd name="T81" fmla="*/ 1 h 264"/>
                <a:gd name="T82" fmla="*/ 1 w 589"/>
                <a:gd name="T83" fmla="*/ 1 h 264"/>
                <a:gd name="T84" fmla="*/ 1 w 589"/>
                <a:gd name="T85" fmla="*/ 1 h 264"/>
                <a:gd name="T86" fmla="*/ 1 w 589"/>
                <a:gd name="T87" fmla="*/ 1 h 264"/>
                <a:gd name="T88" fmla="*/ 1 w 589"/>
                <a:gd name="T89" fmla="*/ 1 h 264"/>
                <a:gd name="T90" fmla="*/ 1 w 589"/>
                <a:gd name="T91" fmla="*/ 1 h 264"/>
                <a:gd name="T92" fmla="*/ 1 w 589"/>
                <a:gd name="T93" fmla="*/ 1 h 264"/>
                <a:gd name="T94" fmla="*/ 1 w 589"/>
                <a:gd name="T95" fmla="*/ 1 h 264"/>
                <a:gd name="T96" fmla="*/ 1 w 589"/>
                <a:gd name="T97" fmla="*/ 1 h 264"/>
                <a:gd name="T98" fmla="*/ 1 w 589"/>
                <a:gd name="T99" fmla="*/ 1 h 264"/>
                <a:gd name="T100" fmla="*/ 1 w 589"/>
                <a:gd name="T101" fmla="*/ 1 h 264"/>
                <a:gd name="T102" fmla="*/ 1 w 589"/>
                <a:gd name="T103" fmla="*/ 1 h 264"/>
                <a:gd name="T104" fmla="*/ 1 w 589"/>
                <a:gd name="T105" fmla="*/ 1 h 264"/>
                <a:gd name="T106" fmla="*/ 1 w 589"/>
                <a:gd name="T107" fmla="*/ 1 h 264"/>
                <a:gd name="T108" fmla="*/ 1 w 589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9"/>
                <a:gd name="T166" fmla="*/ 0 h 264"/>
                <a:gd name="T167" fmla="*/ 589 w 589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9" h="264">
                  <a:moveTo>
                    <a:pt x="161" y="264"/>
                  </a:moveTo>
                  <a:lnTo>
                    <a:pt x="40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9" y="7"/>
                  </a:lnTo>
                  <a:lnTo>
                    <a:pt x="16" y="15"/>
                  </a:lnTo>
                  <a:lnTo>
                    <a:pt x="19" y="18"/>
                  </a:lnTo>
                  <a:lnTo>
                    <a:pt x="23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4" y="16"/>
                  </a:lnTo>
                  <a:lnTo>
                    <a:pt x="63" y="9"/>
                  </a:lnTo>
                  <a:lnTo>
                    <a:pt x="82" y="6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5" y="9"/>
                  </a:lnTo>
                  <a:lnTo>
                    <a:pt x="194" y="16"/>
                  </a:lnTo>
                  <a:lnTo>
                    <a:pt x="202" y="20"/>
                  </a:lnTo>
                  <a:lnTo>
                    <a:pt x="211" y="20"/>
                  </a:lnTo>
                  <a:lnTo>
                    <a:pt x="223" y="22"/>
                  </a:lnTo>
                  <a:lnTo>
                    <a:pt x="237" y="20"/>
                  </a:lnTo>
                  <a:lnTo>
                    <a:pt x="257" y="18"/>
                  </a:lnTo>
                  <a:lnTo>
                    <a:pt x="282" y="15"/>
                  </a:lnTo>
                  <a:lnTo>
                    <a:pt x="295" y="7"/>
                  </a:lnTo>
                  <a:lnTo>
                    <a:pt x="308" y="4"/>
                  </a:lnTo>
                  <a:lnTo>
                    <a:pt x="313" y="7"/>
                  </a:lnTo>
                  <a:lnTo>
                    <a:pt x="314" y="11"/>
                  </a:lnTo>
                  <a:lnTo>
                    <a:pt x="316" y="13"/>
                  </a:lnTo>
                  <a:lnTo>
                    <a:pt x="316" y="16"/>
                  </a:lnTo>
                  <a:lnTo>
                    <a:pt x="309" y="33"/>
                  </a:lnTo>
                  <a:lnTo>
                    <a:pt x="306" y="42"/>
                  </a:lnTo>
                  <a:lnTo>
                    <a:pt x="301" y="49"/>
                  </a:lnTo>
                  <a:lnTo>
                    <a:pt x="292" y="60"/>
                  </a:lnTo>
                  <a:lnTo>
                    <a:pt x="287" y="67"/>
                  </a:lnTo>
                  <a:lnTo>
                    <a:pt x="280" y="73"/>
                  </a:lnTo>
                  <a:lnTo>
                    <a:pt x="273" y="77"/>
                  </a:lnTo>
                  <a:lnTo>
                    <a:pt x="266" y="80"/>
                  </a:lnTo>
                  <a:lnTo>
                    <a:pt x="256" y="84"/>
                  </a:lnTo>
                  <a:lnTo>
                    <a:pt x="247" y="86"/>
                  </a:lnTo>
                  <a:lnTo>
                    <a:pt x="237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91"/>
                  </a:lnTo>
                  <a:lnTo>
                    <a:pt x="220" y="102"/>
                  </a:lnTo>
                  <a:lnTo>
                    <a:pt x="216" y="120"/>
                  </a:lnTo>
                  <a:lnTo>
                    <a:pt x="211" y="129"/>
                  </a:lnTo>
                  <a:lnTo>
                    <a:pt x="206" y="140"/>
                  </a:lnTo>
                  <a:lnTo>
                    <a:pt x="197" y="149"/>
                  </a:lnTo>
                  <a:lnTo>
                    <a:pt x="187" y="157"/>
                  </a:lnTo>
                  <a:lnTo>
                    <a:pt x="178" y="162"/>
                  </a:lnTo>
                  <a:lnTo>
                    <a:pt x="173" y="166"/>
                  </a:lnTo>
                  <a:lnTo>
                    <a:pt x="168" y="166"/>
                  </a:lnTo>
                  <a:lnTo>
                    <a:pt x="163" y="168"/>
                  </a:lnTo>
                  <a:lnTo>
                    <a:pt x="161" y="166"/>
                  </a:lnTo>
                  <a:lnTo>
                    <a:pt x="157" y="164"/>
                  </a:lnTo>
                  <a:lnTo>
                    <a:pt x="157" y="160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4"/>
                  </a:lnTo>
                  <a:lnTo>
                    <a:pt x="164" y="133"/>
                  </a:lnTo>
                  <a:lnTo>
                    <a:pt x="168" y="124"/>
                  </a:lnTo>
                  <a:lnTo>
                    <a:pt x="169" y="115"/>
                  </a:lnTo>
                  <a:lnTo>
                    <a:pt x="169" y="107"/>
                  </a:lnTo>
                  <a:lnTo>
                    <a:pt x="168" y="100"/>
                  </a:lnTo>
                  <a:lnTo>
                    <a:pt x="166" y="93"/>
                  </a:lnTo>
                  <a:lnTo>
                    <a:pt x="163" y="87"/>
                  </a:lnTo>
                  <a:lnTo>
                    <a:pt x="159" y="84"/>
                  </a:lnTo>
                  <a:lnTo>
                    <a:pt x="156" y="78"/>
                  </a:lnTo>
                  <a:lnTo>
                    <a:pt x="151" y="75"/>
                  </a:lnTo>
                  <a:lnTo>
                    <a:pt x="140" y="71"/>
                  </a:lnTo>
                  <a:lnTo>
                    <a:pt x="130" y="67"/>
                  </a:lnTo>
                  <a:lnTo>
                    <a:pt x="118" y="66"/>
                  </a:lnTo>
                  <a:lnTo>
                    <a:pt x="107" y="66"/>
                  </a:lnTo>
                  <a:lnTo>
                    <a:pt x="94" y="67"/>
                  </a:lnTo>
                  <a:lnTo>
                    <a:pt x="87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1" y="82"/>
                  </a:lnTo>
                  <a:lnTo>
                    <a:pt x="52" y="93"/>
                  </a:lnTo>
                  <a:lnTo>
                    <a:pt x="47" y="106"/>
                  </a:lnTo>
                  <a:lnTo>
                    <a:pt x="42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40" y="162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1" y="202"/>
                  </a:lnTo>
                  <a:lnTo>
                    <a:pt x="69" y="209"/>
                  </a:lnTo>
                  <a:lnTo>
                    <a:pt x="75" y="213"/>
                  </a:lnTo>
                  <a:lnTo>
                    <a:pt x="80" y="217"/>
                  </a:lnTo>
                  <a:lnTo>
                    <a:pt x="87" y="219"/>
                  </a:lnTo>
                  <a:lnTo>
                    <a:pt x="92" y="220"/>
                  </a:lnTo>
                  <a:lnTo>
                    <a:pt x="109" y="222"/>
                  </a:lnTo>
                  <a:lnTo>
                    <a:pt x="126" y="220"/>
                  </a:lnTo>
                  <a:lnTo>
                    <a:pt x="142" y="215"/>
                  </a:lnTo>
                  <a:lnTo>
                    <a:pt x="149" y="211"/>
                  </a:lnTo>
                  <a:lnTo>
                    <a:pt x="154" y="208"/>
                  </a:lnTo>
                  <a:lnTo>
                    <a:pt x="164" y="200"/>
                  </a:lnTo>
                  <a:lnTo>
                    <a:pt x="201" y="177"/>
                  </a:lnTo>
                  <a:lnTo>
                    <a:pt x="240" y="148"/>
                  </a:lnTo>
                  <a:lnTo>
                    <a:pt x="282" y="117"/>
                  </a:lnTo>
                  <a:lnTo>
                    <a:pt x="323" y="87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1" y="26"/>
                  </a:lnTo>
                  <a:lnTo>
                    <a:pt x="439" y="16"/>
                  </a:lnTo>
                  <a:lnTo>
                    <a:pt x="456" y="11"/>
                  </a:lnTo>
                  <a:lnTo>
                    <a:pt x="471" y="6"/>
                  </a:lnTo>
                  <a:lnTo>
                    <a:pt x="490" y="6"/>
                  </a:lnTo>
                  <a:lnTo>
                    <a:pt x="509" y="9"/>
                  </a:lnTo>
                  <a:lnTo>
                    <a:pt x="520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49" y="33"/>
                  </a:lnTo>
                  <a:lnTo>
                    <a:pt x="559" y="42"/>
                  </a:lnTo>
                  <a:lnTo>
                    <a:pt x="566" y="53"/>
                  </a:lnTo>
                  <a:lnTo>
                    <a:pt x="573" y="64"/>
                  </a:lnTo>
                  <a:lnTo>
                    <a:pt x="580" y="77"/>
                  </a:lnTo>
                  <a:lnTo>
                    <a:pt x="584" y="84"/>
                  </a:lnTo>
                  <a:lnTo>
                    <a:pt x="589" y="89"/>
                  </a:lnTo>
                  <a:lnTo>
                    <a:pt x="589" y="189"/>
                  </a:lnTo>
                  <a:lnTo>
                    <a:pt x="532" y="264"/>
                  </a:lnTo>
                  <a:lnTo>
                    <a:pt x="199" y="264"/>
                  </a:lnTo>
                  <a:lnTo>
                    <a:pt x="201" y="259"/>
                  </a:lnTo>
                  <a:lnTo>
                    <a:pt x="204" y="255"/>
                  </a:lnTo>
                  <a:lnTo>
                    <a:pt x="207" y="251"/>
                  </a:lnTo>
                  <a:lnTo>
                    <a:pt x="213" y="249"/>
                  </a:lnTo>
                  <a:lnTo>
                    <a:pt x="216" y="246"/>
                  </a:lnTo>
                  <a:lnTo>
                    <a:pt x="220" y="244"/>
                  </a:lnTo>
                  <a:lnTo>
                    <a:pt x="232" y="239"/>
                  </a:lnTo>
                  <a:lnTo>
                    <a:pt x="245" y="237"/>
                  </a:lnTo>
                  <a:lnTo>
                    <a:pt x="256" y="239"/>
                  </a:lnTo>
                  <a:lnTo>
                    <a:pt x="268" y="242"/>
                  </a:lnTo>
                  <a:lnTo>
                    <a:pt x="270" y="240"/>
                  </a:lnTo>
                  <a:lnTo>
                    <a:pt x="273" y="239"/>
                  </a:lnTo>
                  <a:lnTo>
                    <a:pt x="276" y="228"/>
                  </a:lnTo>
                  <a:lnTo>
                    <a:pt x="282" y="217"/>
                  </a:lnTo>
                  <a:lnTo>
                    <a:pt x="285" y="211"/>
                  </a:lnTo>
                  <a:lnTo>
                    <a:pt x="290" y="206"/>
                  </a:lnTo>
                  <a:lnTo>
                    <a:pt x="295" y="202"/>
                  </a:lnTo>
                  <a:lnTo>
                    <a:pt x="301" y="198"/>
                  </a:lnTo>
                  <a:lnTo>
                    <a:pt x="306" y="193"/>
                  </a:lnTo>
                  <a:lnTo>
                    <a:pt x="311" y="191"/>
                  </a:lnTo>
                  <a:lnTo>
                    <a:pt x="318" y="189"/>
                  </a:lnTo>
                  <a:lnTo>
                    <a:pt x="323" y="189"/>
                  </a:lnTo>
                  <a:lnTo>
                    <a:pt x="325" y="191"/>
                  </a:lnTo>
                  <a:lnTo>
                    <a:pt x="328" y="193"/>
                  </a:lnTo>
                  <a:lnTo>
                    <a:pt x="328" y="208"/>
                  </a:lnTo>
                  <a:lnTo>
                    <a:pt x="323" y="219"/>
                  </a:lnTo>
                  <a:lnTo>
                    <a:pt x="320" y="229"/>
                  </a:lnTo>
                  <a:lnTo>
                    <a:pt x="320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2" y="246"/>
                  </a:lnTo>
                  <a:lnTo>
                    <a:pt x="339" y="248"/>
                  </a:lnTo>
                  <a:lnTo>
                    <a:pt x="345" y="248"/>
                  </a:lnTo>
                  <a:lnTo>
                    <a:pt x="351" y="246"/>
                  </a:lnTo>
                  <a:lnTo>
                    <a:pt x="358" y="244"/>
                  </a:lnTo>
                  <a:lnTo>
                    <a:pt x="363" y="240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1" y="215"/>
                  </a:lnTo>
                  <a:lnTo>
                    <a:pt x="361" y="208"/>
                  </a:lnTo>
                  <a:lnTo>
                    <a:pt x="361" y="198"/>
                  </a:lnTo>
                  <a:lnTo>
                    <a:pt x="363" y="184"/>
                  </a:lnTo>
                  <a:lnTo>
                    <a:pt x="368" y="164"/>
                  </a:lnTo>
                  <a:lnTo>
                    <a:pt x="377" y="153"/>
                  </a:lnTo>
                  <a:lnTo>
                    <a:pt x="385" y="142"/>
                  </a:lnTo>
                  <a:lnTo>
                    <a:pt x="390" y="137"/>
                  </a:lnTo>
                  <a:lnTo>
                    <a:pt x="396" y="133"/>
                  </a:lnTo>
                  <a:lnTo>
                    <a:pt x="401" y="131"/>
                  </a:lnTo>
                  <a:lnTo>
                    <a:pt x="408" y="129"/>
                  </a:lnTo>
                  <a:lnTo>
                    <a:pt x="411" y="126"/>
                  </a:lnTo>
                  <a:lnTo>
                    <a:pt x="416" y="124"/>
                  </a:lnTo>
                  <a:lnTo>
                    <a:pt x="421" y="128"/>
                  </a:lnTo>
                  <a:lnTo>
                    <a:pt x="423" y="133"/>
                  </a:lnTo>
                  <a:lnTo>
                    <a:pt x="423" y="138"/>
                  </a:lnTo>
                  <a:lnTo>
                    <a:pt x="420" y="148"/>
                  </a:lnTo>
                  <a:lnTo>
                    <a:pt x="416" y="157"/>
                  </a:lnTo>
                  <a:lnTo>
                    <a:pt x="414" y="168"/>
                  </a:lnTo>
                  <a:lnTo>
                    <a:pt x="413" y="180"/>
                  </a:lnTo>
                  <a:lnTo>
                    <a:pt x="420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7" y="219"/>
                  </a:lnTo>
                  <a:lnTo>
                    <a:pt x="456" y="220"/>
                  </a:lnTo>
                  <a:lnTo>
                    <a:pt x="468" y="222"/>
                  </a:lnTo>
                  <a:lnTo>
                    <a:pt x="478" y="222"/>
                  </a:lnTo>
                  <a:lnTo>
                    <a:pt x="490" y="220"/>
                  </a:lnTo>
                  <a:lnTo>
                    <a:pt x="501" y="219"/>
                  </a:lnTo>
                  <a:lnTo>
                    <a:pt x="509" y="215"/>
                  </a:lnTo>
                  <a:lnTo>
                    <a:pt x="518" y="206"/>
                  </a:lnTo>
                  <a:lnTo>
                    <a:pt x="527" y="197"/>
                  </a:lnTo>
                  <a:lnTo>
                    <a:pt x="532" y="184"/>
                  </a:lnTo>
                  <a:lnTo>
                    <a:pt x="537" y="173"/>
                  </a:lnTo>
                  <a:lnTo>
                    <a:pt x="539" y="160"/>
                  </a:lnTo>
                  <a:lnTo>
                    <a:pt x="540" y="146"/>
                  </a:lnTo>
                  <a:lnTo>
                    <a:pt x="539" y="133"/>
                  </a:lnTo>
                  <a:lnTo>
                    <a:pt x="537" y="120"/>
                  </a:lnTo>
                  <a:lnTo>
                    <a:pt x="534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5" y="78"/>
                  </a:lnTo>
                  <a:lnTo>
                    <a:pt x="504" y="73"/>
                  </a:lnTo>
                  <a:lnTo>
                    <a:pt x="494" y="67"/>
                  </a:lnTo>
                  <a:lnTo>
                    <a:pt x="483" y="66"/>
                  </a:lnTo>
                  <a:lnTo>
                    <a:pt x="471" y="66"/>
                  </a:lnTo>
                  <a:lnTo>
                    <a:pt x="465" y="66"/>
                  </a:lnTo>
                  <a:lnTo>
                    <a:pt x="458" y="66"/>
                  </a:lnTo>
                  <a:lnTo>
                    <a:pt x="446" y="71"/>
                  </a:lnTo>
                  <a:lnTo>
                    <a:pt x="427" y="80"/>
                  </a:lnTo>
                  <a:lnTo>
                    <a:pt x="368" y="120"/>
                  </a:lnTo>
                  <a:lnTo>
                    <a:pt x="301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1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Freeform 52"/>
            <p:cNvSpPr>
              <a:spLocks/>
            </p:cNvSpPr>
            <p:nvPr/>
          </p:nvSpPr>
          <p:spPr bwMode="auto">
            <a:xfrm rot="-5400000">
              <a:off x="474" y="2648"/>
              <a:ext cx="339" cy="131"/>
            </a:xfrm>
            <a:custGeom>
              <a:avLst/>
              <a:gdLst>
                <a:gd name="T0" fmla="*/ 0 w 589"/>
                <a:gd name="T1" fmla="*/ 1 h 262"/>
                <a:gd name="T2" fmla="*/ 1 w 589"/>
                <a:gd name="T3" fmla="*/ 1 h 262"/>
                <a:gd name="T4" fmla="*/ 1 w 589"/>
                <a:gd name="T5" fmla="*/ 1 h 262"/>
                <a:gd name="T6" fmla="*/ 1 w 589"/>
                <a:gd name="T7" fmla="*/ 1 h 262"/>
                <a:gd name="T8" fmla="*/ 1 w 589"/>
                <a:gd name="T9" fmla="*/ 1 h 262"/>
                <a:gd name="T10" fmla="*/ 1 w 589"/>
                <a:gd name="T11" fmla="*/ 1 h 262"/>
                <a:gd name="T12" fmla="*/ 1 w 589"/>
                <a:gd name="T13" fmla="*/ 1 h 262"/>
                <a:gd name="T14" fmla="*/ 1 w 589"/>
                <a:gd name="T15" fmla="*/ 1 h 262"/>
                <a:gd name="T16" fmla="*/ 1 w 589"/>
                <a:gd name="T17" fmla="*/ 1 h 262"/>
                <a:gd name="T18" fmla="*/ 1 w 589"/>
                <a:gd name="T19" fmla="*/ 1 h 262"/>
                <a:gd name="T20" fmla="*/ 1 w 589"/>
                <a:gd name="T21" fmla="*/ 1 h 262"/>
                <a:gd name="T22" fmla="*/ 1 w 589"/>
                <a:gd name="T23" fmla="*/ 1 h 262"/>
                <a:gd name="T24" fmla="*/ 1 w 589"/>
                <a:gd name="T25" fmla="*/ 1 h 262"/>
                <a:gd name="T26" fmla="*/ 1 w 589"/>
                <a:gd name="T27" fmla="*/ 1 h 262"/>
                <a:gd name="T28" fmla="*/ 1 w 589"/>
                <a:gd name="T29" fmla="*/ 1 h 262"/>
                <a:gd name="T30" fmla="*/ 1 w 589"/>
                <a:gd name="T31" fmla="*/ 1 h 262"/>
                <a:gd name="T32" fmla="*/ 1 w 589"/>
                <a:gd name="T33" fmla="*/ 1 h 262"/>
                <a:gd name="T34" fmla="*/ 1 w 589"/>
                <a:gd name="T35" fmla="*/ 1 h 262"/>
                <a:gd name="T36" fmla="*/ 1 w 589"/>
                <a:gd name="T37" fmla="*/ 1 h 262"/>
                <a:gd name="T38" fmla="*/ 1 w 589"/>
                <a:gd name="T39" fmla="*/ 1 h 262"/>
                <a:gd name="T40" fmla="*/ 1 w 589"/>
                <a:gd name="T41" fmla="*/ 1 h 262"/>
                <a:gd name="T42" fmla="*/ 1 w 589"/>
                <a:gd name="T43" fmla="*/ 1 h 262"/>
                <a:gd name="T44" fmla="*/ 1 w 589"/>
                <a:gd name="T45" fmla="*/ 1 h 262"/>
                <a:gd name="T46" fmla="*/ 1 w 589"/>
                <a:gd name="T47" fmla="*/ 1 h 262"/>
                <a:gd name="T48" fmla="*/ 1 w 589"/>
                <a:gd name="T49" fmla="*/ 1 h 262"/>
                <a:gd name="T50" fmla="*/ 1 w 589"/>
                <a:gd name="T51" fmla="*/ 1 h 262"/>
                <a:gd name="T52" fmla="*/ 1 w 589"/>
                <a:gd name="T53" fmla="*/ 1 h 262"/>
                <a:gd name="T54" fmla="*/ 1 w 589"/>
                <a:gd name="T55" fmla="*/ 1 h 262"/>
                <a:gd name="T56" fmla="*/ 1 w 589"/>
                <a:gd name="T57" fmla="*/ 1 h 262"/>
                <a:gd name="T58" fmla="*/ 1 w 589"/>
                <a:gd name="T59" fmla="*/ 1 h 262"/>
                <a:gd name="T60" fmla="*/ 1 w 589"/>
                <a:gd name="T61" fmla="*/ 1 h 262"/>
                <a:gd name="T62" fmla="*/ 1 w 589"/>
                <a:gd name="T63" fmla="*/ 1 h 262"/>
                <a:gd name="T64" fmla="*/ 1 w 589"/>
                <a:gd name="T65" fmla="*/ 1 h 262"/>
                <a:gd name="T66" fmla="*/ 1 w 589"/>
                <a:gd name="T67" fmla="*/ 1 h 262"/>
                <a:gd name="T68" fmla="*/ 1 w 589"/>
                <a:gd name="T69" fmla="*/ 1 h 262"/>
                <a:gd name="T70" fmla="*/ 1 w 589"/>
                <a:gd name="T71" fmla="*/ 1 h 262"/>
                <a:gd name="T72" fmla="*/ 1 w 589"/>
                <a:gd name="T73" fmla="*/ 1 h 262"/>
                <a:gd name="T74" fmla="*/ 1 w 589"/>
                <a:gd name="T75" fmla="*/ 1 h 262"/>
                <a:gd name="T76" fmla="*/ 1 w 589"/>
                <a:gd name="T77" fmla="*/ 1 h 262"/>
                <a:gd name="T78" fmla="*/ 1 w 589"/>
                <a:gd name="T79" fmla="*/ 1 h 262"/>
                <a:gd name="T80" fmla="*/ 1 w 589"/>
                <a:gd name="T81" fmla="*/ 1 h 262"/>
                <a:gd name="T82" fmla="*/ 1 w 589"/>
                <a:gd name="T83" fmla="*/ 1 h 262"/>
                <a:gd name="T84" fmla="*/ 1 w 589"/>
                <a:gd name="T85" fmla="*/ 1 h 262"/>
                <a:gd name="T86" fmla="*/ 1 w 589"/>
                <a:gd name="T87" fmla="*/ 1 h 262"/>
                <a:gd name="T88" fmla="*/ 1 w 589"/>
                <a:gd name="T89" fmla="*/ 1 h 262"/>
                <a:gd name="T90" fmla="*/ 1 w 589"/>
                <a:gd name="T91" fmla="*/ 1 h 262"/>
                <a:gd name="T92" fmla="*/ 1 w 589"/>
                <a:gd name="T93" fmla="*/ 1 h 262"/>
                <a:gd name="T94" fmla="*/ 1 w 589"/>
                <a:gd name="T95" fmla="*/ 1 h 262"/>
                <a:gd name="T96" fmla="*/ 1 w 589"/>
                <a:gd name="T97" fmla="*/ 1 h 262"/>
                <a:gd name="T98" fmla="*/ 1 w 589"/>
                <a:gd name="T99" fmla="*/ 1 h 262"/>
                <a:gd name="T100" fmla="*/ 1 w 589"/>
                <a:gd name="T101" fmla="*/ 1 h 262"/>
                <a:gd name="T102" fmla="*/ 1 w 589"/>
                <a:gd name="T103" fmla="*/ 1 h 262"/>
                <a:gd name="T104" fmla="*/ 1 w 589"/>
                <a:gd name="T105" fmla="*/ 1 h 262"/>
                <a:gd name="T106" fmla="*/ 1 w 589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9"/>
                <a:gd name="T163" fmla="*/ 0 h 262"/>
                <a:gd name="T164" fmla="*/ 589 w 589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9" h="262">
                  <a:moveTo>
                    <a:pt x="161" y="0"/>
                  </a:moveTo>
                  <a:lnTo>
                    <a:pt x="40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9" y="255"/>
                  </a:lnTo>
                  <a:lnTo>
                    <a:pt x="16" y="248"/>
                  </a:lnTo>
                  <a:lnTo>
                    <a:pt x="19" y="246"/>
                  </a:lnTo>
                  <a:lnTo>
                    <a:pt x="23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4" y="246"/>
                  </a:lnTo>
                  <a:lnTo>
                    <a:pt x="63" y="253"/>
                  </a:lnTo>
                  <a:lnTo>
                    <a:pt x="82" y="257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2"/>
                  </a:lnTo>
                  <a:lnTo>
                    <a:pt x="175" y="253"/>
                  </a:lnTo>
                  <a:lnTo>
                    <a:pt x="194" y="246"/>
                  </a:lnTo>
                  <a:lnTo>
                    <a:pt x="211" y="242"/>
                  </a:lnTo>
                  <a:lnTo>
                    <a:pt x="237" y="242"/>
                  </a:lnTo>
                  <a:lnTo>
                    <a:pt x="257" y="244"/>
                  </a:lnTo>
                  <a:lnTo>
                    <a:pt x="282" y="249"/>
                  </a:lnTo>
                  <a:lnTo>
                    <a:pt x="295" y="255"/>
                  </a:lnTo>
                  <a:lnTo>
                    <a:pt x="308" y="258"/>
                  </a:lnTo>
                  <a:lnTo>
                    <a:pt x="313" y="255"/>
                  </a:lnTo>
                  <a:lnTo>
                    <a:pt x="314" y="253"/>
                  </a:lnTo>
                  <a:lnTo>
                    <a:pt x="316" y="249"/>
                  </a:lnTo>
                  <a:lnTo>
                    <a:pt x="316" y="248"/>
                  </a:lnTo>
                  <a:lnTo>
                    <a:pt x="309" y="231"/>
                  </a:lnTo>
                  <a:lnTo>
                    <a:pt x="306" y="220"/>
                  </a:lnTo>
                  <a:lnTo>
                    <a:pt x="301" y="213"/>
                  </a:lnTo>
                  <a:lnTo>
                    <a:pt x="292" y="202"/>
                  </a:lnTo>
                  <a:lnTo>
                    <a:pt x="287" y="195"/>
                  </a:lnTo>
                  <a:lnTo>
                    <a:pt x="280" y="189"/>
                  </a:lnTo>
                  <a:lnTo>
                    <a:pt x="273" y="186"/>
                  </a:lnTo>
                  <a:lnTo>
                    <a:pt x="266" y="182"/>
                  </a:lnTo>
                  <a:lnTo>
                    <a:pt x="256" y="178"/>
                  </a:lnTo>
                  <a:lnTo>
                    <a:pt x="247" y="177"/>
                  </a:lnTo>
                  <a:lnTo>
                    <a:pt x="237" y="175"/>
                  </a:lnTo>
                  <a:lnTo>
                    <a:pt x="226" y="175"/>
                  </a:lnTo>
                  <a:lnTo>
                    <a:pt x="223" y="173"/>
                  </a:lnTo>
                  <a:lnTo>
                    <a:pt x="221" y="173"/>
                  </a:lnTo>
                  <a:lnTo>
                    <a:pt x="220" y="162"/>
                  </a:lnTo>
                  <a:lnTo>
                    <a:pt x="216" y="144"/>
                  </a:lnTo>
                  <a:lnTo>
                    <a:pt x="211" y="133"/>
                  </a:lnTo>
                  <a:lnTo>
                    <a:pt x="206" y="124"/>
                  </a:lnTo>
                  <a:lnTo>
                    <a:pt x="197" y="113"/>
                  </a:lnTo>
                  <a:lnTo>
                    <a:pt x="187" y="106"/>
                  </a:lnTo>
                  <a:lnTo>
                    <a:pt x="178" y="100"/>
                  </a:lnTo>
                  <a:lnTo>
                    <a:pt x="173" y="98"/>
                  </a:lnTo>
                  <a:lnTo>
                    <a:pt x="168" y="96"/>
                  </a:lnTo>
                  <a:lnTo>
                    <a:pt x="163" y="96"/>
                  </a:lnTo>
                  <a:lnTo>
                    <a:pt x="161" y="96"/>
                  </a:lnTo>
                  <a:lnTo>
                    <a:pt x="157" y="100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3"/>
                  </a:lnTo>
                  <a:lnTo>
                    <a:pt x="159" y="118"/>
                  </a:lnTo>
                  <a:lnTo>
                    <a:pt x="164" y="129"/>
                  </a:lnTo>
                  <a:lnTo>
                    <a:pt x="168" y="138"/>
                  </a:lnTo>
                  <a:lnTo>
                    <a:pt x="169" y="147"/>
                  </a:lnTo>
                  <a:lnTo>
                    <a:pt x="169" y="155"/>
                  </a:lnTo>
                  <a:lnTo>
                    <a:pt x="168" y="164"/>
                  </a:lnTo>
                  <a:lnTo>
                    <a:pt x="166" y="169"/>
                  </a:lnTo>
                  <a:lnTo>
                    <a:pt x="163" y="175"/>
                  </a:lnTo>
                  <a:lnTo>
                    <a:pt x="159" y="180"/>
                  </a:lnTo>
                  <a:lnTo>
                    <a:pt x="156" y="184"/>
                  </a:lnTo>
                  <a:lnTo>
                    <a:pt x="151" y="187"/>
                  </a:lnTo>
                  <a:lnTo>
                    <a:pt x="140" y="193"/>
                  </a:lnTo>
                  <a:lnTo>
                    <a:pt x="130" y="197"/>
                  </a:lnTo>
                  <a:lnTo>
                    <a:pt x="118" y="197"/>
                  </a:lnTo>
                  <a:lnTo>
                    <a:pt x="107" y="198"/>
                  </a:lnTo>
                  <a:lnTo>
                    <a:pt x="94" y="197"/>
                  </a:lnTo>
                  <a:lnTo>
                    <a:pt x="87" y="197"/>
                  </a:lnTo>
                  <a:lnTo>
                    <a:pt x="78" y="193"/>
                  </a:lnTo>
                  <a:lnTo>
                    <a:pt x="69" y="189"/>
                  </a:lnTo>
                  <a:lnTo>
                    <a:pt x="61" y="180"/>
                  </a:lnTo>
                  <a:lnTo>
                    <a:pt x="52" y="171"/>
                  </a:lnTo>
                  <a:lnTo>
                    <a:pt x="47" y="158"/>
                  </a:lnTo>
                  <a:lnTo>
                    <a:pt x="42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6"/>
                  </a:lnTo>
                  <a:lnTo>
                    <a:pt x="54" y="73"/>
                  </a:lnTo>
                  <a:lnTo>
                    <a:pt x="61" y="62"/>
                  </a:lnTo>
                  <a:lnTo>
                    <a:pt x="69" y="53"/>
                  </a:lnTo>
                  <a:lnTo>
                    <a:pt x="80" y="46"/>
                  </a:lnTo>
                  <a:lnTo>
                    <a:pt x="92" y="42"/>
                  </a:lnTo>
                  <a:lnTo>
                    <a:pt x="109" y="42"/>
                  </a:lnTo>
                  <a:lnTo>
                    <a:pt x="126" y="44"/>
                  </a:lnTo>
                  <a:lnTo>
                    <a:pt x="142" y="49"/>
                  </a:lnTo>
                  <a:lnTo>
                    <a:pt x="149" y="51"/>
                  </a:lnTo>
                  <a:lnTo>
                    <a:pt x="154" y="55"/>
                  </a:lnTo>
                  <a:lnTo>
                    <a:pt x="164" y="62"/>
                  </a:lnTo>
                  <a:lnTo>
                    <a:pt x="201" y="87"/>
                  </a:lnTo>
                  <a:lnTo>
                    <a:pt x="240" y="116"/>
                  </a:lnTo>
                  <a:lnTo>
                    <a:pt x="282" y="146"/>
                  </a:lnTo>
                  <a:lnTo>
                    <a:pt x="323" y="177"/>
                  </a:lnTo>
                  <a:lnTo>
                    <a:pt x="364" y="204"/>
                  </a:lnTo>
                  <a:lnTo>
                    <a:pt x="404" y="228"/>
                  </a:lnTo>
                  <a:lnTo>
                    <a:pt x="421" y="237"/>
                  </a:lnTo>
                  <a:lnTo>
                    <a:pt x="439" y="246"/>
                  </a:lnTo>
                  <a:lnTo>
                    <a:pt x="456" y="251"/>
                  </a:lnTo>
                  <a:lnTo>
                    <a:pt x="471" y="257"/>
                  </a:lnTo>
                  <a:lnTo>
                    <a:pt x="490" y="257"/>
                  </a:lnTo>
                  <a:lnTo>
                    <a:pt x="509" y="255"/>
                  </a:lnTo>
                  <a:lnTo>
                    <a:pt x="520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49" y="231"/>
                  </a:lnTo>
                  <a:lnTo>
                    <a:pt x="559" y="220"/>
                  </a:lnTo>
                  <a:lnTo>
                    <a:pt x="566" y="209"/>
                  </a:lnTo>
                  <a:lnTo>
                    <a:pt x="573" y="198"/>
                  </a:lnTo>
                  <a:lnTo>
                    <a:pt x="580" y="187"/>
                  </a:lnTo>
                  <a:lnTo>
                    <a:pt x="584" y="180"/>
                  </a:lnTo>
                  <a:lnTo>
                    <a:pt x="589" y="175"/>
                  </a:lnTo>
                  <a:lnTo>
                    <a:pt x="589" y="73"/>
                  </a:lnTo>
                  <a:lnTo>
                    <a:pt x="532" y="0"/>
                  </a:lnTo>
                  <a:lnTo>
                    <a:pt x="199" y="0"/>
                  </a:lnTo>
                  <a:lnTo>
                    <a:pt x="201" y="4"/>
                  </a:lnTo>
                  <a:lnTo>
                    <a:pt x="204" y="9"/>
                  </a:lnTo>
                  <a:lnTo>
                    <a:pt x="207" y="13"/>
                  </a:lnTo>
                  <a:lnTo>
                    <a:pt x="213" y="15"/>
                  </a:lnTo>
                  <a:lnTo>
                    <a:pt x="216" y="16"/>
                  </a:lnTo>
                  <a:lnTo>
                    <a:pt x="220" y="18"/>
                  </a:lnTo>
                  <a:lnTo>
                    <a:pt x="232" y="24"/>
                  </a:lnTo>
                  <a:lnTo>
                    <a:pt x="245" y="25"/>
                  </a:lnTo>
                  <a:lnTo>
                    <a:pt x="256" y="24"/>
                  </a:lnTo>
                  <a:lnTo>
                    <a:pt x="268" y="22"/>
                  </a:lnTo>
                  <a:lnTo>
                    <a:pt x="270" y="24"/>
                  </a:lnTo>
                  <a:lnTo>
                    <a:pt x="273" y="25"/>
                  </a:lnTo>
                  <a:lnTo>
                    <a:pt x="276" y="36"/>
                  </a:lnTo>
                  <a:lnTo>
                    <a:pt x="282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2"/>
                  </a:lnTo>
                  <a:lnTo>
                    <a:pt x="301" y="66"/>
                  </a:lnTo>
                  <a:lnTo>
                    <a:pt x="306" y="69"/>
                  </a:lnTo>
                  <a:lnTo>
                    <a:pt x="311" y="73"/>
                  </a:lnTo>
                  <a:lnTo>
                    <a:pt x="318" y="73"/>
                  </a:lnTo>
                  <a:lnTo>
                    <a:pt x="323" y="73"/>
                  </a:lnTo>
                  <a:lnTo>
                    <a:pt x="325" y="71"/>
                  </a:lnTo>
                  <a:lnTo>
                    <a:pt x="328" y="69"/>
                  </a:lnTo>
                  <a:lnTo>
                    <a:pt x="328" y="56"/>
                  </a:lnTo>
                  <a:lnTo>
                    <a:pt x="323" y="44"/>
                  </a:lnTo>
                  <a:lnTo>
                    <a:pt x="320" y="33"/>
                  </a:lnTo>
                  <a:lnTo>
                    <a:pt x="320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2" y="18"/>
                  </a:lnTo>
                  <a:lnTo>
                    <a:pt x="339" y="16"/>
                  </a:lnTo>
                  <a:lnTo>
                    <a:pt x="345" y="16"/>
                  </a:lnTo>
                  <a:lnTo>
                    <a:pt x="351" y="18"/>
                  </a:lnTo>
                  <a:lnTo>
                    <a:pt x="358" y="20"/>
                  </a:lnTo>
                  <a:lnTo>
                    <a:pt x="363" y="24"/>
                  </a:lnTo>
                  <a:lnTo>
                    <a:pt x="368" y="29"/>
                  </a:lnTo>
                  <a:lnTo>
                    <a:pt x="364" y="38"/>
                  </a:lnTo>
                  <a:lnTo>
                    <a:pt x="361" y="47"/>
                  </a:lnTo>
                  <a:lnTo>
                    <a:pt x="361" y="55"/>
                  </a:lnTo>
                  <a:lnTo>
                    <a:pt x="361" y="64"/>
                  </a:lnTo>
                  <a:lnTo>
                    <a:pt x="363" y="80"/>
                  </a:lnTo>
                  <a:lnTo>
                    <a:pt x="368" y="100"/>
                  </a:lnTo>
                  <a:lnTo>
                    <a:pt x="377" y="111"/>
                  </a:lnTo>
                  <a:lnTo>
                    <a:pt x="385" y="122"/>
                  </a:lnTo>
                  <a:lnTo>
                    <a:pt x="390" y="127"/>
                  </a:lnTo>
                  <a:lnTo>
                    <a:pt x="396" y="131"/>
                  </a:lnTo>
                  <a:lnTo>
                    <a:pt x="401" y="133"/>
                  </a:lnTo>
                  <a:lnTo>
                    <a:pt x="408" y="133"/>
                  </a:lnTo>
                  <a:lnTo>
                    <a:pt x="411" y="137"/>
                  </a:lnTo>
                  <a:lnTo>
                    <a:pt x="416" y="138"/>
                  </a:lnTo>
                  <a:lnTo>
                    <a:pt x="420" y="137"/>
                  </a:lnTo>
                  <a:lnTo>
                    <a:pt x="421" y="137"/>
                  </a:lnTo>
                  <a:lnTo>
                    <a:pt x="421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20" y="116"/>
                  </a:lnTo>
                  <a:lnTo>
                    <a:pt x="416" y="107"/>
                  </a:lnTo>
                  <a:lnTo>
                    <a:pt x="414" y="96"/>
                  </a:lnTo>
                  <a:lnTo>
                    <a:pt x="413" y="82"/>
                  </a:lnTo>
                  <a:lnTo>
                    <a:pt x="420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7" y="46"/>
                  </a:lnTo>
                  <a:lnTo>
                    <a:pt x="456" y="42"/>
                  </a:lnTo>
                  <a:lnTo>
                    <a:pt x="468" y="40"/>
                  </a:lnTo>
                  <a:lnTo>
                    <a:pt x="478" y="40"/>
                  </a:lnTo>
                  <a:lnTo>
                    <a:pt x="490" y="42"/>
                  </a:lnTo>
                  <a:lnTo>
                    <a:pt x="501" y="46"/>
                  </a:lnTo>
                  <a:lnTo>
                    <a:pt x="509" y="49"/>
                  </a:lnTo>
                  <a:lnTo>
                    <a:pt x="518" y="56"/>
                  </a:lnTo>
                  <a:lnTo>
                    <a:pt x="527" y="67"/>
                  </a:lnTo>
                  <a:lnTo>
                    <a:pt x="532" y="78"/>
                  </a:lnTo>
                  <a:lnTo>
                    <a:pt x="537" y="91"/>
                  </a:lnTo>
                  <a:lnTo>
                    <a:pt x="539" y="104"/>
                  </a:lnTo>
                  <a:lnTo>
                    <a:pt x="540" y="116"/>
                  </a:lnTo>
                  <a:lnTo>
                    <a:pt x="539" y="129"/>
                  </a:lnTo>
                  <a:lnTo>
                    <a:pt x="537" y="142"/>
                  </a:lnTo>
                  <a:lnTo>
                    <a:pt x="534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5" y="184"/>
                  </a:lnTo>
                  <a:lnTo>
                    <a:pt x="504" y="191"/>
                  </a:lnTo>
                  <a:lnTo>
                    <a:pt x="494" y="195"/>
                  </a:lnTo>
                  <a:lnTo>
                    <a:pt x="483" y="198"/>
                  </a:lnTo>
                  <a:lnTo>
                    <a:pt x="471" y="198"/>
                  </a:lnTo>
                  <a:lnTo>
                    <a:pt x="465" y="198"/>
                  </a:lnTo>
                  <a:lnTo>
                    <a:pt x="458" y="197"/>
                  </a:lnTo>
                  <a:lnTo>
                    <a:pt x="446" y="193"/>
                  </a:lnTo>
                  <a:lnTo>
                    <a:pt x="427" y="184"/>
                  </a:lnTo>
                  <a:lnTo>
                    <a:pt x="368" y="142"/>
                  </a:lnTo>
                  <a:lnTo>
                    <a:pt x="301" y="96"/>
                  </a:lnTo>
                  <a:lnTo>
                    <a:pt x="235" y="53"/>
                  </a:lnTo>
                  <a:lnTo>
                    <a:pt x="173" y="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Freeform 53"/>
            <p:cNvSpPr>
              <a:spLocks/>
            </p:cNvSpPr>
            <p:nvPr/>
          </p:nvSpPr>
          <p:spPr bwMode="auto">
            <a:xfrm rot="-5400000">
              <a:off x="473" y="3328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2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19" y="246"/>
                  </a:lnTo>
                  <a:lnTo>
                    <a:pt x="22" y="242"/>
                  </a:lnTo>
                  <a:lnTo>
                    <a:pt x="28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3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1" y="247"/>
                  </a:lnTo>
                  <a:lnTo>
                    <a:pt x="295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6" y="249"/>
                  </a:lnTo>
                  <a:lnTo>
                    <a:pt x="316" y="247"/>
                  </a:lnTo>
                  <a:lnTo>
                    <a:pt x="311" y="229"/>
                  </a:lnTo>
                  <a:lnTo>
                    <a:pt x="305" y="220"/>
                  </a:lnTo>
                  <a:lnTo>
                    <a:pt x="300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7" y="176"/>
                  </a:lnTo>
                  <a:lnTo>
                    <a:pt x="236" y="175"/>
                  </a:lnTo>
                  <a:lnTo>
                    <a:pt x="226" y="176"/>
                  </a:lnTo>
                  <a:lnTo>
                    <a:pt x="223" y="171"/>
                  </a:lnTo>
                  <a:lnTo>
                    <a:pt x="221" y="162"/>
                  </a:lnTo>
                  <a:lnTo>
                    <a:pt x="216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3" y="96"/>
                  </a:lnTo>
                  <a:lnTo>
                    <a:pt x="169" y="96"/>
                  </a:lnTo>
                  <a:lnTo>
                    <a:pt x="162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7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6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2" y="193"/>
                  </a:lnTo>
                  <a:lnTo>
                    <a:pt x="129" y="195"/>
                  </a:lnTo>
                  <a:lnTo>
                    <a:pt x="119" y="196"/>
                  </a:lnTo>
                  <a:lnTo>
                    <a:pt x="107" y="196"/>
                  </a:lnTo>
                  <a:lnTo>
                    <a:pt x="93" y="196"/>
                  </a:lnTo>
                  <a:lnTo>
                    <a:pt x="86" y="196"/>
                  </a:lnTo>
                  <a:lnTo>
                    <a:pt x="78" y="193"/>
                  </a:lnTo>
                  <a:lnTo>
                    <a:pt x="69" y="187"/>
                  </a:lnTo>
                  <a:lnTo>
                    <a:pt x="62" y="180"/>
                  </a:lnTo>
                  <a:lnTo>
                    <a:pt x="54" y="171"/>
                  </a:lnTo>
                  <a:lnTo>
                    <a:pt x="47" y="158"/>
                  </a:lnTo>
                  <a:lnTo>
                    <a:pt x="41" y="145"/>
                  </a:lnTo>
                  <a:lnTo>
                    <a:pt x="40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5"/>
                  </a:lnTo>
                  <a:lnTo>
                    <a:pt x="54" y="71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8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6" y="62"/>
                  </a:lnTo>
                  <a:lnTo>
                    <a:pt x="202" y="87"/>
                  </a:lnTo>
                  <a:lnTo>
                    <a:pt x="242" y="116"/>
                  </a:lnTo>
                  <a:lnTo>
                    <a:pt x="281" y="145"/>
                  </a:lnTo>
                  <a:lnTo>
                    <a:pt x="324" y="176"/>
                  </a:lnTo>
                  <a:lnTo>
                    <a:pt x="364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6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19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8" y="209"/>
                  </a:lnTo>
                  <a:lnTo>
                    <a:pt x="575" y="198"/>
                  </a:lnTo>
                  <a:lnTo>
                    <a:pt x="580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4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6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3" y="23"/>
                  </a:lnTo>
                  <a:lnTo>
                    <a:pt x="276" y="34"/>
                  </a:lnTo>
                  <a:lnTo>
                    <a:pt x="281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0" y="64"/>
                  </a:lnTo>
                  <a:lnTo>
                    <a:pt x="305" y="69"/>
                  </a:lnTo>
                  <a:lnTo>
                    <a:pt x="311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30" y="69"/>
                  </a:lnTo>
                  <a:lnTo>
                    <a:pt x="330" y="54"/>
                  </a:lnTo>
                  <a:lnTo>
                    <a:pt x="323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2" y="23"/>
                  </a:lnTo>
                  <a:lnTo>
                    <a:pt x="368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1" y="54"/>
                  </a:lnTo>
                  <a:lnTo>
                    <a:pt x="361" y="62"/>
                  </a:lnTo>
                  <a:lnTo>
                    <a:pt x="362" y="78"/>
                  </a:lnTo>
                  <a:lnTo>
                    <a:pt x="368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8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6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30" y="56"/>
                  </a:lnTo>
                  <a:lnTo>
                    <a:pt x="435" y="51"/>
                  </a:lnTo>
                  <a:lnTo>
                    <a:pt x="440" y="47"/>
                  </a:lnTo>
                  <a:lnTo>
                    <a:pt x="449" y="44"/>
                  </a:lnTo>
                  <a:lnTo>
                    <a:pt x="457" y="42"/>
                  </a:lnTo>
                  <a:lnTo>
                    <a:pt x="468" y="40"/>
                  </a:lnTo>
                  <a:lnTo>
                    <a:pt x="480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7" y="91"/>
                  </a:lnTo>
                  <a:lnTo>
                    <a:pt x="540" y="104"/>
                  </a:lnTo>
                  <a:lnTo>
                    <a:pt x="540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30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6" y="189"/>
                  </a:lnTo>
                  <a:lnTo>
                    <a:pt x="495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7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8" y="142"/>
                  </a:lnTo>
                  <a:lnTo>
                    <a:pt x="302" y="96"/>
                  </a:lnTo>
                  <a:lnTo>
                    <a:pt x="235" y="51"/>
                  </a:lnTo>
                  <a:lnTo>
                    <a:pt x="173" y="9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Freeform 54"/>
            <p:cNvSpPr>
              <a:spLocks/>
            </p:cNvSpPr>
            <p:nvPr/>
          </p:nvSpPr>
          <p:spPr bwMode="auto">
            <a:xfrm rot="-5400000">
              <a:off x="340" y="3327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2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3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3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1" y="14"/>
                  </a:lnTo>
                  <a:lnTo>
                    <a:pt x="295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6" y="13"/>
                  </a:lnTo>
                  <a:lnTo>
                    <a:pt x="316" y="14"/>
                  </a:lnTo>
                  <a:lnTo>
                    <a:pt x="311" y="31"/>
                  </a:lnTo>
                  <a:lnTo>
                    <a:pt x="305" y="42"/>
                  </a:lnTo>
                  <a:lnTo>
                    <a:pt x="300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7" y="85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100"/>
                  </a:lnTo>
                  <a:lnTo>
                    <a:pt x="216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3" y="166"/>
                  </a:lnTo>
                  <a:lnTo>
                    <a:pt x="169" y="166"/>
                  </a:lnTo>
                  <a:lnTo>
                    <a:pt x="162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6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2" y="69"/>
                  </a:lnTo>
                  <a:lnTo>
                    <a:pt x="129" y="67"/>
                  </a:lnTo>
                  <a:lnTo>
                    <a:pt x="119" y="65"/>
                  </a:lnTo>
                  <a:lnTo>
                    <a:pt x="107" y="65"/>
                  </a:lnTo>
                  <a:lnTo>
                    <a:pt x="93" y="65"/>
                  </a:lnTo>
                  <a:lnTo>
                    <a:pt x="86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2" y="82"/>
                  </a:lnTo>
                  <a:lnTo>
                    <a:pt x="54" y="93"/>
                  </a:lnTo>
                  <a:lnTo>
                    <a:pt x="47" y="104"/>
                  </a:lnTo>
                  <a:lnTo>
                    <a:pt x="41" y="116"/>
                  </a:lnTo>
                  <a:lnTo>
                    <a:pt x="40" y="129"/>
                  </a:lnTo>
                  <a:lnTo>
                    <a:pt x="38" y="140"/>
                  </a:lnTo>
                  <a:lnTo>
                    <a:pt x="38" y="151"/>
                  </a:lnTo>
                  <a:lnTo>
                    <a:pt x="40" y="160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0" y="200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8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6" y="200"/>
                  </a:lnTo>
                  <a:lnTo>
                    <a:pt x="202" y="175"/>
                  </a:lnTo>
                  <a:lnTo>
                    <a:pt x="242" y="147"/>
                  </a:lnTo>
                  <a:lnTo>
                    <a:pt x="281" y="116"/>
                  </a:lnTo>
                  <a:lnTo>
                    <a:pt x="324" y="85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6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19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8" y="53"/>
                  </a:lnTo>
                  <a:lnTo>
                    <a:pt x="575" y="64"/>
                  </a:lnTo>
                  <a:lnTo>
                    <a:pt x="580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4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6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3" y="238"/>
                  </a:lnTo>
                  <a:lnTo>
                    <a:pt x="276" y="227"/>
                  </a:lnTo>
                  <a:lnTo>
                    <a:pt x="281" y="215"/>
                  </a:lnTo>
                  <a:lnTo>
                    <a:pt x="285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0" y="198"/>
                  </a:lnTo>
                  <a:lnTo>
                    <a:pt x="305" y="193"/>
                  </a:lnTo>
                  <a:lnTo>
                    <a:pt x="311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30" y="193"/>
                  </a:lnTo>
                  <a:lnTo>
                    <a:pt x="330" y="207"/>
                  </a:lnTo>
                  <a:lnTo>
                    <a:pt x="323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2" y="238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1" y="206"/>
                  </a:lnTo>
                  <a:lnTo>
                    <a:pt x="361" y="198"/>
                  </a:lnTo>
                  <a:lnTo>
                    <a:pt x="362" y="182"/>
                  </a:lnTo>
                  <a:lnTo>
                    <a:pt x="368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0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8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6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30" y="206"/>
                  </a:lnTo>
                  <a:lnTo>
                    <a:pt x="435" y="209"/>
                  </a:lnTo>
                  <a:lnTo>
                    <a:pt x="440" y="215"/>
                  </a:lnTo>
                  <a:lnTo>
                    <a:pt x="449" y="217"/>
                  </a:lnTo>
                  <a:lnTo>
                    <a:pt x="457" y="220"/>
                  </a:lnTo>
                  <a:lnTo>
                    <a:pt x="468" y="222"/>
                  </a:lnTo>
                  <a:lnTo>
                    <a:pt x="480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7" y="171"/>
                  </a:lnTo>
                  <a:lnTo>
                    <a:pt x="540" y="158"/>
                  </a:lnTo>
                  <a:lnTo>
                    <a:pt x="540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30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6" y="71"/>
                  </a:lnTo>
                  <a:lnTo>
                    <a:pt x="495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7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8" y="120"/>
                  </a:lnTo>
                  <a:lnTo>
                    <a:pt x="302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2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" name="Freeform 55"/>
            <p:cNvSpPr>
              <a:spLocks/>
            </p:cNvSpPr>
            <p:nvPr/>
          </p:nvSpPr>
          <p:spPr bwMode="auto">
            <a:xfrm rot="-5400000">
              <a:off x="474" y="2309"/>
              <a:ext cx="340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8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79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6"/>
                  </a:lnTo>
                  <a:lnTo>
                    <a:pt x="479" y="260"/>
                  </a:lnTo>
                  <a:lnTo>
                    <a:pt x="455" y="262"/>
                  </a:lnTo>
                  <a:lnTo>
                    <a:pt x="438" y="260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8" y="255"/>
                  </a:lnTo>
                  <a:lnTo>
                    <a:pt x="274" y="251"/>
                  </a:lnTo>
                  <a:lnTo>
                    <a:pt x="272" y="249"/>
                  </a:lnTo>
                  <a:lnTo>
                    <a:pt x="272" y="247"/>
                  </a:lnTo>
                  <a:lnTo>
                    <a:pt x="279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6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5" y="185"/>
                  </a:lnTo>
                  <a:lnTo>
                    <a:pt x="324" y="182"/>
                  </a:lnTo>
                  <a:lnTo>
                    <a:pt x="333" y="178"/>
                  </a:lnTo>
                  <a:lnTo>
                    <a:pt x="341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2" y="144"/>
                  </a:lnTo>
                  <a:lnTo>
                    <a:pt x="378" y="133"/>
                  </a:lnTo>
                  <a:lnTo>
                    <a:pt x="383" y="122"/>
                  </a:lnTo>
                  <a:lnTo>
                    <a:pt x="391" y="113"/>
                  </a:lnTo>
                  <a:lnTo>
                    <a:pt x="402" y="104"/>
                  </a:lnTo>
                  <a:lnTo>
                    <a:pt x="410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9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3" y="109"/>
                  </a:lnTo>
                  <a:lnTo>
                    <a:pt x="433" y="111"/>
                  </a:lnTo>
                  <a:lnTo>
                    <a:pt x="429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2" y="169"/>
                  </a:lnTo>
                  <a:lnTo>
                    <a:pt x="426" y="175"/>
                  </a:lnTo>
                  <a:lnTo>
                    <a:pt x="429" y="180"/>
                  </a:lnTo>
                  <a:lnTo>
                    <a:pt x="433" y="184"/>
                  </a:lnTo>
                  <a:lnTo>
                    <a:pt x="438" y="187"/>
                  </a:lnTo>
                  <a:lnTo>
                    <a:pt x="448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4" y="196"/>
                  </a:lnTo>
                  <a:lnTo>
                    <a:pt x="510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6" y="171"/>
                  </a:lnTo>
                  <a:lnTo>
                    <a:pt x="543" y="158"/>
                  </a:lnTo>
                  <a:lnTo>
                    <a:pt x="547" y="145"/>
                  </a:lnTo>
                  <a:lnTo>
                    <a:pt x="550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8" y="102"/>
                  </a:lnTo>
                  <a:lnTo>
                    <a:pt x="543" y="85"/>
                  </a:lnTo>
                  <a:lnTo>
                    <a:pt x="536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9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40" y="51"/>
                  </a:lnTo>
                  <a:lnTo>
                    <a:pt x="435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5" y="176"/>
                  </a:lnTo>
                  <a:lnTo>
                    <a:pt x="224" y="204"/>
                  </a:lnTo>
                  <a:lnTo>
                    <a:pt x="186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9" y="256"/>
                  </a:lnTo>
                  <a:lnTo>
                    <a:pt x="100" y="256"/>
                  </a:lnTo>
                  <a:lnTo>
                    <a:pt x="81" y="255"/>
                  </a:lnTo>
                  <a:lnTo>
                    <a:pt x="69" y="251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1" y="220"/>
                  </a:lnTo>
                  <a:lnTo>
                    <a:pt x="22" y="209"/>
                  </a:lnTo>
                  <a:lnTo>
                    <a:pt x="15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90" y="0"/>
                  </a:lnTo>
                  <a:lnTo>
                    <a:pt x="388" y="3"/>
                  </a:lnTo>
                  <a:lnTo>
                    <a:pt x="384" y="7"/>
                  </a:lnTo>
                  <a:lnTo>
                    <a:pt x="381" y="13"/>
                  </a:lnTo>
                  <a:lnTo>
                    <a:pt x="378" y="14"/>
                  </a:lnTo>
                  <a:lnTo>
                    <a:pt x="372" y="16"/>
                  </a:lnTo>
                  <a:lnTo>
                    <a:pt x="369" y="18"/>
                  </a:lnTo>
                  <a:lnTo>
                    <a:pt x="357" y="22"/>
                  </a:lnTo>
                  <a:lnTo>
                    <a:pt x="345" y="23"/>
                  </a:lnTo>
                  <a:lnTo>
                    <a:pt x="333" y="23"/>
                  </a:lnTo>
                  <a:lnTo>
                    <a:pt x="322" y="20"/>
                  </a:lnTo>
                  <a:lnTo>
                    <a:pt x="319" y="23"/>
                  </a:lnTo>
                  <a:lnTo>
                    <a:pt x="317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3" y="53"/>
                  </a:lnTo>
                  <a:lnTo>
                    <a:pt x="300" y="56"/>
                  </a:lnTo>
                  <a:lnTo>
                    <a:pt x="295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2" y="74"/>
                  </a:lnTo>
                  <a:lnTo>
                    <a:pt x="265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5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5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6" y="38"/>
                  </a:lnTo>
                  <a:lnTo>
                    <a:pt x="227" y="47"/>
                  </a:lnTo>
                  <a:lnTo>
                    <a:pt x="227" y="54"/>
                  </a:lnTo>
                  <a:lnTo>
                    <a:pt x="229" y="62"/>
                  </a:lnTo>
                  <a:lnTo>
                    <a:pt x="226" y="78"/>
                  </a:lnTo>
                  <a:lnTo>
                    <a:pt x="222" y="100"/>
                  </a:lnTo>
                  <a:lnTo>
                    <a:pt x="214" y="111"/>
                  </a:lnTo>
                  <a:lnTo>
                    <a:pt x="203" y="122"/>
                  </a:lnTo>
                  <a:lnTo>
                    <a:pt x="200" y="125"/>
                  </a:lnTo>
                  <a:lnTo>
                    <a:pt x="195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7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69" y="135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6" y="94"/>
                  </a:lnTo>
                  <a:lnTo>
                    <a:pt x="176" y="82"/>
                  </a:lnTo>
                  <a:lnTo>
                    <a:pt x="169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81" y="47"/>
                  </a:lnTo>
                  <a:lnTo>
                    <a:pt x="70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50" y="129"/>
                  </a:lnTo>
                  <a:lnTo>
                    <a:pt x="52" y="142"/>
                  </a:lnTo>
                  <a:lnTo>
                    <a:pt x="55" y="153"/>
                  </a:lnTo>
                  <a:lnTo>
                    <a:pt x="60" y="165"/>
                  </a:lnTo>
                  <a:lnTo>
                    <a:pt x="65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5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5" y="191"/>
                  </a:lnTo>
                  <a:lnTo>
                    <a:pt x="164" y="184"/>
                  </a:lnTo>
                  <a:lnTo>
                    <a:pt x="222" y="142"/>
                  </a:lnTo>
                  <a:lnTo>
                    <a:pt x="288" y="96"/>
                  </a:lnTo>
                  <a:lnTo>
                    <a:pt x="355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" name="Freeform 56"/>
            <p:cNvSpPr>
              <a:spLocks/>
            </p:cNvSpPr>
            <p:nvPr/>
          </p:nvSpPr>
          <p:spPr bwMode="auto">
            <a:xfrm rot="-5400000">
              <a:off x="341" y="2308"/>
              <a:ext cx="340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8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9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5"/>
                  </a:lnTo>
                  <a:lnTo>
                    <a:pt x="479" y="2"/>
                  </a:lnTo>
                  <a:lnTo>
                    <a:pt x="455" y="0"/>
                  </a:lnTo>
                  <a:lnTo>
                    <a:pt x="438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8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8" y="5"/>
                  </a:lnTo>
                  <a:lnTo>
                    <a:pt x="274" y="9"/>
                  </a:lnTo>
                  <a:lnTo>
                    <a:pt x="272" y="13"/>
                  </a:lnTo>
                  <a:lnTo>
                    <a:pt x="272" y="14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6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5" y="76"/>
                  </a:lnTo>
                  <a:lnTo>
                    <a:pt x="324" y="80"/>
                  </a:lnTo>
                  <a:lnTo>
                    <a:pt x="333" y="84"/>
                  </a:lnTo>
                  <a:lnTo>
                    <a:pt x="341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2" y="118"/>
                  </a:lnTo>
                  <a:lnTo>
                    <a:pt x="378" y="129"/>
                  </a:lnTo>
                  <a:lnTo>
                    <a:pt x="383" y="138"/>
                  </a:lnTo>
                  <a:lnTo>
                    <a:pt x="391" y="149"/>
                  </a:lnTo>
                  <a:lnTo>
                    <a:pt x="402" y="156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9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3" y="153"/>
                  </a:lnTo>
                  <a:lnTo>
                    <a:pt x="433" y="151"/>
                  </a:lnTo>
                  <a:lnTo>
                    <a:pt x="429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2" y="93"/>
                  </a:lnTo>
                  <a:lnTo>
                    <a:pt x="426" y="87"/>
                  </a:lnTo>
                  <a:lnTo>
                    <a:pt x="429" y="82"/>
                  </a:lnTo>
                  <a:lnTo>
                    <a:pt x="433" y="78"/>
                  </a:lnTo>
                  <a:lnTo>
                    <a:pt x="438" y="75"/>
                  </a:lnTo>
                  <a:lnTo>
                    <a:pt x="448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4" y="67"/>
                  </a:lnTo>
                  <a:lnTo>
                    <a:pt x="510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6" y="93"/>
                  </a:lnTo>
                  <a:lnTo>
                    <a:pt x="543" y="104"/>
                  </a:lnTo>
                  <a:lnTo>
                    <a:pt x="547" y="116"/>
                  </a:lnTo>
                  <a:lnTo>
                    <a:pt x="550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8" y="160"/>
                  </a:lnTo>
                  <a:lnTo>
                    <a:pt x="543" y="178"/>
                  </a:lnTo>
                  <a:lnTo>
                    <a:pt x="536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4" y="218"/>
                  </a:lnTo>
                  <a:lnTo>
                    <a:pt x="497" y="218"/>
                  </a:lnTo>
                  <a:lnTo>
                    <a:pt x="479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40" y="211"/>
                  </a:lnTo>
                  <a:lnTo>
                    <a:pt x="435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5" y="85"/>
                  </a:lnTo>
                  <a:lnTo>
                    <a:pt x="224" y="58"/>
                  </a:lnTo>
                  <a:lnTo>
                    <a:pt x="186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9" y="5"/>
                  </a:lnTo>
                  <a:lnTo>
                    <a:pt x="100" y="5"/>
                  </a:lnTo>
                  <a:lnTo>
                    <a:pt x="81" y="7"/>
                  </a:lnTo>
                  <a:lnTo>
                    <a:pt x="69" y="11"/>
                  </a:lnTo>
                  <a:lnTo>
                    <a:pt x="58" y="16"/>
                  </a:lnTo>
                  <a:lnTo>
                    <a:pt x="48" y="24"/>
                  </a:lnTo>
                  <a:lnTo>
                    <a:pt x="39" y="33"/>
                  </a:lnTo>
                  <a:lnTo>
                    <a:pt x="31" y="42"/>
                  </a:lnTo>
                  <a:lnTo>
                    <a:pt x="22" y="53"/>
                  </a:lnTo>
                  <a:lnTo>
                    <a:pt x="15" y="64"/>
                  </a:lnTo>
                  <a:lnTo>
                    <a:pt x="8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90" y="264"/>
                  </a:lnTo>
                  <a:lnTo>
                    <a:pt x="388" y="258"/>
                  </a:lnTo>
                  <a:lnTo>
                    <a:pt x="384" y="255"/>
                  </a:lnTo>
                  <a:lnTo>
                    <a:pt x="381" y="249"/>
                  </a:lnTo>
                  <a:lnTo>
                    <a:pt x="378" y="247"/>
                  </a:lnTo>
                  <a:lnTo>
                    <a:pt x="372" y="246"/>
                  </a:lnTo>
                  <a:lnTo>
                    <a:pt x="369" y="244"/>
                  </a:lnTo>
                  <a:lnTo>
                    <a:pt x="357" y="238"/>
                  </a:lnTo>
                  <a:lnTo>
                    <a:pt x="345" y="237"/>
                  </a:lnTo>
                  <a:lnTo>
                    <a:pt x="333" y="238"/>
                  </a:lnTo>
                  <a:lnTo>
                    <a:pt x="322" y="242"/>
                  </a:lnTo>
                  <a:lnTo>
                    <a:pt x="319" y="238"/>
                  </a:lnTo>
                  <a:lnTo>
                    <a:pt x="317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3" y="209"/>
                  </a:lnTo>
                  <a:lnTo>
                    <a:pt x="300" y="206"/>
                  </a:lnTo>
                  <a:lnTo>
                    <a:pt x="295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2" y="189"/>
                  </a:lnTo>
                  <a:lnTo>
                    <a:pt x="265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5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5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2" y="235"/>
                  </a:lnTo>
                  <a:lnTo>
                    <a:pt x="226" y="224"/>
                  </a:lnTo>
                  <a:lnTo>
                    <a:pt x="227" y="215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6" y="182"/>
                  </a:lnTo>
                  <a:lnTo>
                    <a:pt x="222" y="162"/>
                  </a:lnTo>
                  <a:lnTo>
                    <a:pt x="214" y="151"/>
                  </a:lnTo>
                  <a:lnTo>
                    <a:pt x="203" y="140"/>
                  </a:lnTo>
                  <a:lnTo>
                    <a:pt x="200" y="136"/>
                  </a:lnTo>
                  <a:lnTo>
                    <a:pt x="195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7" y="126"/>
                  </a:lnTo>
                  <a:lnTo>
                    <a:pt x="172" y="124"/>
                  </a:lnTo>
                  <a:lnTo>
                    <a:pt x="169" y="127"/>
                  </a:lnTo>
                  <a:lnTo>
                    <a:pt x="165" y="131"/>
                  </a:lnTo>
                  <a:lnTo>
                    <a:pt x="165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6" y="166"/>
                  </a:lnTo>
                  <a:lnTo>
                    <a:pt x="176" y="180"/>
                  </a:lnTo>
                  <a:lnTo>
                    <a:pt x="169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81" y="215"/>
                  </a:lnTo>
                  <a:lnTo>
                    <a:pt x="70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50" y="158"/>
                  </a:lnTo>
                  <a:lnTo>
                    <a:pt x="48" y="146"/>
                  </a:lnTo>
                  <a:lnTo>
                    <a:pt x="50" y="133"/>
                  </a:lnTo>
                  <a:lnTo>
                    <a:pt x="52" y="120"/>
                  </a:lnTo>
                  <a:lnTo>
                    <a:pt x="55" y="107"/>
                  </a:lnTo>
                  <a:lnTo>
                    <a:pt x="60" y="96"/>
                  </a:lnTo>
                  <a:lnTo>
                    <a:pt x="65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5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5" y="71"/>
                  </a:lnTo>
                  <a:lnTo>
                    <a:pt x="164" y="78"/>
                  </a:lnTo>
                  <a:lnTo>
                    <a:pt x="222" y="120"/>
                  </a:lnTo>
                  <a:lnTo>
                    <a:pt x="288" y="166"/>
                  </a:lnTo>
                  <a:lnTo>
                    <a:pt x="355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" name="Freeform 57"/>
            <p:cNvSpPr>
              <a:spLocks/>
            </p:cNvSpPr>
            <p:nvPr/>
          </p:nvSpPr>
          <p:spPr bwMode="auto">
            <a:xfrm rot="-5400000">
              <a:off x="552" y="3770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5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8" y="7"/>
                  </a:lnTo>
                  <a:lnTo>
                    <a:pt x="173" y="11"/>
                  </a:lnTo>
                  <a:lnTo>
                    <a:pt x="178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7" y="60"/>
                  </a:lnTo>
                  <a:lnTo>
                    <a:pt x="257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5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5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6" y="13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99" y="0"/>
                  </a:lnTo>
                  <a:lnTo>
                    <a:pt x="306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6" y="93"/>
                  </a:lnTo>
                  <a:lnTo>
                    <a:pt x="299" y="104"/>
                  </a:lnTo>
                  <a:lnTo>
                    <a:pt x="288" y="113"/>
                  </a:lnTo>
                  <a:lnTo>
                    <a:pt x="280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7" y="116"/>
                  </a:lnTo>
                  <a:lnTo>
                    <a:pt x="221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7" y="80"/>
                  </a:lnTo>
                  <a:lnTo>
                    <a:pt x="181" y="76"/>
                  </a:lnTo>
                  <a:lnTo>
                    <a:pt x="168" y="66"/>
                  </a:lnTo>
                  <a:lnTo>
                    <a:pt x="156" y="58"/>
                  </a:lnTo>
                  <a:lnTo>
                    <a:pt x="143" y="51"/>
                  </a:lnTo>
                  <a:lnTo>
                    <a:pt x="130" y="47"/>
                  </a:lnTo>
                  <a:lnTo>
                    <a:pt x="118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7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0" y="109"/>
                  </a:lnTo>
                  <a:lnTo>
                    <a:pt x="40" y="124"/>
                  </a:lnTo>
                  <a:lnTo>
                    <a:pt x="42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4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9" y="200"/>
                  </a:lnTo>
                  <a:lnTo>
                    <a:pt x="109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1" y="175"/>
                  </a:lnTo>
                  <a:lnTo>
                    <a:pt x="166" y="158"/>
                  </a:lnTo>
                  <a:lnTo>
                    <a:pt x="168" y="142"/>
                  </a:lnTo>
                  <a:lnTo>
                    <a:pt x="164" y="129"/>
                  </a:lnTo>
                  <a:lnTo>
                    <a:pt x="161" y="118"/>
                  </a:lnTo>
                  <a:lnTo>
                    <a:pt x="157" y="109"/>
                  </a:lnTo>
                  <a:lnTo>
                    <a:pt x="159" y="106"/>
                  </a:lnTo>
                  <a:lnTo>
                    <a:pt x="161" y="102"/>
                  </a:lnTo>
                  <a:lnTo>
                    <a:pt x="164" y="100"/>
                  </a:lnTo>
                  <a:lnTo>
                    <a:pt x="168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5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4" y="127"/>
                  </a:lnTo>
                  <a:lnTo>
                    <a:pt x="211" y="144"/>
                  </a:lnTo>
                  <a:lnTo>
                    <a:pt x="216" y="160"/>
                  </a:lnTo>
                  <a:lnTo>
                    <a:pt x="223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2" y="182"/>
                  </a:lnTo>
                  <a:lnTo>
                    <a:pt x="273" y="189"/>
                  </a:lnTo>
                  <a:lnTo>
                    <a:pt x="287" y="204"/>
                  </a:lnTo>
                  <a:lnTo>
                    <a:pt x="300" y="220"/>
                  </a:lnTo>
                  <a:lnTo>
                    <a:pt x="306" y="229"/>
                  </a:lnTo>
                  <a:lnTo>
                    <a:pt x="309" y="244"/>
                  </a:lnTo>
                  <a:lnTo>
                    <a:pt x="311" y="249"/>
                  </a:lnTo>
                  <a:lnTo>
                    <a:pt x="313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6" y="258"/>
                  </a:lnTo>
                  <a:lnTo>
                    <a:pt x="299" y="255"/>
                  </a:lnTo>
                  <a:lnTo>
                    <a:pt x="294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6" y="242"/>
                  </a:lnTo>
                  <a:lnTo>
                    <a:pt x="256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8" y="242"/>
                  </a:lnTo>
                  <a:lnTo>
                    <a:pt x="199" y="244"/>
                  </a:lnTo>
                  <a:lnTo>
                    <a:pt x="181" y="248"/>
                  </a:lnTo>
                  <a:lnTo>
                    <a:pt x="162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5" y="264"/>
                  </a:lnTo>
                  <a:lnTo>
                    <a:pt x="106" y="264"/>
                  </a:lnTo>
                  <a:lnTo>
                    <a:pt x="85" y="260"/>
                  </a:lnTo>
                  <a:lnTo>
                    <a:pt x="49" y="249"/>
                  </a:lnTo>
                  <a:lnTo>
                    <a:pt x="24" y="242"/>
                  </a:lnTo>
                  <a:lnTo>
                    <a:pt x="11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" name="Freeform 58"/>
            <p:cNvSpPr>
              <a:spLocks/>
            </p:cNvSpPr>
            <p:nvPr/>
          </p:nvSpPr>
          <p:spPr bwMode="auto">
            <a:xfrm rot="-5400000">
              <a:off x="419" y="3769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5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8" y="257"/>
                  </a:lnTo>
                  <a:lnTo>
                    <a:pt x="173" y="253"/>
                  </a:lnTo>
                  <a:lnTo>
                    <a:pt x="178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7" y="204"/>
                  </a:lnTo>
                  <a:lnTo>
                    <a:pt x="257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5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5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6" y="253"/>
                  </a:lnTo>
                  <a:lnTo>
                    <a:pt x="254" y="257"/>
                  </a:lnTo>
                  <a:lnTo>
                    <a:pt x="254" y="264"/>
                  </a:lnTo>
                  <a:lnTo>
                    <a:pt x="299" y="264"/>
                  </a:lnTo>
                  <a:lnTo>
                    <a:pt x="306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6" y="173"/>
                  </a:lnTo>
                  <a:lnTo>
                    <a:pt x="299" y="160"/>
                  </a:lnTo>
                  <a:lnTo>
                    <a:pt x="288" y="151"/>
                  </a:lnTo>
                  <a:lnTo>
                    <a:pt x="280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7" y="148"/>
                  </a:lnTo>
                  <a:lnTo>
                    <a:pt x="221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7" y="184"/>
                  </a:lnTo>
                  <a:lnTo>
                    <a:pt x="181" y="188"/>
                  </a:lnTo>
                  <a:lnTo>
                    <a:pt x="168" y="197"/>
                  </a:lnTo>
                  <a:lnTo>
                    <a:pt x="156" y="206"/>
                  </a:lnTo>
                  <a:lnTo>
                    <a:pt x="143" y="211"/>
                  </a:lnTo>
                  <a:lnTo>
                    <a:pt x="130" y="217"/>
                  </a:lnTo>
                  <a:lnTo>
                    <a:pt x="118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7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0" y="155"/>
                  </a:lnTo>
                  <a:lnTo>
                    <a:pt x="40" y="140"/>
                  </a:lnTo>
                  <a:lnTo>
                    <a:pt x="42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4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9" y="66"/>
                  </a:lnTo>
                  <a:lnTo>
                    <a:pt x="109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1" y="89"/>
                  </a:lnTo>
                  <a:lnTo>
                    <a:pt x="166" y="106"/>
                  </a:lnTo>
                  <a:lnTo>
                    <a:pt x="168" y="120"/>
                  </a:lnTo>
                  <a:lnTo>
                    <a:pt x="164" y="135"/>
                  </a:lnTo>
                  <a:lnTo>
                    <a:pt x="161" y="146"/>
                  </a:lnTo>
                  <a:lnTo>
                    <a:pt x="157" y="157"/>
                  </a:lnTo>
                  <a:lnTo>
                    <a:pt x="159" y="158"/>
                  </a:lnTo>
                  <a:lnTo>
                    <a:pt x="161" y="162"/>
                  </a:lnTo>
                  <a:lnTo>
                    <a:pt x="164" y="164"/>
                  </a:lnTo>
                  <a:lnTo>
                    <a:pt x="168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5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4" y="137"/>
                  </a:lnTo>
                  <a:lnTo>
                    <a:pt x="211" y="120"/>
                  </a:lnTo>
                  <a:lnTo>
                    <a:pt x="216" y="104"/>
                  </a:lnTo>
                  <a:lnTo>
                    <a:pt x="223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2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7" y="60"/>
                  </a:lnTo>
                  <a:lnTo>
                    <a:pt x="294" y="51"/>
                  </a:lnTo>
                  <a:lnTo>
                    <a:pt x="300" y="44"/>
                  </a:lnTo>
                  <a:lnTo>
                    <a:pt x="306" y="35"/>
                  </a:lnTo>
                  <a:lnTo>
                    <a:pt x="309" y="20"/>
                  </a:lnTo>
                  <a:lnTo>
                    <a:pt x="311" y="15"/>
                  </a:lnTo>
                  <a:lnTo>
                    <a:pt x="313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6" y="6"/>
                  </a:lnTo>
                  <a:lnTo>
                    <a:pt x="299" y="9"/>
                  </a:lnTo>
                  <a:lnTo>
                    <a:pt x="294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6" y="22"/>
                  </a:lnTo>
                  <a:lnTo>
                    <a:pt x="256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8" y="22"/>
                  </a:lnTo>
                  <a:lnTo>
                    <a:pt x="199" y="20"/>
                  </a:lnTo>
                  <a:lnTo>
                    <a:pt x="181" y="16"/>
                  </a:lnTo>
                  <a:lnTo>
                    <a:pt x="162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06" y="0"/>
                  </a:lnTo>
                  <a:lnTo>
                    <a:pt x="85" y="4"/>
                  </a:lnTo>
                  <a:lnTo>
                    <a:pt x="49" y="15"/>
                  </a:lnTo>
                  <a:lnTo>
                    <a:pt x="24" y="22"/>
                  </a:lnTo>
                  <a:lnTo>
                    <a:pt x="11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" name="Freeform 59"/>
            <p:cNvSpPr>
              <a:spLocks/>
            </p:cNvSpPr>
            <p:nvPr/>
          </p:nvSpPr>
          <p:spPr bwMode="auto">
            <a:xfrm rot="-5400000">
              <a:off x="340" y="4370"/>
              <a:ext cx="339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160" y="264"/>
                  </a:moveTo>
                  <a:lnTo>
                    <a:pt x="39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5" y="15"/>
                  </a:lnTo>
                  <a:lnTo>
                    <a:pt x="19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3" y="16"/>
                  </a:lnTo>
                  <a:lnTo>
                    <a:pt x="62" y="9"/>
                  </a:lnTo>
                  <a:lnTo>
                    <a:pt x="81" y="6"/>
                  </a:lnTo>
                  <a:lnTo>
                    <a:pt x="107" y="2"/>
                  </a:lnTo>
                  <a:lnTo>
                    <a:pt x="132" y="0"/>
                  </a:lnTo>
                  <a:lnTo>
                    <a:pt x="150" y="2"/>
                  </a:lnTo>
                  <a:lnTo>
                    <a:pt x="174" y="9"/>
                  </a:lnTo>
                  <a:lnTo>
                    <a:pt x="193" y="16"/>
                  </a:lnTo>
                  <a:lnTo>
                    <a:pt x="200" y="20"/>
                  </a:lnTo>
                  <a:lnTo>
                    <a:pt x="210" y="20"/>
                  </a:lnTo>
                  <a:lnTo>
                    <a:pt x="222" y="22"/>
                  </a:lnTo>
                  <a:lnTo>
                    <a:pt x="236" y="20"/>
                  </a:lnTo>
                  <a:lnTo>
                    <a:pt x="257" y="18"/>
                  </a:lnTo>
                  <a:lnTo>
                    <a:pt x="281" y="15"/>
                  </a:lnTo>
                  <a:lnTo>
                    <a:pt x="295" y="7"/>
                  </a:lnTo>
                  <a:lnTo>
                    <a:pt x="307" y="4"/>
                  </a:lnTo>
                  <a:lnTo>
                    <a:pt x="310" y="7"/>
                  </a:lnTo>
                  <a:lnTo>
                    <a:pt x="314" y="11"/>
                  </a:lnTo>
                  <a:lnTo>
                    <a:pt x="315" y="13"/>
                  </a:lnTo>
                  <a:lnTo>
                    <a:pt x="315" y="16"/>
                  </a:lnTo>
                  <a:lnTo>
                    <a:pt x="308" y="33"/>
                  </a:lnTo>
                  <a:lnTo>
                    <a:pt x="303" y="42"/>
                  </a:lnTo>
                  <a:lnTo>
                    <a:pt x="298" y="49"/>
                  </a:lnTo>
                  <a:lnTo>
                    <a:pt x="291" y="60"/>
                  </a:lnTo>
                  <a:lnTo>
                    <a:pt x="286" y="67"/>
                  </a:lnTo>
                  <a:lnTo>
                    <a:pt x="279" y="73"/>
                  </a:lnTo>
                  <a:lnTo>
                    <a:pt x="272" y="77"/>
                  </a:lnTo>
                  <a:lnTo>
                    <a:pt x="264" y="80"/>
                  </a:lnTo>
                  <a:lnTo>
                    <a:pt x="255" y="84"/>
                  </a:lnTo>
                  <a:lnTo>
                    <a:pt x="246" y="86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2" y="91"/>
                  </a:lnTo>
                  <a:lnTo>
                    <a:pt x="220" y="91"/>
                  </a:lnTo>
                  <a:lnTo>
                    <a:pt x="219" y="102"/>
                  </a:lnTo>
                  <a:lnTo>
                    <a:pt x="215" y="120"/>
                  </a:lnTo>
                  <a:lnTo>
                    <a:pt x="210" y="129"/>
                  </a:lnTo>
                  <a:lnTo>
                    <a:pt x="205" y="140"/>
                  </a:lnTo>
                  <a:lnTo>
                    <a:pt x="196" y="149"/>
                  </a:lnTo>
                  <a:lnTo>
                    <a:pt x="186" y="157"/>
                  </a:lnTo>
                  <a:lnTo>
                    <a:pt x="177" y="162"/>
                  </a:lnTo>
                  <a:lnTo>
                    <a:pt x="172" y="166"/>
                  </a:lnTo>
                  <a:lnTo>
                    <a:pt x="167" y="166"/>
                  </a:lnTo>
                  <a:lnTo>
                    <a:pt x="162" y="168"/>
                  </a:lnTo>
                  <a:lnTo>
                    <a:pt x="158" y="166"/>
                  </a:lnTo>
                  <a:lnTo>
                    <a:pt x="157" y="164"/>
                  </a:lnTo>
                  <a:lnTo>
                    <a:pt x="155" y="160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7" y="144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7" y="115"/>
                  </a:lnTo>
                  <a:lnTo>
                    <a:pt x="167" y="107"/>
                  </a:lnTo>
                  <a:lnTo>
                    <a:pt x="167" y="100"/>
                  </a:lnTo>
                  <a:lnTo>
                    <a:pt x="165" y="93"/>
                  </a:lnTo>
                  <a:lnTo>
                    <a:pt x="162" y="87"/>
                  </a:lnTo>
                  <a:lnTo>
                    <a:pt x="158" y="84"/>
                  </a:lnTo>
                  <a:lnTo>
                    <a:pt x="155" y="78"/>
                  </a:lnTo>
                  <a:lnTo>
                    <a:pt x="150" y="75"/>
                  </a:lnTo>
                  <a:lnTo>
                    <a:pt x="139" y="71"/>
                  </a:lnTo>
                  <a:lnTo>
                    <a:pt x="127" y="67"/>
                  </a:lnTo>
                  <a:lnTo>
                    <a:pt x="117" y="66"/>
                  </a:lnTo>
                  <a:lnTo>
                    <a:pt x="107" y="66"/>
                  </a:lnTo>
                  <a:lnTo>
                    <a:pt x="93" y="67"/>
                  </a:lnTo>
                  <a:lnTo>
                    <a:pt x="84" y="67"/>
                  </a:lnTo>
                  <a:lnTo>
                    <a:pt x="77" y="69"/>
                  </a:lnTo>
                  <a:lnTo>
                    <a:pt x="67" y="75"/>
                  </a:lnTo>
                  <a:lnTo>
                    <a:pt x="60" y="82"/>
                  </a:lnTo>
                  <a:lnTo>
                    <a:pt x="51" y="93"/>
                  </a:lnTo>
                  <a:lnTo>
                    <a:pt x="44" y="106"/>
                  </a:lnTo>
                  <a:lnTo>
                    <a:pt x="41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39" y="162"/>
                  </a:lnTo>
                  <a:lnTo>
                    <a:pt x="44" y="178"/>
                  </a:lnTo>
                  <a:lnTo>
                    <a:pt x="51" y="191"/>
                  </a:lnTo>
                  <a:lnTo>
                    <a:pt x="60" y="202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4" y="219"/>
                  </a:lnTo>
                  <a:lnTo>
                    <a:pt x="91" y="220"/>
                  </a:lnTo>
                  <a:lnTo>
                    <a:pt x="108" y="222"/>
                  </a:lnTo>
                  <a:lnTo>
                    <a:pt x="124" y="220"/>
                  </a:lnTo>
                  <a:lnTo>
                    <a:pt x="141" y="215"/>
                  </a:lnTo>
                  <a:lnTo>
                    <a:pt x="148" y="211"/>
                  </a:lnTo>
                  <a:lnTo>
                    <a:pt x="153" y="208"/>
                  </a:lnTo>
                  <a:lnTo>
                    <a:pt x="164" y="200"/>
                  </a:lnTo>
                  <a:lnTo>
                    <a:pt x="200" y="177"/>
                  </a:lnTo>
                  <a:lnTo>
                    <a:pt x="239" y="148"/>
                  </a:lnTo>
                  <a:lnTo>
                    <a:pt x="281" y="117"/>
                  </a:lnTo>
                  <a:lnTo>
                    <a:pt x="322" y="87"/>
                  </a:lnTo>
                  <a:lnTo>
                    <a:pt x="364" y="58"/>
                  </a:lnTo>
                  <a:lnTo>
                    <a:pt x="402" y="35"/>
                  </a:lnTo>
                  <a:lnTo>
                    <a:pt x="421" y="26"/>
                  </a:lnTo>
                  <a:lnTo>
                    <a:pt x="438" y="16"/>
                  </a:lnTo>
                  <a:lnTo>
                    <a:pt x="455" y="11"/>
                  </a:lnTo>
                  <a:lnTo>
                    <a:pt x="469" y="6"/>
                  </a:lnTo>
                  <a:lnTo>
                    <a:pt x="488" y="6"/>
                  </a:lnTo>
                  <a:lnTo>
                    <a:pt x="507" y="9"/>
                  </a:lnTo>
                  <a:lnTo>
                    <a:pt x="519" y="11"/>
                  </a:lnTo>
                  <a:lnTo>
                    <a:pt x="529" y="16"/>
                  </a:lnTo>
                  <a:lnTo>
                    <a:pt x="540" y="24"/>
                  </a:lnTo>
                  <a:lnTo>
                    <a:pt x="548" y="33"/>
                  </a:lnTo>
                  <a:lnTo>
                    <a:pt x="557" y="42"/>
                  </a:lnTo>
                  <a:lnTo>
                    <a:pt x="566" y="53"/>
                  </a:lnTo>
                  <a:lnTo>
                    <a:pt x="572" y="64"/>
                  </a:lnTo>
                  <a:lnTo>
                    <a:pt x="579" y="77"/>
                  </a:lnTo>
                  <a:lnTo>
                    <a:pt x="581" y="84"/>
                  </a:lnTo>
                  <a:lnTo>
                    <a:pt x="588" y="89"/>
                  </a:lnTo>
                  <a:lnTo>
                    <a:pt x="588" y="189"/>
                  </a:lnTo>
                  <a:lnTo>
                    <a:pt x="531" y="264"/>
                  </a:lnTo>
                  <a:lnTo>
                    <a:pt x="198" y="264"/>
                  </a:lnTo>
                  <a:lnTo>
                    <a:pt x="200" y="259"/>
                  </a:lnTo>
                  <a:lnTo>
                    <a:pt x="203" y="255"/>
                  </a:lnTo>
                  <a:lnTo>
                    <a:pt x="207" y="251"/>
                  </a:lnTo>
                  <a:lnTo>
                    <a:pt x="210" y="249"/>
                  </a:lnTo>
                  <a:lnTo>
                    <a:pt x="215" y="246"/>
                  </a:lnTo>
                  <a:lnTo>
                    <a:pt x="219" y="244"/>
                  </a:lnTo>
                  <a:lnTo>
                    <a:pt x="231" y="239"/>
                  </a:lnTo>
                  <a:lnTo>
                    <a:pt x="243" y="237"/>
                  </a:lnTo>
                  <a:lnTo>
                    <a:pt x="255" y="239"/>
                  </a:lnTo>
                  <a:lnTo>
                    <a:pt x="265" y="242"/>
                  </a:lnTo>
                  <a:lnTo>
                    <a:pt x="269" y="240"/>
                  </a:lnTo>
                  <a:lnTo>
                    <a:pt x="271" y="239"/>
                  </a:lnTo>
                  <a:lnTo>
                    <a:pt x="274" y="228"/>
                  </a:lnTo>
                  <a:lnTo>
                    <a:pt x="281" y="217"/>
                  </a:lnTo>
                  <a:lnTo>
                    <a:pt x="284" y="211"/>
                  </a:lnTo>
                  <a:lnTo>
                    <a:pt x="288" y="206"/>
                  </a:lnTo>
                  <a:lnTo>
                    <a:pt x="293" y="202"/>
                  </a:lnTo>
                  <a:lnTo>
                    <a:pt x="300" y="198"/>
                  </a:lnTo>
                  <a:lnTo>
                    <a:pt x="303" y="193"/>
                  </a:lnTo>
                  <a:lnTo>
                    <a:pt x="310" y="191"/>
                  </a:lnTo>
                  <a:lnTo>
                    <a:pt x="315" y="189"/>
                  </a:lnTo>
                  <a:lnTo>
                    <a:pt x="322" y="189"/>
                  </a:lnTo>
                  <a:lnTo>
                    <a:pt x="324" y="191"/>
                  </a:lnTo>
                  <a:lnTo>
                    <a:pt x="327" y="193"/>
                  </a:lnTo>
                  <a:lnTo>
                    <a:pt x="327" y="208"/>
                  </a:lnTo>
                  <a:lnTo>
                    <a:pt x="322" y="219"/>
                  </a:lnTo>
                  <a:lnTo>
                    <a:pt x="319" y="229"/>
                  </a:lnTo>
                  <a:lnTo>
                    <a:pt x="319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1" y="246"/>
                  </a:lnTo>
                  <a:lnTo>
                    <a:pt x="338" y="248"/>
                  </a:lnTo>
                  <a:lnTo>
                    <a:pt x="343" y="248"/>
                  </a:lnTo>
                  <a:lnTo>
                    <a:pt x="350" y="246"/>
                  </a:lnTo>
                  <a:lnTo>
                    <a:pt x="355" y="244"/>
                  </a:lnTo>
                  <a:lnTo>
                    <a:pt x="362" y="240"/>
                  </a:lnTo>
                  <a:lnTo>
                    <a:pt x="365" y="235"/>
                  </a:lnTo>
                  <a:lnTo>
                    <a:pt x="362" y="224"/>
                  </a:lnTo>
                  <a:lnTo>
                    <a:pt x="360" y="215"/>
                  </a:lnTo>
                  <a:lnTo>
                    <a:pt x="358" y="208"/>
                  </a:lnTo>
                  <a:lnTo>
                    <a:pt x="358" y="198"/>
                  </a:lnTo>
                  <a:lnTo>
                    <a:pt x="362" y="184"/>
                  </a:lnTo>
                  <a:lnTo>
                    <a:pt x="365" y="164"/>
                  </a:lnTo>
                  <a:lnTo>
                    <a:pt x="374" y="153"/>
                  </a:lnTo>
                  <a:lnTo>
                    <a:pt x="383" y="142"/>
                  </a:lnTo>
                  <a:lnTo>
                    <a:pt x="388" y="137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7" y="129"/>
                  </a:lnTo>
                  <a:lnTo>
                    <a:pt x="410" y="126"/>
                  </a:lnTo>
                  <a:lnTo>
                    <a:pt x="415" y="124"/>
                  </a:lnTo>
                  <a:lnTo>
                    <a:pt x="419" y="128"/>
                  </a:lnTo>
                  <a:lnTo>
                    <a:pt x="421" y="133"/>
                  </a:lnTo>
                  <a:lnTo>
                    <a:pt x="421" y="138"/>
                  </a:lnTo>
                  <a:lnTo>
                    <a:pt x="419" y="148"/>
                  </a:lnTo>
                  <a:lnTo>
                    <a:pt x="415" y="157"/>
                  </a:lnTo>
                  <a:lnTo>
                    <a:pt x="412" y="168"/>
                  </a:lnTo>
                  <a:lnTo>
                    <a:pt x="412" y="180"/>
                  </a:lnTo>
                  <a:lnTo>
                    <a:pt x="419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6" y="219"/>
                  </a:lnTo>
                  <a:lnTo>
                    <a:pt x="455" y="220"/>
                  </a:lnTo>
                  <a:lnTo>
                    <a:pt x="465" y="222"/>
                  </a:lnTo>
                  <a:lnTo>
                    <a:pt x="478" y="222"/>
                  </a:lnTo>
                  <a:lnTo>
                    <a:pt x="488" y="220"/>
                  </a:lnTo>
                  <a:lnTo>
                    <a:pt x="500" y="219"/>
                  </a:lnTo>
                  <a:lnTo>
                    <a:pt x="507" y="215"/>
                  </a:lnTo>
                  <a:lnTo>
                    <a:pt x="517" y="206"/>
                  </a:lnTo>
                  <a:lnTo>
                    <a:pt x="526" y="197"/>
                  </a:lnTo>
                  <a:lnTo>
                    <a:pt x="531" y="184"/>
                  </a:lnTo>
                  <a:lnTo>
                    <a:pt x="536" y="173"/>
                  </a:lnTo>
                  <a:lnTo>
                    <a:pt x="538" y="160"/>
                  </a:lnTo>
                  <a:lnTo>
                    <a:pt x="540" y="146"/>
                  </a:lnTo>
                  <a:lnTo>
                    <a:pt x="538" y="133"/>
                  </a:lnTo>
                  <a:lnTo>
                    <a:pt x="536" y="120"/>
                  </a:lnTo>
                  <a:lnTo>
                    <a:pt x="533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2" y="78"/>
                  </a:lnTo>
                  <a:lnTo>
                    <a:pt x="503" y="73"/>
                  </a:lnTo>
                  <a:lnTo>
                    <a:pt x="493" y="67"/>
                  </a:lnTo>
                  <a:lnTo>
                    <a:pt x="483" y="66"/>
                  </a:lnTo>
                  <a:lnTo>
                    <a:pt x="469" y="66"/>
                  </a:lnTo>
                  <a:lnTo>
                    <a:pt x="464" y="66"/>
                  </a:lnTo>
                  <a:lnTo>
                    <a:pt x="455" y="66"/>
                  </a:lnTo>
                  <a:lnTo>
                    <a:pt x="443" y="71"/>
                  </a:lnTo>
                  <a:lnTo>
                    <a:pt x="424" y="80"/>
                  </a:lnTo>
                  <a:lnTo>
                    <a:pt x="365" y="120"/>
                  </a:lnTo>
                  <a:lnTo>
                    <a:pt x="300" y="166"/>
                  </a:lnTo>
                  <a:lnTo>
                    <a:pt x="233" y="211"/>
                  </a:lnTo>
                  <a:lnTo>
                    <a:pt x="172" y="253"/>
                  </a:lnTo>
                  <a:lnTo>
                    <a:pt x="160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" name="Freeform 60"/>
            <p:cNvSpPr>
              <a:spLocks/>
            </p:cNvSpPr>
            <p:nvPr/>
          </p:nvSpPr>
          <p:spPr bwMode="auto">
            <a:xfrm rot="-5400000">
              <a:off x="473" y="4371"/>
              <a:ext cx="339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0" y="0"/>
                  </a:moveTo>
                  <a:lnTo>
                    <a:pt x="39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8" y="255"/>
                  </a:lnTo>
                  <a:lnTo>
                    <a:pt x="15" y="248"/>
                  </a:lnTo>
                  <a:lnTo>
                    <a:pt x="19" y="246"/>
                  </a:lnTo>
                  <a:lnTo>
                    <a:pt x="22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3" y="246"/>
                  </a:lnTo>
                  <a:lnTo>
                    <a:pt x="62" y="253"/>
                  </a:lnTo>
                  <a:lnTo>
                    <a:pt x="81" y="257"/>
                  </a:lnTo>
                  <a:lnTo>
                    <a:pt x="107" y="260"/>
                  </a:lnTo>
                  <a:lnTo>
                    <a:pt x="132" y="262"/>
                  </a:lnTo>
                  <a:lnTo>
                    <a:pt x="150" y="262"/>
                  </a:lnTo>
                  <a:lnTo>
                    <a:pt x="174" y="253"/>
                  </a:lnTo>
                  <a:lnTo>
                    <a:pt x="193" y="246"/>
                  </a:lnTo>
                  <a:lnTo>
                    <a:pt x="210" y="242"/>
                  </a:lnTo>
                  <a:lnTo>
                    <a:pt x="236" y="242"/>
                  </a:lnTo>
                  <a:lnTo>
                    <a:pt x="257" y="244"/>
                  </a:lnTo>
                  <a:lnTo>
                    <a:pt x="281" y="249"/>
                  </a:lnTo>
                  <a:lnTo>
                    <a:pt x="295" y="255"/>
                  </a:lnTo>
                  <a:lnTo>
                    <a:pt x="307" y="258"/>
                  </a:lnTo>
                  <a:lnTo>
                    <a:pt x="310" y="255"/>
                  </a:lnTo>
                  <a:lnTo>
                    <a:pt x="314" y="253"/>
                  </a:lnTo>
                  <a:lnTo>
                    <a:pt x="315" y="249"/>
                  </a:lnTo>
                  <a:lnTo>
                    <a:pt x="315" y="248"/>
                  </a:lnTo>
                  <a:lnTo>
                    <a:pt x="308" y="231"/>
                  </a:lnTo>
                  <a:lnTo>
                    <a:pt x="303" y="220"/>
                  </a:lnTo>
                  <a:lnTo>
                    <a:pt x="298" y="213"/>
                  </a:lnTo>
                  <a:lnTo>
                    <a:pt x="291" y="202"/>
                  </a:lnTo>
                  <a:lnTo>
                    <a:pt x="286" y="195"/>
                  </a:lnTo>
                  <a:lnTo>
                    <a:pt x="279" y="189"/>
                  </a:lnTo>
                  <a:lnTo>
                    <a:pt x="272" y="186"/>
                  </a:lnTo>
                  <a:lnTo>
                    <a:pt x="264" y="182"/>
                  </a:lnTo>
                  <a:lnTo>
                    <a:pt x="255" y="178"/>
                  </a:lnTo>
                  <a:lnTo>
                    <a:pt x="246" y="177"/>
                  </a:lnTo>
                  <a:lnTo>
                    <a:pt x="236" y="175"/>
                  </a:lnTo>
                  <a:lnTo>
                    <a:pt x="226" y="175"/>
                  </a:lnTo>
                  <a:lnTo>
                    <a:pt x="222" y="173"/>
                  </a:lnTo>
                  <a:lnTo>
                    <a:pt x="220" y="173"/>
                  </a:lnTo>
                  <a:lnTo>
                    <a:pt x="219" y="162"/>
                  </a:lnTo>
                  <a:lnTo>
                    <a:pt x="215" y="144"/>
                  </a:lnTo>
                  <a:lnTo>
                    <a:pt x="210" y="133"/>
                  </a:lnTo>
                  <a:lnTo>
                    <a:pt x="205" y="124"/>
                  </a:lnTo>
                  <a:lnTo>
                    <a:pt x="196" y="113"/>
                  </a:lnTo>
                  <a:lnTo>
                    <a:pt x="186" y="106"/>
                  </a:lnTo>
                  <a:lnTo>
                    <a:pt x="177" y="100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2" y="96"/>
                  </a:lnTo>
                  <a:lnTo>
                    <a:pt x="158" y="96"/>
                  </a:lnTo>
                  <a:lnTo>
                    <a:pt x="157" y="100"/>
                  </a:lnTo>
                  <a:lnTo>
                    <a:pt x="155" y="104"/>
                  </a:lnTo>
                  <a:lnTo>
                    <a:pt x="155" y="109"/>
                  </a:lnTo>
                  <a:lnTo>
                    <a:pt x="155" y="113"/>
                  </a:lnTo>
                  <a:lnTo>
                    <a:pt x="157" y="118"/>
                  </a:lnTo>
                  <a:lnTo>
                    <a:pt x="164" y="129"/>
                  </a:lnTo>
                  <a:lnTo>
                    <a:pt x="167" y="138"/>
                  </a:lnTo>
                  <a:lnTo>
                    <a:pt x="167" y="147"/>
                  </a:lnTo>
                  <a:lnTo>
                    <a:pt x="167" y="155"/>
                  </a:lnTo>
                  <a:lnTo>
                    <a:pt x="167" y="164"/>
                  </a:lnTo>
                  <a:lnTo>
                    <a:pt x="165" y="169"/>
                  </a:lnTo>
                  <a:lnTo>
                    <a:pt x="162" y="175"/>
                  </a:lnTo>
                  <a:lnTo>
                    <a:pt x="158" y="180"/>
                  </a:lnTo>
                  <a:lnTo>
                    <a:pt x="155" y="184"/>
                  </a:lnTo>
                  <a:lnTo>
                    <a:pt x="150" y="187"/>
                  </a:lnTo>
                  <a:lnTo>
                    <a:pt x="139" y="193"/>
                  </a:lnTo>
                  <a:lnTo>
                    <a:pt x="127" y="197"/>
                  </a:lnTo>
                  <a:lnTo>
                    <a:pt x="117" y="197"/>
                  </a:lnTo>
                  <a:lnTo>
                    <a:pt x="107" y="198"/>
                  </a:lnTo>
                  <a:lnTo>
                    <a:pt x="93" y="197"/>
                  </a:lnTo>
                  <a:lnTo>
                    <a:pt x="84" y="197"/>
                  </a:lnTo>
                  <a:lnTo>
                    <a:pt x="77" y="193"/>
                  </a:lnTo>
                  <a:lnTo>
                    <a:pt x="67" y="189"/>
                  </a:lnTo>
                  <a:lnTo>
                    <a:pt x="60" y="180"/>
                  </a:lnTo>
                  <a:lnTo>
                    <a:pt x="51" y="171"/>
                  </a:lnTo>
                  <a:lnTo>
                    <a:pt x="44" y="158"/>
                  </a:lnTo>
                  <a:lnTo>
                    <a:pt x="41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39" y="102"/>
                  </a:lnTo>
                  <a:lnTo>
                    <a:pt x="44" y="86"/>
                  </a:lnTo>
                  <a:lnTo>
                    <a:pt x="51" y="73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6"/>
                  </a:lnTo>
                  <a:lnTo>
                    <a:pt x="91" y="42"/>
                  </a:lnTo>
                  <a:lnTo>
                    <a:pt x="108" y="42"/>
                  </a:lnTo>
                  <a:lnTo>
                    <a:pt x="124" y="44"/>
                  </a:lnTo>
                  <a:lnTo>
                    <a:pt x="141" y="49"/>
                  </a:lnTo>
                  <a:lnTo>
                    <a:pt x="148" y="51"/>
                  </a:lnTo>
                  <a:lnTo>
                    <a:pt x="153" y="55"/>
                  </a:lnTo>
                  <a:lnTo>
                    <a:pt x="164" y="62"/>
                  </a:lnTo>
                  <a:lnTo>
                    <a:pt x="200" y="87"/>
                  </a:lnTo>
                  <a:lnTo>
                    <a:pt x="239" y="116"/>
                  </a:lnTo>
                  <a:lnTo>
                    <a:pt x="281" y="146"/>
                  </a:lnTo>
                  <a:lnTo>
                    <a:pt x="322" y="177"/>
                  </a:lnTo>
                  <a:lnTo>
                    <a:pt x="364" y="204"/>
                  </a:lnTo>
                  <a:lnTo>
                    <a:pt x="402" y="228"/>
                  </a:lnTo>
                  <a:lnTo>
                    <a:pt x="421" y="237"/>
                  </a:lnTo>
                  <a:lnTo>
                    <a:pt x="438" y="246"/>
                  </a:lnTo>
                  <a:lnTo>
                    <a:pt x="455" y="251"/>
                  </a:lnTo>
                  <a:lnTo>
                    <a:pt x="469" y="257"/>
                  </a:lnTo>
                  <a:lnTo>
                    <a:pt x="488" y="257"/>
                  </a:lnTo>
                  <a:lnTo>
                    <a:pt x="507" y="255"/>
                  </a:lnTo>
                  <a:lnTo>
                    <a:pt x="519" y="251"/>
                  </a:lnTo>
                  <a:lnTo>
                    <a:pt x="529" y="246"/>
                  </a:lnTo>
                  <a:lnTo>
                    <a:pt x="540" y="238"/>
                  </a:lnTo>
                  <a:lnTo>
                    <a:pt x="548" y="231"/>
                  </a:lnTo>
                  <a:lnTo>
                    <a:pt x="557" y="220"/>
                  </a:lnTo>
                  <a:lnTo>
                    <a:pt x="566" y="209"/>
                  </a:lnTo>
                  <a:lnTo>
                    <a:pt x="572" y="198"/>
                  </a:lnTo>
                  <a:lnTo>
                    <a:pt x="579" y="187"/>
                  </a:lnTo>
                  <a:lnTo>
                    <a:pt x="581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1" y="0"/>
                  </a:lnTo>
                  <a:lnTo>
                    <a:pt x="198" y="0"/>
                  </a:lnTo>
                  <a:lnTo>
                    <a:pt x="200" y="4"/>
                  </a:lnTo>
                  <a:lnTo>
                    <a:pt x="203" y="9"/>
                  </a:lnTo>
                  <a:lnTo>
                    <a:pt x="207" y="13"/>
                  </a:lnTo>
                  <a:lnTo>
                    <a:pt x="210" y="15"/>
                  </a:lnTo>
                  <a:lnTo>
                    <a:pt x="215" y="16"/>
                  </a:lnTo>
                  <a:lnTo>
                    <a:pt x="219" y="18"/>
                  </a:lnTo>
                  <a:lnTo>
                    <a:pt x="231" y="24"/>
                  </a:lnTo>
                  <a:lnTo>
                    <a:pt x="243" y="25"/>
                  </a:lnTo>
                  <a:lnTo>
                    <a:pt x="255" y="24"/>
                  </a:lnTo>
                  <a:lnTo>
                    <a:pt x="265" y="22"/>
                  </a:lnTo>
                  <a:lnTo>
                    <a:pt x="269" y="24"/>
                  </a:lnTo>
                  <a:lnTo>
                    <a:pt x="271" y="25"/>
                  </a:lnTo>
                  <a:lnTo>
                    <a:pt x="274" y="36"/>
                  </a:lnTo>
                  <a:lnTo>
                    <a:pt x="281" y="47"/>
                  </a:lnTo>
                  <a:lnTo>
                    <a:pt x="284" y="53"/>
                  </a:lnTo>
                  <a:lnTo>
                    <a:pt x="288" y="56"/>
                  </a:lnTo>
                  <a:lnTo>
                    <a:pt x="293" y="62"/>
                  </a:lnTo>
                  <a:lnTo>
                    <a:pt x="300" y="66"/>
                  </a:lnTo>
                  <a:lnTo>
                    <a:pt x="303" y="69"/>
                  </a:lnTo>
                  <a:lnTo>
                    <a:pt x="310" y="73"/>
                  </a:lnTo>
                  <a:lnTo>
                    <a:pt x="315" y="73"/>
                  </a:lnTo>
                  <a:lnTo>
                    <a:pt x="322" y="73"/>
                  </a:lnTo>
                  <a:lnTo>
                    <a:pt x="324" y="71"/>
                  </a:lnTo>
                  <a:lnTo>
                    <a:pt x="327" y="69"/>
                  </a:lnTo>
                  <a:lnTo>
                    <a:pt x="327" y="56"/>
                  </a:lnTo>
                  <a:lnTo>
                    <a:pt x="322" y="44"/>
                  </a:lnTo>
                  <a:lnTo>
                    <a:pt x="319" y="33"/>
                  </a:lnTo>
                  <a:lnTo>
                    <a:pt x="319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1" y="18"/>
                  </a:lnTo>
                  <a:lnTo>
                    <a:pt x="338" y="16"/>
                  </a:lnTo>
                  <a:lnTo>
                    <a:pt x="343" y="16"/>
                  </a:lnTo>
                  <a:lnTo>
                    <a:pt x="350" y="18"/>
                  </a:lnTo>
                  <a:lnTo>
                    <a:pt x="355" y="20"/>
                  </a:lnTo>
                  <a:lnTo>
                    <a:pt x="362" y="24"/>
                  </a:lnTo>
                  <a:lnTo>
                    <a:pt x="365" y="29"/>
                  </a:lnTo>
                  <a:lnTo>
                    <a:pt x="362" y="38"/>
                  </a:lnTo>
                  <a:lnTo>
                    <a:pt x="360" y="47"/>
                  </a:lnTo>
                  <a:lnTo>
                    <a:pt x="358" y="55"/>
                  </a:lnTo>
                  <a:lnTo>
                    <a:pt x="358" y="64"/>
                  </a:lnTo>
                  <a:lnTo>
                    <a:pt x="362" y="80"/>
                  </a:lnTo>
                  <a:lnTo>
                    <a:pt x="365" y="100"/>
                  </a:lnTo>
                  <a:lnTo>
                    <a:pt x="374" y="111"/>
                  </a:lnTo>
                  <a:lnTo>
                    <a:pt x="383" y="122"/>
                  </a:lnTo>
                  <a:lnTo>
                    <a:pt x="388" y="127"/>
                  </a:lnTo>
                  <a:lnTo>
                    <a:pt x="393" y="131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0" y="137"/>
                  </a:lnTo>
                  <a:lnTo>
                    <a:pt x="415" y="138"/>
                  </a:lnTo>
                  <a:lnTo>
                    <a:pt x="417" y="137"/>
                  </a:lnTo>
                  <a:lnTo>
                    <a:pt x="419" y="137"/>
                  </a:lnTo>
                  <a:lnTo>
                    <a:pt x="421" y="133"/>
                  </a:lnTo>
                  <a:lnTo>
                    <a:pt x="421" y="131"/>
                  </a:lnTo>
                  <a:lnTo>
                    <a:pt x="421" y="124"/>
                  </a:lnTo>
                  <a:lnTo>
                    <a:pt x="419" y="116"/>
                  </a:lnTo>
                  <a:lnTo>
                    <a:pt x="415" y="107"/>
                  </a:lnTo>
                  <a:lnTo>
                    <a:pt x="412" y="96"/>
                  </a:lnTo>
                  <a:lnTo>
                    <a:pt x="412" y="82"/>
                  </a:lnTo>
                  <a:lnTo>
                    <a:pt x="419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6" y="46"/>
                  </a:lnTo>
                  <a:lnTo>
                    <a:pt x="455" y="42"/>
                  </a:lnTo>
                  <a:lnTo>
                    <a:pt x="465" y="40"/>
                  </a:lnTo>
                  <a:lnTo>
                    <a:pt x="478" y="40"/>
                  </a:lnTo>
                  <a:lnTo>
                    <a:pt x="488" y="42"/>
                  </a:lnTo>
                  <a:lnTo>
                    <a:pt x="500" y="46"/>
                  </a:lnTo>
                  <a:lnTo>
                    <a:pt x="507" y="49"/>
                  </a:lnTo>
                  <a:lnTo>
                    <a:pt x="517" y="56"/>
                  </a:lnTo>
                  <a:lnTo>
                    <a:pt x="526" y="67"/>
                  </a:lnTo>
                  <a:lnTo>
                    <a:pt x="531" y="78"/>
                  </a:lnTo>
                  <a:lnTo>
                    <a:pt x="536" y="91"/>
                  </a:lnTo>
                  <a:lnTo>
                    <a:pt x="538" y="104"/>
                  </a:lnTo>
                  <a:lnTo>
                    <a:pt x="540" y="116"/>
                  </a:lnTo>
                  <a:lnTo>
                    <a:pt x="538" y="129"/>
                  </a:lnTo>
                  <a:lnTo>
                    <a:pt x="536" y="142"/>
                  </a:lnTo>
                  <a:lnTo>
                    <a:pt x="533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2" y="184"/>
                  </a:lnTo>
                  <a:lnTo>
                    <a:pt x="503" y="191"/>
                  </a:lnTo>
                  <a:lnTo>
                    <a:pt x="493" y="195"/>
                  </a:lnTo>
                  <a:lnTo>
                    <a:pt x="483" y="198"/>
                  </a:lnTo>
                  <a:lnTo>
                    <a:pt x="469" y="198"/>
                  </a:lnTo>
                  <a:lnTo>
                    <a:pt x="464" y="198"/>
                  </a:lnTo>
                  <a:lnTo>
                    <a:pt x="455" y="197"/>
                  </a:lnTo>
                  <a:lnTo>
                    <a:pt x="443" y="193"/>
                  </a:lnTo>
                  <a:lnTo>
                    <a:pt x="424" y="184"/>
                  </a:lnTo>
                  <a:lnTo>
                    <a:pt x="365" y="142"/>
                  </a:lnTo>
                  <a:lnTo>
                    <a:pt x="300" y="96"/>
                  </a:lnTo>
                  <a:lnTo>
                    <a:pt x="233" y="53"/>
                  </a:lnTo>
                  <a:lnTo>
                    <a:pt x="172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" name="Freeform 61"/>
            <p:cNvSpPr>
              <a:spLocks/>
            </p:cNvSpPr>
            <p:nvPr/>
          </p:nvSpPr>
          <p:spPr bwMode="auto">
            <a:xfrm rot="-5400000">
              <a:off x="472" y="4031"/>
              <a:ext cx="341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7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80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4" y="253"/>
                  </a:lnTo>
                  <a:lnTo>
                    <a:pt x="505" y="256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0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6" y="255"/>
                  </a:lnTo>
                  <a:lnTo>
                    <a:pt x="274" y="251"/>
                  </a:lnTo>
                  <a:lnTo>
                    <a:pt x="273" y="249"/>
                  </a:lnTo>
                  <a:lnTo>
                    <a:pt x="273" y="247"/>
                  </a:lnTo>
                  <a:lnTo>
                    <a:pt x="278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5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2"/>
                  </a:lnTo>
                  <a:lnTo>
                    <a:pt x="390" y="113"/>
                  </a:lnTo>
                  <a:lnTo>
                    <a:pt x="402" y="104"/>
                  </a:lnTo>
                  <a:lnTo>
                    <a:pt x="409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8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1"/>
                  </a:lnTo>
                  <a:lnTo>
                    <a:pt x="430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7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2" y="196"/>
                  </a:lnTo>
                  <a:lnTo>
                    <a:pt x="511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5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5"/>
                  </a:lnTo>
                  <a:lnTo>
                    <a:pt x="535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38" y="51"/>
                  </a:lnTo>
                  <a:lnTo>
                    <a:pt x="433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6" y="176"/>
                  </a:lnTo>
                  <a:lnTo>
                    <a:pt x="224" y="204"/>
                  </a:lnTo>
                  <a:lnTo>
                    <a:pt x="185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7" y="256"/>
                  </a:lnTo>
                  <a:lnTo>
                    <a:pt x="98" y="256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40" y="229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9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3"/>
                  </a:lnTo>
                  <a:lnTo>
                    <a:pt x="385" y="7"/>
                  </a:lnTo>
                  <a:lnTo>
                    <a:pt x="380" y="13"/>
                  </a:lnTo>
                  <a:lnTo>
                    <a:pt x="376" y="14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2"/>
                  </a:lnTo>
                  <a:lnTo>
                    <a:pt x="343" y="23"/>
                  </a:lnTo>
                  <a:lnTo>
                    <a:pt x="333" y="23"/>
                  </a:lnTo>
                  <a:lnTo>
                    <a:pt x="321" y="2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4"/>
                  </a:lnTo>
                  <a:lnTo>
                    <a:pt x="266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6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3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1" y="27"/>
                  </a:lnTo>
                  <a:lnTo>
                    <a:pt x="224" y="38"/>
                  </a:lnTo>
                  <a:lnTo>
                    <a:pt x="228" y="47"/>
                  </a:lnTo>
                  <a:lnTo>
                    <a:pt x="228" y="54"/>
                  </a:lnTo>
                  <a:lnTo>
                    <a:pt x="228" y="62"/>
                  </a:lnTo>
                  <a:lnTo>
                    <a:pt x="226" y="78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5"/>
                  </a:lnTo>
                  <a:lnTo>
                    <a:pt x="193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6"/>
                  </a:lnTo>
                  <a:lnTo>
                    <a:pt x="172" y="136"/>
                  </a:lnTo>
                  <a:lnTo>
                    <a:pt x="169" y="136"/>
                  </a:lnTo>
                  <a:lnTo>
                    <a:pt x="167" y="135"/>
                  </a:lnTo>
                  <a:lnTo>
                    <a:pt x="167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4" y="94"/>
                  </a:lnTo>
                  <a:lnTo>
                    <a:pt x="176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79" y="47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3"/>
                  </a:lnTo>
                  <a:lnTo>
                    <a:pt x="59" y="165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3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3" y="191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8" y="96"/>
                  </a:lnTo>
                  <a:lnTo>
                    <a:pt x="354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" name="Freeform 62"/>
            <p:cNvSpPr>
              <a:spLocks/>
            </p:cNvSpPr>
            <p:nvPr/>
          </p:nvSpPr>
          <p:spPr bwMode="auto">
            <a:xfrm rot="-5400000">
              <a:off x="339" y="4030"/>
              <a:ext cx="341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7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4" y="9"/>
                  </a:lnTo>
                  <a:lnTo>
                    <a:pt x="505" y="5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6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5"/>
                  </a:lnTo>
                  <a:lnTo>
                    <a:pt x="274" y="9"/>
                  </a:lnTo>
                  <a:lnTo>
                    <a:pt x="273" y="13"/>
                  </a:lnTo>
                  <a:lnTo>
                    <a:pt x="273" y="14"/>
                  </a:lnTo>
                  <a:lnTo>
                    <a:pt x="278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6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3" y="118"/>
                  </a:lnTo>
                  <a:lnTo>
                    <a:pt x="376" y="129"/>
                  </a:lnTo>
                  <a:lnTo>
                    <a:pt x="383" y="138"/>
                  </a:lnTo>
                  <a:lnTo>
                    <a:pt x="390" y="149"/>
                  </a:lnTo>
                  <a:lnTo>
                    <a:pt x="402" y="156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8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7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4"/>
                  </a:lnTo>
                  <a:lnTo>
                    <a:pt x="547" y="116"/>
                  </a:lnTo>
                  <a:lnTo>
                    <a:pt x="549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9" y="160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8"/>
                  </a:lnTo>
                  <a:lnTo>
                    <a:pt x="497" y="218"/>
                  </a:lnTo>
                  <a:lnTo>
                    <a:pt x="478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6" y="85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7" y="5"/>
                  </a:lnTo>
                  <a:lnTo>
                    <a:pt x="98" y="5"/>
                  </a:lnTo>
                  <a:lnTo>
                    <a:pt x="79" y="7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40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9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8"/>
                  </a:lnTo>
                  <a:lnTo>
                    <a:pt x="385" y="255"/>
                  </a:lnTo>
                  <a:lnTo>
                    <a:pt x="380" y="249"/>
                  </a:lnTo>
                  <a:lnTo>
                    <a:pt x="376" y="247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8"/>
                  </a:lnTo>
                  <a:lnTo>
                    <a:pt x="343" y="237"/>
                  </a:lnTo>
                  <a:lnTo>
                    <a:pt x="333" y="238"/>
                  </a:lnTo>
                  <a:lnTo>
                    <a:pt x="321" y="242"/>
                  </a:lnTo>
                  <a:lnTo>
                    <a:pt x="319" y="238"/>
                  </a:lnTo>
                  <a:lnTo>
                    <a:pt x="316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4" y="209"/>
                  </a:lnTo>
                  <a:lnTo>
                    <a:pt x="298" y="206"/>
                  </a:lnTo>
                  <a:lnTo>
                    <a:pt x="293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1" y="189"/>
                  </a:lnTo>
                  <a:lnTo>
                    <a:pt x="266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6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3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8" y="215"/>
                  </a:lnTo>
                  <a:lnTo>
                    <a:pt x="228" y="206"/>
                  </a:lnTo>
                  <a:lnTo>
                    <a:pt x="228" y="198"/>
                  </a:lnTo>
                  <a:lnTo>
                    <a:pt x="226" y="182"/>
                  </a:lnTo>
                  <a:lnTo>
                    <a:pt x="221" y="162"/>
                  </a:lnTo>
                  <a:lnTo>
                    <a:pt x="212" y="151"/>
                  </a:lnTo>
                  <a:lnTo>
                    <a:pt x="204" y="140"/>
                  </a:lnTo>
                  <a:lnTo>
                    <a:pt x="198" y="136"/>
                  </a:lnTo>
                  <a:lnTo>
                    <a:pt x="193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7"/>
                  </a:lnTo>
                  <a:lnTo>
                    <a:pt x="166" y="131"/>
                  </a:lnTo>
                  <a:lnTo>
                    <a:pt x="166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4" y="166"/>
                  </a:lnTo>
                  <a:lnTo>
                    <a:pt x="176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48" y="158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7"/>
                  </a:lnTo>
                  <a:lnTo>
                    <a:pt x="59" y="96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3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3" y="71"/>
                  </a:lnTo>
                  <a:lnTo>
                    <a:pt x="162" y="78"/>
                  </a:lnTo>
                  <a:lnTo>
                    <a:pt x="221" y="120"/>
                  </a:lnTo>
                  <a:lnTo>
                    <a:pt x="288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700808"/>
            <a:ext cx="73448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Оқиғаның тарихи </a:t>
            </a:r>
          </a:p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маңызы неде?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 descr="учитель с указ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717032"/>
            <a:ext cx="313283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0" y="0"/>
            <a:ext cx="468313" cy="6858000"/>
            <a:chOff x="444" y="1161"/>
            <a:chExt cx="265" cy="3445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 rot="-5400000">
              <a:off x="553" y="1866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79" y="0"/>
                  </a:lnTo>
                  <a:lnTo>
                    <a:pt x="152" y="0"/>
                  </a:lnTo>
                  <a:lnTo>
                    <a:pt x="150" y="4"/>
                  </a:lnTo>
                  <a:lnTo>
                    <a:pt x="146" y="7"/>
                  </a:lnTo>
                  <a:lnTo>
                    <a:pt x="143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6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50" y="62"/>
                  </a:lnTo>
                  <a:lnTo>
                    <a:pt x="45" y="60"/>
                  </a:lnTo>
                  <a:lnTo>
                    <a:pt x="41" y="55"/>
                  </a:lnTo>
                  <a:lnTo>
                    <a:pt x="39" y="49"/>
                  </a:lnTo>
                  <a:lnTo>
                    <a:pt x="38" y="44"/>
                  </a:lnTo>
                  <a:lnTo>
                    <a:pt x="39" y="36"/>
                  </a:lnTo>
                  <a:lnTo>
                    <a:pt x="43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3" y="15"/>
                  </a:lnTo>
                  <a:lnTo>
                    <a:pt x="58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10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5" y="80"/>
                  </a:lnTo>
                  <a:lnTo>
                    <a:pt x="8" y="93"/>
                  </a:lnTo>
                  <a:lnTo>
                    <a:pt x="17" y="104"/>
                  </a:lnTo>
                  <a:lnTo>
                    <a:pt x="26" y="113"/>
                  </a:lnTo>
                  <a:lnTo>
                    <a:pt x="34" y="118"/>
                  </a:lnTo>
                  <a:lnTo>
                    <a:pt x="43" y="122"/>
                  </a:lnTo>
                  <a:lnTo>
                    <a:pt x="52" y="124"/>
                  </a:lnTo>
                  <a:lnTo>
                    <a:pt x="65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8" y="96"/>
                  </a:lnTo>
                  <a:lnTo>
                    <a:pt x="124" y="86"/>
                  </a:lnTo>
                  <a:lnTo>
                    <a:pt x="127" y="80"/>
                  </a:lnTo>
                  <a:lnTo>
                    <a:pt x="134" y="76"/>
                  </a:lnTo>
                  <a:lnTo>
                    <a:pt x="146" y="66"/>
                  </a:lnTo>
                  <a:lnTo>
                    <a:pt x="160" y="58"/>
                  </a:lnTo>
                  <a:lnTo>
                    <a:pt x="172" y="51"/>
                  </a:lnTo>
                  <a:lnTo>
                    <a:pt x="184" y="47"/>
                  </a:lnTo>
                  <a:lnTo>
                    <a:pt x="196" y="46"/>
                  </a:lnTo>
                  <a:lnTo>
                    <a:pt x="209" y="44"/>
                  </a:lnTo>
                  <a:lnTo>
                    <a:pt x="221" y="46"/>
                  </a:lnTo>
                  <a:lnTo>
                    <a:pt x="231" y="47"/>
                  </a:lnTo>
                  <a:lnTo>
                    <a:pt x="240" y="51"/>
                  </a:lnTo>
                  <a:lnTo>
                    <a:pt x="250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2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4" y="147"/>
                  </a:lnTo>
                  <a:lnTo>
                    <a:pt x="267" y="162"/>
                  </a:lnTo>
                  <a:lnTo>
                    <a:pt x="260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8" y="197"/>
                  </a:lnTo>
                  <a:lnTo>
                    <a:pt x="215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4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3" y="175"/>
                  </a:lnTo>
                  <a:lnTo>
                    <a:pt x="148" y="158"/>
                  </a:lnTo>
                  <a:lnTo>
                    <a:pt x="148" y="142"/>
                  </a:lnTo>
                  <a:lnTo>
                    <a:pt x="152" y="129"/>
                  </a:lnTo>
                  <a:lnTo>
                    <a:pt x="153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3" y="102"/>
                  </a:lnTo>
                  <a:lnTo>
                    <a:pt x="152" y="100"/>
                  </a:lnTo>
                  <a:lnTo>
                    <a:pt x="148" y="98"/>
                  </a:lnTo>
                  <a:lnTo>
                    <a:pt x="143" y="98"/>
                  </a:lnTo>
                  <a:lnTo>
                    <a:pt x="136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21" y="113"/>
                  </a:lnTo>
                  <a:lnTo>
                    <a:pt x="110" y="127"/>
                  </a:lnTo>
                  <a:lnTo>
                    <a:pt x="105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6" y="180"/>
                  </a:lnTo>
                  <a:lnTo>
                    <a:pt x="62" y="182"/>
                  </a:lnTo>
                  <a:lnTo>
                    <a:pt x="43" y="189"/>
                  </a:lnTo>
                  <a:lnTo>
                    <a:pt x="27" y="204"/>
                  </a:lnTo>
                  <a:lnTo>
                    <a:pt x="15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8" y="258"/>
                  </a:lnTo>
                  <a:lnTo>
                    <a:pt x="17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8" y="248"/>
                  </a:lnTo>
                  <a:lnTo>
                    <a:pt x="48" y="242"/>
                  </a:lnTo>
                  <a:lnTo>
                    <a:pt x="60" y="240"/>
                  </a:lnTo>
                  <a:lnTo>
                    <a:pt x="71" y="240"/>
                  </a:lnTo>
                  <a:lnTo>
                    <a:pt x="81" y="238"/>
                  </a:lnTo>
                  <a:lnTo>
                    <a:pt x="98" y="242"/>
                  </a:lnTo>
                  <a:lnTo>
                    <a:pt x="115" y="244"/>
                  </a:lnTo>
                  <a:lnTo>
                    <a:pt x="134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81" y="264"/>
                  </a:lnTo>
                  <a:lnTo>
                    <a:pt x="190" y="264"/>
                  </a:lnTo>
                  <a:lnTo>
                    <a:pt x="210" y="264"/>
                  </a:lnTo>
                  <a:lnTo>
                    <a:pt x="231" y="260"/>
                  </a:lnTo>
                  <a:lnTo>
                    <a:pt x="266" y="249"/>
                  </a:lnTo>
                  <a:lnTo>
                    <a:pt x="291" y="242"/>
                  </a:lnTo>
                  <a:lnTo>
                    <a:pt x="303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 rot="-5400000">
              <a:off x="421" y="1866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79" y="264"/>
                  </a:lnTo>
                  <a:lnTo>
                    <a:pt x="152" y="264"/>
                  </a:lnTo>
                  <a:lnTo>
                    <a:pt x="150" y="260"/>
                  </a:lnTo>
                  <a:lnTo>
                    <a:pt x="146" y="257"/>
                  </a:lnTo>
                  <a:lnTo>
                    <a:pt x="143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6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50" y="202"/>
                  </a:lnTo>
                  <a:lnTo>
                    <a:pt x="45" y="204"/>
                  </a:lnTo>
                  <a:lnTo>
                    <a:pt x="41" y="208"/>
                  </a:lnTo>
                  <a:lnTo>
                    <a:pt x="39" y="213"/>
                  </a:lnTo>
                  <a:lnTo>
                    <a:pt x="38" y="220"/>
                  </a:lnTo>
                  <a:lnTo>
                    <a:pt x="39" y="228"/>
                  </a:lnTo>
                  <a:lnTo>
                    <a:pt x="43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3" y="249"/>
                  </a:lnTo>
                  <a:lnTo>
                    <a:pt x="58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5" y="264"/>
                  </a:lnTo>
                  <a:lnTo>
                    <a:pt x="10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5" y="184"/>
                  </a:lnTo>
                  <a:lnTo>
                    <a:pt x="8" y="173"/>
                  </a:lnTo>
                  <a:lnTo>
                    <a:pt x="17" y="160"/>
                  </a:lnTo>
                  <a:lnTo>
                    <a:pt x="26" y="151"/>
                  </a:lnTo>
                  <a:lnTo>
                    <a:pt x="34" y="144"/>
                  </a:lnTo>
                  <a:lnTo>
                    <a:pt x="43" y="140"/>
                  </a:lnTo>
                  <a:lnTo>
                    <a:pt x="52" y="140"/>
                  </a:lnTo>
                  <a:lnTo>
                    <a:pt x="65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8" y="168"/>
                  </a:lnTo>
                  <a:lnTo>
                    <a:pt x="124" y="178"/>
                  </a:lnTo>
                  <a:lnTo>
                    <a:pt x="127" y="184"/>
                  </a:lnTo>
                  <a:lnTo>
                    <a:pt x="134" y="188"/>
                  </a:lnTo>
                  <a:lnTo>
                    <a:pt x="146" y="197"/>
                  </a:lnTo>
                  <a:lnTo>
                    <a:pt x="160" y="206"/>
                  </a:lnTo>
                  <a:lnTo>
                    <a:pt x="172" y="211"/>
                  </a:lnTo>
                  <a:lnTo>
                    <a:pt x="184" y="217"/>
                  </a:lnTo>
                  <a:lnTo>
                    <a:pt x="196" y="219"/>
                  </a:lnTo>
                  <a:lnTo>
                    <a:pt x="209" y="220"/>
                  </a:lnTo>
                  <a:lnTo>
                    <a:pt x="221" y="219"/>
                  </a:lnTo>
                  <a:lnTo>
                    <a:pt x="231" y="217"/>
                  </a:lnTo>
                  <a:lnTo>
                    <a:pt x="240" y="213"/>
                  </a:lnTo>
                  <a:lnTo>
                    <a:pt x="250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2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4" y="117"/>
                  </a:lnTo>
                  <a:lnTo>
                    <a:pt x="267" y="102"/>
                  </a:lnTo>
                  <a:lnTo>
                    <a:pt x="260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8" y="67"/>
                  </a:lnTo>
                  <a:lnTo>
                    <a:pt x="215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4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3" y="89"/>
                  </a:lnTo>
                  <a:lnTo>
                    <a:pt x="148" y="106"/>
                  </a:lnTo>
                  <a:lnTo>
                    <a:pt x="148" y="120"/>
                  </a:lnTo>
                  <a:lnTo>
                    <a:pt x="152" y="135"/>
                  </a:lnTo>
                  <a:lnTo>
                    <a:pt x="153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3" y="162"/>
                  </a:lnTo>
                  <a:lnTo>
                    <a:pt x="152" y="164"/>
                  </a:lnTo>
                  <a:lnTo>
                    <a:pt x="148" y="164"/>
                  </a:lnTo>
                  <a:lnTo>
                    <a:pt x="143" y="164"/>
                  </a:lnTo>
                  <a:lnTo>
                    <a:pt x="136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21" y="153"/>
                  </a:lnTo>
                  <a:lnTo>
                    <a:pt x="110" y="137"/>
                  </a:lnTo>
                  <a:lnTo>
                    <a:pt x="105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6" y="84"/>
                  </a:lnTo>
                  <a:lnTo>
                    <a:pt x="62" y="80"/>
                  </a:lnTo>
                  <a:lnTo>
                    <a:pt x="43" y="73"/>
                  </a:lnTo>
                  <a:lnTo>
                    <a:pt x="36" y="69"/>
                  </a:lnTo>
                  <a:lnTo>
                    <a:pt x="27" y="60"/>
                  </a:lnTo>
                  <a:lnTo>
                    <a:pt x="21" y="51"/>
                  </a:lnTo>
                  <a:lnTo>
                    <a:pt x="15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8" y="16"/>
                  </a:lnTo>
                  <a:lnTo>
                    <a:pt x="48" y="22"/>
                  </a:lnTo>
                  <a:lnTo>
                    <a:pt x="60" y="24"/>
                  </a:lnTo>
                  <a:lnTo>
                    <a:pt x="71" y="24"/>
                  </a:lnTo>
                  <a:lnTo>
                    <a:pt x="81" y="24"/>
                  </a:lnTo>
                  <a:lnTo>
                    <a:pt x="98" y="22"/>
                  </a:lnTo>
                  <a:lnTo>
                    <a:pt x="115" y="20"/>
                  </a:lnTo>
                  <a:lnTo>
                    <a:pt x="134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81" y="0"/>
                  </a:lnTo>
                  <a:lnTo>
                    <a:pt x="190" y="0"/>
                  </a:lnTo>
                  <a:lnTo>
                    <a:pt x="210" y="0"/>
                  </a:lnTo>
                  <a:lnTo>
                    <a:pt x="231" y="4"/>
                  </a:lnTo>
                  <a:lnTo>
                    <a:pt x="266" y="15"/>
                  </a:lnTo>
                  <a:lnTo>
                    <a:pt x="291" y="22"/>
                  </a:lnTo>
                  <a:lnTo>
                    <a:pt x="303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Freeform 41"/>
            <p:cNvSpPr>
              <a:spLocks/>
            </p:cNvSpPr>
            <p:nvPr/>
          </p:nvSpPr>
          <p:spPr bwMode="auto">
            <a:xfrm rot="-5400000">
              <a:off x="342" y="1265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2" y="22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6" y="20"/>
                  </a:lnTo>
                  <a:lnTo>
                    <a:pt x="378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29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2" y="13"/>
                  </a:lnTo>
                  <a:lnTo>
                    <a:pt x="272" y="16"/>
                  </a:lnTo>
                  <a:lnTo>
                    <a:pt x="279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6" y="77"/>
                  </a:lnTo>
                  <a:lnTo>
                    <a:pt x="322" y="80"/>
                  </a:lnTo>
                  <a:lnTo>
                    <a:pt x="331" y="84"/>
                  </a:lnTo>
                  <a:lnTo>
                    <a:pt x="341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3" y="140"/>
                  </a:lnTo>
                  <a:lnTo>
                    <a:pt x="390" y="149"/>
                  </a:lnTo>
                  <a:lnTo>
                    <a:pt x="402" y="157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9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29" y="144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21" y="100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8" y="71"/>
                  </a:lnTo>
                  <a:lnTo>
                    <a:pt x="459" y="67"/>
                  </a:lnTo>
                  <a:lnTo>
                    <a:pt x="471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7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50" y="151"/>
                  </a:lnTo>
                  <a:lnTo>
                    <a:pt x="549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9"/>
                  </a:lnTo>
                  <a:lnTo>
                    <a:pt x="497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4" y="200"/>
                  </a:lnTo>
                  <a:lnTo>
                    <a:pt x="386" y="177"/>
                  </a:lnTo>
                  <a:lnTo>
                    <a:pt x="348" y="148"/>
                  </a:lnTo>
                  <a:lnTo>
                    <a:pt x="307" y="117"/>
                  </a:lnTo>
                  <a:lnTo>
                    <a:pt x="266" y="87"/>
                  </a:lnTo>
                  <a:lnTo>
                    <a:pt x="224" y="58"/>
                  </a:lnTo>
                  <a:lnTo>
                    <a:pt x="184" y="35"/>
                  </a:lnTo>
                  <a:lnTo>
                    <a:pt x="167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8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9"/>
                  </a:lnTo>
                  <a:lnTo>
                    <a:pt x="385" y="255"/>
                  </a:lnTo>
                  <a:lnTo>
                    <a:pt x="379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9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4" y="211"/>
                  </a:lnTo>
                  <a:lnTo>
                    <a:pt x="298" y="206"/>
                  </a:lnTo>
                  <a:lnTo>
                    <a:pt x="293" y="202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6" y="189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7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8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3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8"/>
                  </a:lnTo>
                  <a:lnTo>
                    <a:pt x="165" y="133"/>
                  </a:lnTo>
                  <a:lnTo>
                    <a:pt x="165" y="138"/>
                  </a:lnTo>
                  <a:lnTo>
                    <a:pt x="169" y="148"/>
                  </a:lnTo>
                  <a:lnTo>
                    <a:pt x="172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11"/>
                  </a:lnTo>
                  <a:lnTo>
                    <a:pt x="148" y="215"/>
                  </a:lnTo>
                  <a:lnTo>
                    <a:pt x="141" y="219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7"/>
                  </a:lnTo>
                  <a:lnTo>
                    <a:pt x="57" y="184"/>
                  </a:lnTo>
                  <a:lnTo>
                    <a:pt x="52" y="173"/>
                  </a:lnTo>
                  <a:lnTo>
                    <a:pt x="50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2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7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4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 rot="-5400000">
              <a:off x="474" y="1265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80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2" y="242"/>
                  </a:lnTo>
                  <a:lnTo>
                    <a:pt x="557" y="242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2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2"/>
                  </a:lnTo>
                  <a:lnTo>
                    <a:pt x="329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1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2" y="249"/>
                  </a:lnTo>
                  <a:lnTo>
                    <a:pt x="272" y="248"/>
                  </a:lnTo>
                  <a:lnTo>
                    <a:pt x="279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6" y="186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1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6" y="173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4"/>
                  </a:lnTo>
                  <a:lnTo>
                    <a:pt x="390" y="113"/>
                  </a:lnTo>
                  <a:lnTo>
                    <a:pt x="402" y="106"/>
                  </a:lnTo>
                  <a:lnTo>
                    <a:pt x="410" y="100"/>
                  </a:lnTo>
                  <a:lnTo>
                    <a:pt x="416" y="98"/>
                  </a:lnTo>
                  <a:lnTo>
                    <a:pt x="421" y="96"/>
                  </a:lnTo>
                  <a:lnTo>
                    <a:pt x="426" y="96"/>
                  </a:lnTo>
                  <a:lnTo>
                    <a:pt x="428" y="96"/>
                  </a:lnTo>
                  <a:lnTo>
                    <a:pt x="429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29" y="118"/>
                  </a:lnTo>
                  <a:lnTo>
                    <a:pt x="424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21" y="164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8" y="193"/>
                  </a:lnTo>
                  <a:lnTo>
                    <a:pt x="459" y="197"/>
                  </a:lnTo>
                  <a:lnTo>
                    <a:pt x="471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6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4" y="62"/>
                  </a:lnTo>
                  <a:lnTo>
                    <a:pt x="386" y="87"/>
                  </a:lnTo>
                  <a:lnTo>
                    <a:pt x="348" y="116"/>
                  </a:lnTo>
                  <a:lnTo>
                    <a:pt x="307" y="146"/>
                  </a:lnTo>
                  <a:lnTo>
                    <a:pt x="266" y="177"/>
                  </a:lnTo>
                  <a:lnTo>
                    <a:pt x="224" y="204"/>
                  </a:lnTo>
                  <a:lnTo>
                    <a:pt x="184" y="228"/>
                  </a:lnTo>
                  <a:lnTo>
                    <a:pt x="167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4"/>
                  </a:lnTo>
                  <a:lnTo>
                    <a:pt x="385" y="9"/>
                  </a:lnTo>
                  <a:lnTo>
                    <a:pt x="379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9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2"/>
                  </a:lnTo>
                  <a:lnTo>
                    <a:pt x="288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6" y="73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7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8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3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2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6"/>
                  </a:lnTo>
                  <a:lnTo>
                    <a:pt x="172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3"/>
                  </a:lnTo>
                  <a:lnTo>
                    <a:pt x="148" y="47"/>
                  </a:lnTo>
                  <a:lnTo>
                    <a:pt x="141" y="46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2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7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4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 rot="-5400000">
              <a:off x="474" y="1606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4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21" y="246"/>
                  </a:lnTo>
                  <a:lnTo>
                    <a:pt x="24" y="242"/>
                  </a:lnTo>
                  <a:lnTo>
                    <a:pt x="27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4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5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3" y="247"/>
                  </a:lnTo>
                  <a:lnTo>
                    <a:pt x="297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7" y="249"/>
                  </a:lnTo>
                  <a:lnTo>
                    <a:pt x="317" y="247"/>
                  </a:lnTo>
                  <a:lnTo>
                    <a:pt x="310" y="229"/>
                  </a:lnTo>
                  <a:lnTo>
                    <a:pt x="307" y="220"/>
                  </a:lnTo>
                  <a:lnTo>
                    <a:pt x="302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8" y="176"/>
                  </a:lnTo>
                  <a:lnTo>
                    <a:pt x="238" y="175"/>
                  </a:lnTo>
                  <a:lnTo>
                    <a:pt x="226" y="176"/>
                  </a:lnTo>
                  <a:lnTo>
                    <a:pt x="224" y="171"/>
                  </a:lnTo>
                  <a:lnTo>
                    <a:pt x="222" y="162"/>
                  </a:lnTo>
                  <a:lnTo>
                    <a:pt x="217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4" y="96"/>
                  </a:lnTo>
                  <a:lnTo>
                    <a:pt x="169" y="96"/>
                  </a:lnTo>
                  <a:lnTo>
                    <a:pt x="164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9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7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1" y="193"/>
                  </a:lnTo>
                  <a:lnTo>
                    <a:pt x="131" y="195"/>
                  </a:lnTo>
                  <a:lnTo>
                    <a:pt x="119" y="196"/>
                  </a:lnTo>
                  <a:lnTo>
                    <a:pt x="109" y="196"/>
                  </a:lnTo>
                  <a:lnTo>
                    <a:pt x="95" y="196"/>
                  </a:lnTo>
                  <a:lnTo>
                    <a:pt x="86" y="196"/>
                  </a:lnTo>
                  <a:lnTo>
                    <a:pt x="77" y="193"/>
                  </a:lnTo>
                  <a:lnTo>
                    <a:pt x="71" y="187"/>
                  </a:lnTo>
                  <a:lnTo>
                    <a:pt x="62" y="180"/>
                  </a:lnTo>
                  <a:lnTo>
                    <a:pt x="53" y="171"/>
                  </a:lnTo>
                  <a:lnTo>
                    <a:pt x="46" y="158"/>
                  </a:lnTo>
                  <a:lnTo>
                    <a:pt x="43" y="145"/>
                  </a:lnTo>
                  <a:lnTo>
                    <a:pt x="39" y="133"/>
                  </a:lnTo>
                  <a:lnTo>
                    <a:pt x="38" y="122"/>
                  </a:lnTo>
                  <a:lnTo>
                    <a:pt x="39" y="111"/>
                  </a:lnTo>
                  <a:lnTo>
                    <a:pt x="41" y="102"/>
                  </a:lnTo>
                  <a:lnTo>
                    <a:pt x="46" y="85"/>
                  </a:lnTo>
                  <a:lnTo>
                    <a:pt x="53" y="71"/>
                  </a:lnTo>
                  <a:lnTo>
                    <a:pt x="62" y="62"/>
                  </a:lnTo>
                  <a:lnTo>
                    <a:pt x="71" y="53"/>
                  </a:lnTo>
                  <a:lnTo>
                    <a:pt x="81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7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5" y="62"/>
                  </a:lnTo>
                  <a:lnTo>
                    <a:pt x="202" y="87"/>
                  </a:lnTo>
                  <a:lnTo>
                    <a:pt x="241" y="116"/>
                  </a:lnTo>
                  <a:lnTo>
                    <a:pt x="283" y="145"/>
                  </a:lnTo>
                  <a:lnTo>
                    <a:pt x="324" y="176"/>
                  </a:lnTo>
                  <a:lnTo>
                    <a:pt x="366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5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21" y="251"/>
                  </a:lnTo>
                  <a:lnTo>
                    <a:pt x="531" y="246"/>
                  </a:lnTo>
                  <a:lnTo>
                    <a:pt x="542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7" y="209"/>
                  </a:lnTo>
                  <a:lnTo>
                    <a:pt x="574" y="198"/>
                  </a:lnTo>
                  <a:lnTo>
                    <a:pt x="581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5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7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6" y="34"/>
                  </a:lnTo>
                  <a:lnTo>
                    <a:pt x="283" y="47"/>
                  </a:lnTo>
                  <a:lnTo>
                    <a:pt x="286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2" y="64"/>
                  </a:lnTo>
                  <a:lnTo>
                    <a:pt x="305" y="69"/>
                  </a:lnTo>
                  <a:lnTo>
                    <a:pt x="312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29" y="69"/>
                  </a:lnTo>
                  <a:lnTo>
                    <a:pt x="329" y="54"/>
                  </a:lnTo>
                  <a:lnTo>
                    <a:pt x="322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2" y="25"/>
                  </a:lnTo>
                  <a:lnTo>
                    <a:pt x="328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4" y="23"/>
                  </a:lnTo>
                  <a:lnTo>
                    <a:pt x="367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0" y="54"/>
                  </a:lnTo>
                  <a:lnTo>
                    <a:pt x="360" y="62"/>
                  </a:lnTo>
                  <a:lnTo>
                    <a:pt x="364" y="78"/>
                  </a:lnTo>
                  <a:lnTo>
                    <a:pt x="367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2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7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7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29" y="56"/>
                  </a:lnTo>
                  <a:lnTo>
                    <a:pt x="435" y="51"/>
                  </a:lnTo>
                  <a:lnTo>
                    <a:pt x="441" y="47"/>
                  </a:lnTo>
                  <a:lnTo>
                    <a:pt x="448" y="44"/>
                  </a:lnTo>
                  <a:lnTo>
                    <a:pt x="457" y="42"/>
                  </a:lnTo>
                  <a:lnTo>
                    <a:pt x="469" y="40"/>
                  </a:lnTo>
                  <a:lnTo>
                    <a:pt x="479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8" y="91"/>
                  </a:lnTo>
                  <a:lnTo>
                    <a:pt x="540" y="104"/>
                  </a:lnTo>
                  <a:lnTo>
                    <a:pt x="542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29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7" y="189"/>
                  </a:lnTo>
                  <a:lnTo>
                    <a:pt x="497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9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7" y="142"/>
                  </a:lnTo>
                  <a:lnTo>
                    <a:pt x="302" y="96"/>
                  </a:lnTo>
                  <a:lnTo>
                    <a:pt x="234" y="51"/>
                  </a:lnTo>
                  <a:lnTo>
                    <a:pt x="174" y="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 rot="-5400000">
              <a:off x="342" y="1606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4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4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5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4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3" y="14"/>
                  </a:lnTo>
                  <a:lnTo>
                    <a:pt x="297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7" y="13"/>
                  </a:lnTo>
                  <a:lnTo>
                    <a:pt x="317" y="14"/>
                  </a:lnTo>
                  <a:lnTo>
                    <a:pt x="310" y="31"/>
                  </a:lnTo>
                  <a:lnTo>
                    <a:pt x="307" y="42"/>
                  </a:lnTo>
                  <a:lnTo>
                    <a:pt x="302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8" y="85"/>
                  </a:lnTo>
                  <a:lnTo>
                    <a:pt x="238" y="87"/>
                  </a:lnTo>
                  <a:lnTo>
                    <a:pt x="226" y="87"/>
                  </a:lnTo>
                  <a:lnTo>
                    <a:pt x="224" y="91"/>
                  </a:lnTo>
                  <a:lnTo>
                    <a:pt x="222" y="100"/>
                  </a:lnTo>
                  <a:lnTo>
                    <a:pt x="217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4" y="166"/>
                  </a:lnTo>
                  <a:lnTo>
                    <a:pt x="169" y="166"/>
                  </a:lnTo>
                  <a:lnTo>
                    <a:pt x="164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9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7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1" y="69"/>
                  </a:lnTo>
                  <a:lnTo>
                    <a:pt x="131" y="67"/>
                  </a:lnTo>
                  <a:lnTo>
                    <a:pt x="119" y="65"/>
                  </a:lnTo>
                  <a:lnTo>
                    <a:pt x="109" y="65"/>
                  </a:lnTo>
                  <a:lnTo>
                    <a:pt x="95" y="65"/>
                  </a:lnTo>
                  <a:lnTo>
                    <a:pt x="86" y="67"/>
                  </a:lnTo>
                  <a:lnTo>
                    <a:pt x="77" y="69"/>
                  </a:lnTo>
                  <a:lnTo>
                    <a:pt x="71" y="75"/>
                  </a:lnTo>
                  <a:lnTo>
                    <a:pt x="62" y="82"/>
                  </a:lnTo>
                  <a:lnTo>
                    <a:pt x="53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9" y="151"/>
                  </a:lnTo>
                  <a:lnTo>
                    <a:pt x="41" y="160"/>
                  </a:lnTo>
                  <a:lnTo>
                    <a:pt x="46" y="178"/>
                  </a:lnTo>
                  <a:lnTo>
                    <a:pt x="53" y="191"/>
                  </a:lnTo>
                  <a:lnTo>
                    <a:pt x="62" y="200"/>
                  </a:lnTo>
                  <a:lnTo>
                    <a:pt x="71" y="209"/>
                  </a:lnTo>
                  <a:lnTo>
                    <a:pt x="76" y="213"/>
                  </a:lnTo>
                  <a:lnTo>
                    <a:pt x="81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7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5" y="200"/>
                  </a:lnTo>
                  <a:lnTo>
                    <a:pt x="202" y="175"/>
                  </a:lnTo>
                  <a:lnTo>
                    <a:pt x="241" y="147"/>
                  </a:lnTo>
                  <a:lnTo>
                    <a:pt x="283" y="116"/>
                  </a:lnTo>
                  <a:lnTo>
                    <a:pt x="324" y="85"/>
                  </a:lnTo>
                  <a:lnTo>
                    <a:pt x="366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5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21" y="11"/>
                  </a:lnTo>
                  <a:lnTo>
                    <a:pt x="531" y="16"/>
                  </a:lnTo>
                  <a:lnTo>
                    <a:pt x="542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7" y="53"/>
                  </a:lnTo>
                  <a:lnTo>
                    <a:pt x="574" y="64"/>
                  </a:lnTo>
                  <a:lnTo>
                    <a:pt x="581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5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7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2" y="238"/>
                  </a:lnTo>
                  <a:lnTo>
                    <a:pt x="276" y="227"/>
                  </a:lnTo>
                  <a:lnTo>
                    <a:pt x="283" y="215"/>
                  </a:lnTo>
                  <a:lnTo>
                    <a:pt x="286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2" y="198"/>
                  </a:lnTo>
                  <a:lnTo>
                    <a:pt x="305" y="193"/>
                  </a:lnTo>
                  <a:lnTo>
                    <a:pt x="312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29" y="193"/>
                  </a:lnTo>
                  <a:lnTo>
                    <a:pt x="329" y="207"/>
                  </a:lnTo>
                  <a:lnTo>
                    <a:pt x="322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2" y="237"/>
                  </a:lnTo>
                  <a:lnTo>
                    <a:pt x="328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4" y="238"/>
                  </a:lnTo>
                  <a:lnTo>
                    <a:pt x="367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0" y="206"/>
                  </a:lnTo>
                  <a:lnTo>
                    <a:pt x="360" y="198"/>
                  </a:lnTo>
                  <a:lnTo>
                    <a:pt x="364" y="182"/>
                  </a:lnTo>
                  <a:lnTo>
                    <a:pt x="367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2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7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7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29" y="206"/>
                  </a:lnTo>
                  <a:lnTo>
                    <a:pt x="435" y="209"/>
                  </a:lnTo>
                  <a:lnTo>
                    <a:pt x="441" y="215"/>
                  </a:lnTo>
                  <a:lnTo>
                    <a:pt x="448" y="217"/>
                  </a:lnTo>
                  <a:lnTo>
                    <a:pt x="457" y="220"/>
                  </a:lnTo>
                  <a:lnTo>
                    <a:pt x="469" y="222"/>
                  </a:lnTo>
                  <a:lnTo>
                    <a:pt x="479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8" y="171"/>
                  </a:lnTo>
                  <a:lnTo>
                    <a:pt x="540" y="158"/>
                  </a:lnTo>
                  <a:lnTo>
                    <a:pt x="542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29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7" y="71"/>
                  </a:lnTo>
                  <a:lnTo>
                    <a:pt x="497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9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7" y="120"/>
                  </a:lnTo>
                  <a:lnTo>
                    <a:pt x="302" y="166"/>
                  </a:lnTo>
                  <a:lnTo>
                    <a:pt x="234" y="211"/>
                  </a:lnTo>
                  <a:lnTo>
                    <a:pt x="174" y="253"/>
                  </a:lnTo>
                  <a:lnTo>
                    <a:pt x="164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 rot="-5400000">
              <a:off x="552" y="3588"/>
              <a:ext cx="181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80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7" y="7"/>
                  </a:lnTo>
                  <a:lnTo>
                    <a:pt x="141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5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48" y="62"/>
                  </a:lnTo>
                  <a:lnTo>
                    <a:pt x="43" y="60"/>
                  </a:lnTo>
                  <a:lnTo>
                    <a:pt x="40" y="55"/>
                  </a:lnTo>
                  <a:lnTo>
                    <a:pt x="38" y="49"/>
                  </a:lnTo>
                  <a:lnTo>
                    <a:pt x="38" y="44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4" y="15"/>
                  </a:lnTo>
                  <a:lnTo>
                    <a:pt x="59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9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3" y="80"/>
                  </a:lnTo>
                  <a:lnTo>
                    <a:pt x="9" y="93"/>
                  </a:lnTo>
                  <a:lnTo>
                    <a:pt x="16" y="104"/>
                  </a:lnTo>
                  <a:lnTo>
                    <a:pt x="26" y="113"/>
                  </a:lnTo>
                  <a:lnTo>
                    <a:pt x="35" y="118"/>
                  </a:lnTo>
                  <a:lnTo>
                    <a:pt x="41" y="122"/>
                  </a:lnTo>
                  <a:lnTo>
                    <a:pt x="52" y="124"/>
                  </a:lnTo>
                  <a:lnTo>
                    <a:pt x="64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7" y="96"/>
                  </a:lnTo>
                  <a:lnTo>
                    <a:pt x="123" y="86"/>
                  </a:lnTo>
                  <a:lnTo>
                    <a:pt x="128" y="80"/>
                  </a:lnTo>
                  <a:lnTo>
                    <a:pt x="135" y="76"/>
                  </a:lnTo>
                  <a:lnTo>
                    <a:pt x="147" y="66"/>
                  </a:lnTo>
                  <a:lnTo>
                    <a:pt x="159" y="58"/>
                  </a:lnTo>
                  <a:lnTo>
                    <a:pt x="173" y="51"/>
                  </a:lnTo>
                  <a:lnTo>
                    <a:pt x="185" y="47"/>
                  </a:lnTo>
                  <a:lnTo>
                    <a:pt x="197" y="46"/>
                  </a:lnTo>
                  <a:lnTo>
                    <a:pt x="209" y="44"/>
                  </a:lnTo>
                  <a:lnTo>
                    <a:pt x="219" y="46"/>
                  </a:lnTo>
                  <a:lnTo>
                    <a:pt x="229" y="47"/>
                  </a:lnTo>
                  <a:lnTo>
                    <a:pt x="240" y="51"/>
                  </a:lnTo>
                  <a:lnTo>
                    <a:pt x="248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3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3" y="147"/>
                  </a:lnTo>
                  <a:lnTo>
                    <a:pt x="267" y="162"/>
                  </a:lnTo>
                  <a:lnTo>
                    <a:pt x="261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6" y="197"/>
                  </a:lnTo>
                  <a:lnTo>
                    <a:pt x="216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5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4" y="175"/>
                  </a:lnTo>
                  <a:lnTo>
                    <a:pt x="148" y="158"/>
                  </a:lnTo>
                  <a:lnTo>
                    <a:pt x="147" y="142"/>
                  </a:lnTo>
                  <a:lnTo>
                    <a:pt x="150" y="129"/>
                  </a:lnTo>
                  <a:lnTo>
                    <a:pt x="154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4" y="102"/>
                  </a:lnTo>
                  <a:lnTo>
                    <a:pt x="150" y="100"/>
                  </a:lnTo>
                  <a:lnTo>
                    <a:pt x="147" y="98"/>
                  </a:lnTo>
                  <a:lnTo>
                    <a:pt x="143" y="98"/>
                  </a:lnTo>
                  <a:lnTo>
                    <a:pt x="135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19" y="113"/>
                  </a:lnTo>
                  <a:lnTo>
                    <a:pt x="110" y="127"/>
                  </a:lnTo>
                  <a:lnTo>
                    <a:pt x="104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4" y="180"/>
                  </a:lnTo>
                  <a:lnTo>
                    <a:pt x="62" y="182"/>
                  </a:lnTo>
                  <a:lnTo>
                    <a:pt x="41" y="189"/>
                  </a:lnTo>
                  <a:lnTo>
                    <a:pt x="28" y="204"/>
                  </a:lnTo>
                  <a:lnTo>
                    <a:pt x="14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9" y="258"/>
                  </a:lnTo>
                  <a:lnTo>
                    <a:pt x="16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6" y="248"/>
                  </a:lnTo>
                  <a:lnTo>
                    <a:pt x="48" y="242"/>
                  </a:lnTo>
                  <a:lnTo>
                    <a:pt x="59" y="240"/>
                  </a:lnTo>
                  <a:lnTo>
                    <a:pt x="69" y="240"/>
                  </a:lnTo>
                  <a:lnTo>
                    <a:pt x="79" y="238"/>
                  </a:lnTo>
                  <a:lnTo>
                    <a:pt x="97" y="242"/>
                  </a:lnTo>
                  <a:lnTo>
                    <a:pt x="116" y="244"/>
                  </a:lnTo>
                  <a:lnTo>
                    <a:pt x="135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79" y="264"/>
                  </a:lnTo>
                  <a:lnTo>
                    <a:pt x="190" y="264"/>
                  </a:lnTo>
                  <a:lnTo>
                    <a:pt x="211" y="264"/>
                  </a:lnTo>
                  <a:lnTo>
                    <a:pt x="229" y="260"/>
                  </a:lnTo>
                  <a:lnTo>
                    <a:pt x="266" y="249"/>
                  </a:lnTo>
                  <a:lnTo>
                    <a:pt x="290" y="242"/>
                  </a:lnTo>
                  <a:lnTo>
                    <a:pt x="304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 rot="-5400000">
              <a:off x="419" y="3587"/>
              <a:ext cx="181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80" y="264"/>
                  </a:lnTo>
                  <a:lnTo>
                    <a:pt x="150" y="264"/>
                  </a:lnTo>
                  <a:lnTo>
                    <a:pt x="150" y="260"/>
                  </a:lnTo>
                  <a:lnTo>
                    <a:pt x="147" y="257"/>
                  </a:lnTo>
                  <a:lnTo>
                    <a:pt x="141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5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48" y="202"/>
                  </a:lnTo>
                  <a:lnTo>
                    <a:pt x="43" y="204"/>
                  </a:lnTo>
                  <a:lnTo>
                    <a:pt x="40" y="208"/>
                  </a:lnTo>
                  <a:lnTo>
                    <a:pt x="38" y="213"/>
                  </a:lnTo>
                  <a:lnTo>
                    <a:pt x="38" y="220"/>
                  </a:lnTo>
                  <a:lnTo>
                    <a:pt x="40" y="228"/>
                  </a:lnTo>
                  <a:lnTo>
                    <a:pt x="41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4" y="249"/>
                  </a:lnTo>
                  <a:lnTo>
                    <a:pt x="59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6" y="264"/>
                  </a:lnTo>
                  <a:lnTo>
                    <a:pt x="9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3" y="184"/>
                  </a:lnTo>
                  <a:lnTo>
                    <a:pt x="9" y="173"/>
                  </a:lnTo>
                  <a:lnTo>
                    <a:pt x="16" y="160"/>
                  </a:lnTo>
                  <a:lnTo>
                    <a:pt x="26" y="151"/>
                  </a:lnTo>
                  <a:lnTo>
                    <a:pt x="35" y="144"/>
                  </a:lnTo>
                  <a:lnTo>
                    <a:pt x="41" y="140"/>
                  </a:lnTo>
                  <a:lnTo>
                    <a:pt x="52" y="140"/>
                  </a:lnTo>
                  <a:lnTo>
                    <a:pt x="64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7" y="168"/>
                  </a:lnTo>
                  <a:lnTo>
                    <a:pt x="123" y="178"/>
                  </a:lnTo>
                  <a:lnTo>
                    <a:pt x="128" y="184"/>
                  </a:lnTo>
                  <a:lnTo>
                    <a:pt x="135" y="188"/>
                  </a:lnTo>
                  <a:lnTo>
                    <a:pt x="147" y="197"/>
                  </a:lnTo>
                  <a:lnTo>
                    <a:pt x="159" y="206"/>
                  </a:lnTo>
                  <a:lnTo>
                    <a:pt x="173" y="211"/>
                  </a:lnTo>
                  <a:lnTo>
                    <a:pt x="185" y="217"/>
                  </a:lnTo>
                  <a:lnTo>
                    <a:pt x="197" y="219"/>
                  </a:lnTo>
                  <a:lnTo>
                    <a:pt x="209" y="220"/>
                  </a:lnTo>
                  <a:lnTo>
                    <a:pt x="219" y="219"/>
                  </a:lnTo>
                  <a:lnTo>
                    <a:pt x="229" y="217"/>
                  </a:lnTo>
                  <a:lnTo>
                    <a:pt x="240" y="213"/>
                  </a:lnTo>
                  <a:lnTo>
                    <a:pt x="248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3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3" y="117"/>
                  </a:lnTo>
                  <a:lnTo>
                    <a:pt x="267" y="102"/>
                  </a:lnTo>
                  <a:lnTo>
                    <a:pt x="261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6" y="67"/>
                  </a:lnTo>
                  <a:lnTo>
                    <a:pt x="216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5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4" y="89"/>
                  </a:lnTo>
                  <a:lnTo>
                    <a:pt x="148" y="106"/>
                  </a:lnTo>
                  <a:lnTo>
                    <a:pt x="147" y="120"/>
                  </a:lnTo>
                  <a:lnTo>
                    <a:pt x="150" y="135"/>
                  </a:lnTo>
                  <a:lnTo>
                    <a:pt x="154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4" y="162"/>
                  </a:lnTo>
                  <a:lnTo>
                    <a:pt x="150" y="164"/>
                  </a:lnTo>
                  <a:lnTo>
                    <a:pt x="147" y="164"/>
                  </a:lnTo>
                  <a:lnTo>
                    <a:pt x="143" y="164"/>
                  </a:lnTo>
                  <a:lnTo>
                    <a:pt x="135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19" y="153"/>
                  </a:lnTo>
                  <a:lnTo>
                    <a:pt x="110" y="137"/>
                  </a:lnTo>
                  <a:lnTo>
                    <a:pt x="104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4" y="84"/>
                  </a:lnTo>
                  <a:lnTo>
                    <a:pt x="62" y="80"/>
                  </a:lnTo>
                  <a:lnTo>
                    <a:pt x="41" y="73"/>
                  </a:lnTo>
                  <a:lnTo>
                    <a:pt x="36" y="69"/>
                  </a:lnTo>
                  <a:lnTo>
                    <a:pt x="28" y="60"/>
                  </a:lnTo>
                  <a:lnTo>
                    <a:pt x="21" y="51"/>
                  </a:lnTo>
                  <a:lnTo>
                    <a:pt x="14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6"/>
                  </a:lnTo>
                  <a:lnTo>
                    <a:pt x="16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6" y="16"/>
                  </a:lnTo>
                  <a:lnTo>
                    <a:pt x="48" y="22"/>
                  </a:lnTo>
                  <a:lnTo>
                    <a:pt x="59" y="24"/>
                  </a:lnTo>
                  <a:lnTo>
                    <a:pt x="69" y="24"/>
                  </a:lnTo>
                  <a:lnTo>
                    <a:pt x="79" y="24"/>
                  </a:lnTo>
                  <a:lnTo>
                    <a:pt x="97" y="22"/>
                  </a:lnTo>
                  <a:lnTo>
                    <a:pt x="116" y="20"/>
                  </a:lnTo>
                  <a:lnTo>
                    <a:pt x="135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29" y="4"/>
                  </a:lnTo>
                  <a:lnTo>
                    <a:pt x="266" y="15"/>
                  </a:lnTo>
                  <a:lnTo>
                    <a:pt x="290" y="22"/>
                  </a:lnTo>
                  <a:lnTo>
                    <a:pt x="304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Freeform 47"/>
            <p:cNvSpPr>
              <a:spLocks/>
            </p:cNvSpPr>
            <p:nvPr/>
          </p:nvSpPr>
          <p:spPr bwMode="auto">
            <a:xfrm rot="-5400000">
              <a:off x="553" y="2048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6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7" y="7"/>
                  </a:lnTo>
                  <a:lnTo>
                    <a:pt x="173" y="11"/>
                  </a:lnTo>
                  <a:lnTo>
                    <a:pt x="180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9" y="60"/>
                  </a:lnTo>
                  <a:lnTo>
                    <a:pt x="259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6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7" y="13"/>
                  </a:lnTo>
                  <a:lnTo>
                    <a:pt x="255" y="5"/>
                  </a:lnTo>
                  <a:lnTo>
                    <a:pt x="255" y="0"/>
                  </a:lnTo>
                  <a:lnTo>
                    <a:pt x="299" y="0"/>
                  </a:lnTo>
                  <a:lnTo>
                    <a:pt x="305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7" y="93"/>
                  </a:lnTo>
                  <a:lnTo>
                    <a:pt x="299" y="104"/>
                  </a:lnTo>
                  <a:lnTo>
                    <a:pt x="290" y="113"/>
                  </a:lnTo>
                  <a:lnTo>
                    <a:pt x="281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6" y="116"/>
                  </a:lnTo>
                  <a:lnTo>
                    <a:pt x="223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8" y="80"/>
                  </a:lnTo>
                  <a:lnTo>
                    <a:pt x="181" y="76"/>
                  </a:lnTo>
                  <a:lnTo>
                    <a:pt x="169" y="66"/>
                  </a:lnTo>
                  <a:lnTo>
                    <a:pt x="155" y="58"/>
                  </a:lnTo>
                  <a:lnTo>
                    <a:pt x="143" y="51"/>
                  </a:lnTo>
                  <a:lnTo>
                    <a:pt x="131" y="47"/>
                  </a:lnTo>
                  <a:lnTo>
                    <a:pt x="119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9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1" y="109"/>
                  </a:lnTo>
                  <a:lnTo>
                    <a:pt x="41" y="124"/>
                  </a:lnTo>
                  <a:lnTo>
                    <a:pt x="41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6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8" y="200"/>
                  </a:lnTo>
                  <a:lnTo>
                    <a:pt x="110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2" y="175"/>
                  </a:lnTo>
                  <a:lnTo>
                    <a:pt x="166" y="158"/>
                  </a:lnTo>
                  <a:lnTo>
                    <a:pt x="167" y="142"/>
                  </a:lnTo>
                  <a:lnTo>
                    <a:pt x="164" y="129"/>
                  </a:lnTo>
                  <a:lnTo>
                    <a:pt x="162" y="118"/>
                  </a:lnTo>
                  <a:lnTo>
                    <a:pt x="159" y="109"/>
                  </a:lnTo>
                  <a:lnTo>
                    <a:pt x="161" y="106"/>
                  </a:lnTo>
                  <a:lnTo>
                    <a:pt x="162" y="102"/>
                  </a:lnTo>
                  <a:lnTo>
                    <a:pt x="164" y="100"/>
                  </a:lnTo>
                  <a:lnTo>
                    <a:pt x="167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6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5" y="127"/>
                  </a:lnTo>
                  <a:lnTo>
                    <a:pt x="211" y="144"/>
                  </a:lnTo>
                  <a:lnTo>
                    <a:pt x="217" y="160"/>
                  </a:lnTo>
                  <a:lnTo>
                    <a:pt x="224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4" y="182"/>
                  </a:lnTo>
                  <a:lnTo>
                    <a:pt x="273" y="189"/>
                  </a:lnTo>
                  <a:lnTo>
                    <a:pt x="286" y="204"/>
                  </a:lnTo>
                  <a:lnTo>
                    <a:pt x="300" y="220"/>
                  </a:lnTo>
                  <a:lnTo>
                    <a:pt x="305" y="229"/>
                  </a:lnTo>
                  <a:lnTo>
                    <a:pt x="311" y="244"/>
                  </a:lnTo>
                  <a:lnTo>
                    <a:pt x="312" y="249"/>
                  </a:lnTo>
                  <a:lnTo>
                    <a:pt x="312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7" y="258"/>
                  </a:lnTo>
                  <a:lnTo>
                    <a:pt x="299" y="255"/>
                  </a:lnTo>
                  <a:lnTo>
                    <a:pt x="293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7" y="242"/>
                  </a:lnTo>
                  <a:lnTo>
                    <a:pt x="255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7" y="242"/>
                  </a:lnTo>
                  <a:lnTo>
                    <a:pt x="198" y="244"/>
                  </a:lnTo>
                  <a:lnTo>
                    <a:pt x="181" y="248"/>
                  </a:lnTo>
                  <a:lnTo>
                    <a:pt x="164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6" y="264"/>
                  </a:lnTo>
                  <a:lnTo>
                    <a:pt x="105" y="264"/>
                  </a:lnTo>
                  <a:lnTo>
                    <a:pt x="85" y="260"/>
                  </a:lnTo>
                  <a:lnTo>
                    <a:pt x="50" y="249"/>
                  </a:lnTo>
                  <a:lnTo>
                    <a:pt x="24" y="242"/>
                  </a:lnTo>
                  <a:lnTo>
                    <a:pt x="12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7" name="Freeform 48"/>
            <p:cNvSpPr>
              <a:spLocks/>
            </p:cNvSpPr>
            <p:nvPr/>
          </p:nvSpPr>
          <p:spPr bwMode="auto">
            <a:xfrm rot="-5400000">
              <a:off x="421" y="2048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6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7" y="257"/>
                  </a:lnTo>
                  <a:lnTo>
                    <a:pt x="173" y="253"/>
                  </a:lnTo>
                  <a:lnTo>
                    <a:pt x="180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9" y="204"/>
                  </a:lnTo>
                  <a:lnTo>
                    <a:pt x="259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4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6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7" y="253"/>
                  </a:lnTo>
                  <a:lnTo>
                    <a:pt x="254" y="257"/>
                  </a:lnTo>
                  <a:lnTo>
                    <a:pt x="255" y="264"/>
                  </a:lnTo>
                  <a:lnTo>
                    <a:pt x="300" y="264"/>
                  </a:lnTo>
                  <a:lnTo>
                    <a:pt x="305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7" y="173"/>
                  </a:lnTo>
                  <a:lnTo>
                    <a:pt x="299" y="160"/>
                  </a:lnTo>
                  <a:lnTo>
                    <a:pt x="290" y="151"/>
                  </a:lnTo>
                  <a:lnTo>
                    <a:pt x="281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6" y="148"/>
                  </a:lnTo>
                  <a:lnTo>
                    <a:pt x="223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8" y="184"/>
                  </a:lnTo>
                  <a:lnTo>
                    <a:pt x="181" y="188"/>
                  </a:lnTo>
                  <a:lnTo>
                    <a:pt x="169" y="197"/>
                  </a:lnTo>
                  <a:lnTo>
                    <a:pt x="155" y="206"/>
                  </a:lnTo>
                  <a:lnTo>
                    <a:pt x="143" y="211"/>
                  </a:lnTo>
                  <a:lnTo>
                    <a:pt x="131" y="217"/>
                  </a:lnTo>
                  <a:lnTo>
                    <a:pt x="119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9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1" y="155"/>
                  </a:lnTo>
                  <a:lnTo>
                    <a:pt x="41" y="140"/>
                  </a:lnTo>
                  <a:lnTo>
                    <a:pt x="41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6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8" y="66"/>
                  </a:lnTo>
                  <a:lnTo>
                    <a:pt x="110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2" y="89"/>
                  </a:lnTo>
                  <a:lnTo>
                    <a:pt x="166" y="106"/>
                  </a:lnTo>
                  <a:lnTo>
                    <a:pt x="167" y="120"/>
                  </a:lnTo>
                  <a:lnTo>
                    <a:pt x="164" y="135"/>
                  </a:lnTo>
                  <a:lnTo>
                    <a:pt x="162" y="146"/>
                  </a:lnTo>
                  <a:lnTo>
                    <a:pt x="159" y="157"/>
                  </a:lnTo>
                  <a:lnTo>
                    <a:pt x="161" y="158"/>
                  </a:lnTo>
                  <a:lnTo>
                    <a:pt x="162" y="162"/>
                  </a:lnTo>
                  <a:lnTo>
                    <a:pt x="164" y="164"/>
                  </a:lnTo>
                  <a:lnTo>
                    <a:pt x="167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6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5" y="137"/>
                  </a:lnTo>
                  <a:lnTo>
                    <a:pt x="211" y="120"/>
                  </a:lnTo>
                  <a:lnTo>
                    <a:pt x="217" y="104"/>
                  </a:lnTo>
                  <a:lnTo>
                    <a:pt x="224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4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6" y="60"/>
                  </a:lnTo>
                  <a:lnTo>
                    <a:pt x="295" y="51"/>
                  </a:lnTo>
                  <a:lnTo>
                    <a:pt x="300" y="44"/>
                  </a:lnTo>
                  <a:lnTo>
                    <a:pt x="305" y="35"/>
                  </a:lnTo>
                  <a:lnTo>
                    <a:pt x="311" y="20"/>
                  </a:lnTo>
                  <a:lnTo>
                    <a:pt x="312" y="15"/>
                  </a:lnTo>
                  <a:lnTo>
                    <a:pt x="312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7" y="6"/>
                  </a:lnTo>
                  <a:lnTo>
                    <a:pt x="299" y="9"/>
                  </a:lnTo>
                  <a:lnTo>
                    <a:pt x="293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7" y="22"/>
                  </a:lnTo>
                  <a:lnTo>
                    <a:pt x="255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7" y="22"/>
                  </a:lnTo>
                  <a:lnTo>
                    <a:pt x="198" y="20"/>
                  </a:lnTo>
                  <a:lnTo>
                    <a:pt x="181" y="16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50" y="15"/>
                  </a:lnTo>
                  <a:lnTo>
                    <a:pt x="24" y="22"/>
                  </a:lnTo>
                  <a:lnTo>
                    <a:pt x="12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Freeform 49"/>
            <p:cNvSpPr>
              <a:spLocks/>
            </p:cNvSpPr>
            <p:nvPr/>
          </p:nvSpPr>
          <p:spPr bwMode="auto">
            <a:xfrm rot="-5400000">
              <a:off x="340" y="2986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8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1" y="22"/>
                  </a:lnTo>
                  <a:lnTo>
                    <a:pt x="556" y="22"/>
                  </a:lnTo>
                  <a:lnTo>
                    <a:pt x="544" y="16"/>
                  </a:lnTo>
                  <a:lnTo>
                    <a:pt x="526" y="9"/>
                  </a:lnTo>
                  <a:lnTo>
                    <a:pt x="506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7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7" y="20"/>
                  </a:lnTo>
                  <a:lnTo>
                    <a:pt x="376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30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0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3" y="13"/>
                  </a:lnTo>
                  <a:lnTo>
                    <a:pt x="273" y="16"/>
                  </a:lnTo>
                  <a:lnTo>
                    <a:pt x="278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7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6" y="91"/>
                  </a:lnTo>
                  <a:lnTo>
                    <a:pt x="368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1" y="140"/>
                  </a:lnTo>
                  <a:lnTo>
                    <a:pt x="390" y="149"/>
                  </a:lnTo>
                  <a:lnTo>
                    <a:pt x="400" y="157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19" y="166"/>
                  </a:lnTo>
                  <a:lnTo>
                    <a:pt x="425" y="168"/>
                  </a:lnTo>
                  <a:lnTo>
                    <a:pt x="428" y="166"/>
                  </a:lnTo>
                  <a:lnTo>
                    <a:pt x="430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4"/>
                  </a:lnTo>
                  <a:lnTo>
                    <a:pt x="425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19" y="100"/>
                  </a:lnTo>
                  <a:lnTo>
                    <a:pt x="423" y="93"/>
                  </a:lnTo>
                  <a:lnTo>
                    <a:pt x="425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7" y="75"/>
                  </a:lnTo>
                  <a:lnTo>
                    <a:pt x="447" y="71"/>
                  </a:lnTo>
                  <a:lnTo>
                    <a:pt x="459" y="67"/>
                  </a:lnTo>
                  <a:lnTo>
                    <a:pt x="469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5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49" y="151"/>
                  </a:lnTo>
                  <a:lnTo>
                    <a:pt x="547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8" y="209"/>
                  </a:lnTo>
                  <a:lnTo>
                    <a:pt x="514" y="213"/>
                  </a:lnTo>
                  <a:lnTo>
                    <a:pt x="507" y="217"/>
                  </a:lnTo>
                  <a:lnTo>
                    <a:pt x="502" y="219"/>
                  </a:lnTo>
                  <a:lnTo>
                    <a:pt x="495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5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3" y="200"/>
                  </a:lnTo>
                  <a:lnTo>
                    <a:pt x="387" y="177"/>
                  </a:lnTo>
                  <a:lnTo>
                    <a:pt x="347" y="148"/>
                  </a:lnTo>
                  <a:lnTo>
                    <a:pt x="305" y="117"/>
                  </a:lnTo>
                  <a:lnTo>
                    <a:pt x="264" y="87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6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1" y="53"/>
                  </a:lnTo>
                  <a:lnTo>
                    <a:pt x="14" y="64"/>
                  </a:lnTo>
                  <a:lnTo>
                    <a:pt x="7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5" y="264"/>
                  </a:lnTo>
                  <a:lnTo>
                    <a:pt x="388" y="264"/>
                  </a:lnTo>
                  <a:lnTo>
                    <a:pt x="387" y="259"/>
                  </a:lnTo>
                  <a:lnTo>
                    <a:pt x="383" y="255"/>
                  </a:lnTo>
                  <a:lnTo>
                    <a:pt x="380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8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8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2" y="211"/>
                  </a:lnTo>
                  <a:lnTo>
                    <a:pt x="299" y="206"/>
                  </a:lnTo>
                  <a:lnTo>
                    <a:pt x="293" y="202"/>
                  </a:lnTo>
                  <a:lnTo>
                    <a:pt x="286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4" y="189"/>
                  </a:lnTo>
                  <a:lnTo>
                    <a:pt x="262" y="191"/>
                  </a:lnTo>
                  <a:lnTo>
                    <a:pt x="259" y="193"/>
                  </a:lnTo>
                  <a:lnTo>
                    <a:pt x="259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2" y="242"/>
                  </a:lnTo>
                  <a:lnTo>
                    <a:pt x="255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6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4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1" y="124"/>
                  </a:lnTo>
                  <a:lnTo>
                    <a:pt x="167" y="128"/>
                  </a:lnTo>
                  <a:lnTo>
                    <a:pt x="166" y="133"/>
                  </a:lnTo>
                  <a:lnTo>
                    <a:pt x="166" y="138"/>
                  </a:lnTo>
                  <a:lnTo>
                    <a:pt x="169" y="148"/>
                  </a:lnTo>
                  <a:lnTo>
                    <a:pt x="173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59" y="206"/>
                  </a:lnTo>
                  <a:lnTo>
                    <a:pt x="154" y="211"/>
                  </a:lnTo>
                  <a:lnTo>
                    <a:pt x="148" y="215"/>
                  </a:lnTo>
                  <a:lnTo>
                    <a:pt x="140" y="219"/>
                  </a:lnTo>
                  <a:lnTo>
                    <a:pt x="131" y="220"/>
                  </a:lnTo>
                  <a:lnTo>
                    <a:pt x="121" y="222"/>
                  </a:lnTo>
                  <a:lnTo>
                    <a:pt x="109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69" y="206"/>
                  </a:lnTo>
                  <a:lnTo>
                    <a:pt x="62" y="197"/>
                  </a:lnTo>
                  <a:lnTo>
                    <a:pt x="55" y="184"/>
                  </a:lnTo>
                  <a:lnTo>
                    <a:pt x="52" y="173"/>
                  </a:lnTo>
                  <a:lnTo>
                    <a:pt x="48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3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50"/>
            <p:cNvSpPr>
              <a:spLocks/>
            </p:cNvSpPr>
            <p:nvPr/>
          </p:nvSpPr>
          <p:spPr bwMode="auto">
            <a:xfrm rot="-5400000">
              <a:off x="474" y="2987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78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1" y="242"/>
                  </a:lnTo>
                  <a:lnTo>
                    <a:pt x="556" y="242"/>
                  </a:lnTo>
                  <a:lnTo>
                    <a:pt x="544" y="246"/>
                  </a:lnTo>
                  <a:lnTo>
                    <a:pt x="526" y="253"/>
                  </a:lnTo>
                  <a:lnTo>
                    <a:pt x="506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7" y="262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6" y="242"/>
                  </a:lnTo>
                  <a:lnTo>
                    <a:pt x="352" y="242"/>
                  </a:lnTo>
                  <a:lnTo>
                    <a:pt x="330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0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3" y="249"/>
                  </a:lnTo>
                  <a:lnTo>
                    <a:pt x="273" y="248"/>
                  </a:lnTo>
                  <a:lnTo>
                    <a:pt x="278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6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4" y="173"/>
                  </a:lnTo>
                  <a:lnTo>
                    <a:pt x="366" y="173"/>
                  </a:lnTo>
                  <a:lnTo>
                    <a:pt x="368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1" y="124"/>
                  </a:lnTo>
                  <a:lnTo>
                    <a:pt x="390" y="113"/>
                  </a:lnTo>
                  <a:lnTo>
                    <a:pt x="400" y="106"/>
                  </a:lnTo>
                  <a:lnTo>
                    <a:pt x="409" y="100"/>
                  </a:lnTo>
                  <a:lnTo>
                    <a:pt x="416" y="98"/>
                  </a:lnTo>
                  <a:lnTo>
                    <a:pt x="419" y="96"/>
                  </a:lnTo>
                  <a:lnTo>
                    <a:pt x="425" y="96"/>
                  </a:lnTo>
                  <a:lnTo>
                    <a:pt x="428" y="96"/>
                  </a:lnTo>
                  <a:lnTo>
                    <a:pt x="430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30" y="118"/>
                  </a:lnTo>
                  <a:lnTo>
                    <a:pt x="425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19" y="164"/>
                  </a:lnTo>
                  <a:lnTo>
                    <a:pt x="423" y="169"/>
                  </a:lnTo>
                  <a:lnTo>
                    <a:pt x="425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7" y="187"/>
                  </a:lnTo>
                  <a:lnTo>
                    <a:pt x="447" y="193"/>
                  </a:lnTo>
                  <a:lnTo>
                    <a:pt x="459" y="197"/>
                  </a:lnTo>
                  <a:lnTo>
                    <a:pt x="469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5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49" y="111"/>
                  </a:lnTo>
                  <a:lnTo>
                    <a:pt x="547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8" y="53"/>
                  </a:lnTo>
                  <a:lnTo>
                    <a:pt x="507" y="46"/>
                  </a:lnTo>
                  <a:lnTo>
                    <a:pt x="495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5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3" y="62"/>
                  </a:lnTo>
                  <a:lnTo>
                    <a:pt x="387" y="87"/>
                  </a:lnTo>
                  <a:lnTo>
                    <a:pt x="347" y="116"/>
                  </a:lnTo>
                  <a:lnTo>
                    <a:pt x="305" y="146"/>
                  </a:lnTo>
                  <a:lnTo>
                    <a:pt x="264" y="177"/>
                  </a:lnTo>
                  <a:lnTo>
                    <a:pt x="224" y="204"/>
                  </a:lnTo>
                  <a:lnTo>
                    <a:pt x="185" y="228"/>
                  </a:lnTo>
                  <a:lnTo>
                    <a:pt x="166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1" y="209"/>
                  </a:lnTo>
                  <a:lnTo>
                    <a:pt x="14" y="198"/>
                  </a:lnTo>
                  <a:lnTo>
                    <a:pt x="7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5" y="0"/>
                  </a:lnTo>
                  <a:lnTo>
                    <a:pt x="388" y="0"/>
                  </a:lnTo>
                  <a:lnTo>
                    <a:pt x="387" y="4"/>
                  </a:lnTo>
                  <a:lnTo>
                    <a:pt x="383" y="9"/>
                  </a:lnTo>
                  <a:lnTo>
                    <a:pt x="380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8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8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2" y="53"/>
                  </a:lnTo>
                  <a:lnTo>
                    <a:pt x="299" y="56"/>
                  </a:lnTo>
                  <a:lnTo>
                    <a:pt x="293" y="62"/>
                  </a:lnTo>
                  <a:lnTo>
                    <a:pt x="286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4" y="73"/>
                  </a:lnTo>
                  <a:lnTo>
                    <a:pt x="262" y="71"/>
                  </a:lnTo>
                  <a:lnTo>
                    <a:pt x="259" y="69"/>
                  </a:lnTo>
                  <a:lnTo>
                    <a:pt x="259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8" y="29"/>
                  </a:lnTo>
                  <a:lnTo>
                    <a:pt x="268" y="25"/>
                  </a:lnTo>
                  <a:lnTo>
                    <a:pt x="262" y="20"/>
                  </a:lnTo>
                  <a:lnTo>
                    <a:pt x="255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6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1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6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6"/>
                  </a:lnTo>
                  <a:lnTo>
                    <a:pt x="173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59" y="56"/>
                  </a:lnTo>
                  <a:lnTo>
                    <a:pt x="154" y="53"/>
                  </a:lnTo>
                  <a:lnTo>
                    <a:pt x="148" y="47"/>
                  </a:lnTo>
                  <a:lnTo>
                    <a:pt x="140" y="46"/>
                  </a:lnTo>
                  <a:lnTo>
                    <a:pt x="131" y="42"/>
                  </a:lnTo>
                  <a:lnTo>
                    <a:pt x="121" y="40"/>
                  </a:lnTo>
                  <a:lnTo>
                    <a:pt x="109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69" y="56"/>
                  </a:lnTo>
                  <a:lnTo>
                    <a:pt x="62" y="67"/>
                  </a:lnTo>
                  <a:lnTo>
                    <a:pt x="55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3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Freeform 51"/>
            <p:cNvSpPr>
              <a:spLocks/>
            </p:cNvSpPr>
            <p:nvPr/>
          </p:nvSpPr>
          <p:spPr bwMode="auto">
            <a:xfrm rot="-5400000">
              <a:off x="340" y="2647"/>
              <a:ext cx="339" cy="132"/>
            </a:xfrm>
            <a:custGeom>
              <a:avLst/>
              <a:gdLst>
                <a:gd name="T0" fmla="*/ 0 w 589"/>
                <a:gd name="T1" fmla="*/ 0 h 264"/>
                <a:gd name="T2" fmla="*/ 1 w 589"/>
                <a:gd name="T3" fmla="*/ 1 h 264"/>
                <a:gd name="T4" fmla="*/ 1 w 589"/>
                <a:gd name="T5" fmla="*/ 1 h 264"/>
                <a:gd name="T6" fmla="*/ 1 w 589"/>
                <a:gd name="T7" fmla="*/ 1 h 264"/>
                <a:gd name="T8" fmla="*/ 1 w 589"/>
                <a:gd name="T9" fmla="*/ 1 h 264"/>
                <a:gd name="T10" fmla="*/ 1 w 589"/>
                <a:gd name="T11" fmla="*/ 1 h 264"/>
                <a:gd name="T12" fmla="*/ 1 w 589"/>
                <a:gd name="T13" fmla="*/ 1 h 264"/>
                <a:gd name="T14" fmla="*/ 1 w 589"/>
                <a:gd name="T15" fmla="*/ 1 h 264"/>
                <a:gd name="T16" fmla="*/ 1 w 589"/>
                <a:gd name="T17" fmla="*/ 1 h 264"/>
                <a:gd name="T18" fmla="*/ 1 w 589"/>
                <a:gd name="T19" fmla="*/ 1 h 264"/>
                <a:gd name="T20" fmla="*/ 1 w 589"/>
                <a:gd name="T21" fmla="*/ 1 h 264"/>
                <a:gd name="T22" fmla="*/ 1 w 589"/>
                <a:gd name="T23" fmla="*/ 1 h 264"/>
                <a:gd name="T24" fmla="*/ 1 w 589"/>
                <a:gd name="T25" fmla="*/ 1 h 264"/>
                <a:gd name="T26" fmla="*/ 1 w 589"/>
                <a:gd name="T27" fmla="*/ 1 h 264"/>
                <a:gd name="T28" fmla="*/ 1 w 589"/>
                <a:gd name="T29" fmla="*/ 1 h 264"/>
                <a:gd name="T30" fmla="*/ 1 w 589"/>
                <a:gd name="T31" fmla="*/ 1 h 264"/>
                <a:gd name="T32" fmla="*/ 1 w 589"/>
                <a:gd name="T33" fmla="*/ 1 h 264"/>
                <a:gd name="T34" fmla="*/ 1 w 589"/>
                <a:gd name="T35" fmla="*/ 1 h 264"/>
                <a:gd name="T36" fmla="*/ 1 w 589"/>
                <a:gd name="T37" fmla="*/ 1 h 264"/>
                <a:gd name="T38" fmla="*/ 1 w 589"/>
                <a:gd name="T39" fmla="*/ 1 h 264"/>
                <a:gd name="T40" fmla="*/ 1 w 589"/>
                <a:gd name="T41" fmla="*/ 1 h 264"/>
                <a:gd name="T42" fmla="*/ 1 w 589"/>
                <a:gd name="T43" fmla="*/ 1 h 264"/>
                <a:gd name="T44" fmla="*/ 1 w 589"/>
                <a:gd name="T45" fmla="*/ 1 h 264"/>
                <a:gd name="T46" fmla="*/ 1 w 589"/>
                <a:gd name="T47" fmla="*/ 1 h 264"/>
                <a:gd name="T48" fmla="*/ 1 w 589"/>
                <a:gd name="T49" fmla="*/ 1 h 264"/>
                <a:gd name="T50" fmla="*/ 1 w 589"/>
                <a:gd name="T51" fmla="*/ 1 h 264"/>
                <a:gd name="T52" fmla="*/ 1 w 589"/>
                <a:gd name="T53" fmla="*/ 1 h 264"/>
                <a:gd name="T54" fmla="*/ 1 w 589"/>
                <a:gd name="T55" fmla="*/ 1 h 264"/>
                <a:gd name="T56" fmla="*/ 1 w 589"/>
                <a:gd name="T57" fmla="*/ 1 h 264"/>
                <a:gd name="T58" fmla="*/ 1 w 589"/>
                <a:gd name="T59" fmla="*/ 1 h 264"/>
                <a:gd name="T60" fmla="*/ 1 w 589"/>
                <a:gd name="T61" fmla="*/ 1 h 264"/>
                <a:gd name="T62" fmla="*/ 1 w 589"/>
                <a:gd name="T63" fmla="*/ 1 h 264"/>
                <a:gd name="T64" fmla="*/ 1 w 589"/>
                <a:gd name="T65" fmla="*/ 1 h 264"/>
                <a:gd name="T66" fmla="*/ 1 w 589"/>
                <a:gd name="T67" fmla="*/ 1 h 264"/>
                <a:gd name="T68" fmla="*/ 1 w 589"/>
                <a:gd name="T69" fmla="*/ 1 h 264"/>
                <a:gd name="T70" fmla="*/ 1 w 589"/>
                <a:gd name="T71" fmla="*/ 1 h 264"/>
                <a:gd name="T72" fmla="*/ 1 w 589"/>
                <a:gd name="T73" fmla="*/ 1 h 264"/>
                <a:gd name="T74" fmla="*/ 1 w 589"/>
                <a:gd name="T75" fmla="*/ 1 h 264"/>
                <a:gd name="T76" fmla="*/ 1 w 589"/>
                <a:gd name="T77" fmla="*/ 1 h 264"/>
                <a:gd name="T78" fmla="*/ 1 w 589"/>
                <a:gd name="T79" fmla="*/ 1 h 264"/>
                <a:gd name="T80" fmla="*/ 1 w 589"/>
                <a:gd name="T81" fmla="*/ 1 h 264"/>
                <a:gd name="T82" fmla="*/ 1 w 589"/>
                <a:gd name="T83" fmla="*/ 1 h 264"/>
                <a:gd name="T84" fmla="*/ 1 w 589"/>
                <a:gd name="T85" fmla="*/ 1 h 264"/>
                <a:gd name="T86" fmla="*/ 1 w 589"/>
                <a:gd name="T87" fmla="*/ 1 h 264"/>
                <a:gd name="T88" fmla="*/ 1 w 589"/>
                <a:gd name="T89" fmla="*/ 1 h 264"/>
                <a:gd name="T90" fmla="*/ 1 w 589"/>
                <a:gd name="T91" fmla="*/ 1 h 264"/>
                <a:gd name="T92" fmla="*/ 1 w 589"/>
                <a:gd name="T93" fmla="*/ 1 h 264"/>
                <a:gd name="T94" fmla="*/ 1 w 589"/>
                <a:gd name="T95" fmla="*/ 1 h 264"/>
                <a:gd name="T96" fmla="*/ 1 w 589"/>
                <a:gd name="T97" fmla="*/ 1 h 264"/>
                <a:gd name="T98" fmla="*/ 1 w 589"/>
                <a:gd name="T99" fmla="*/ 1 h 264"/>
                <a:gd name="T100" fmla="*/ 1 w 589"/>
                <a:gd name="T101" fmla="*/ 1 h 264"/>
                <a:gd name="T102" fmla="*/ 1 w 589"/>
                <a:gd name="T103" fmla="*/ 1 h 264"/>
                <a:gd name="T104" fmla="*/ 1 w 589"/>
                <a:gd name="T105" fmla="*/ 1 h 264"/>
                <a:gd name="T106" fmla="*/ 1 w 589"/>
                <a:gd name="T107" fmla="*/ 1 h 264"/>
                <a:gd name="T108" fmla="*/ 1 w 589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9"/>
                <a:gd name="T166" fmla="*/ 0 h 264"/>
                <a:gd name="T167" fmla="*/ 589 w 589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9" h="264">
                  <a:moveTo>
                    <a:pt x="161" y="264"/>
                  </a:moveTo>
                  <a:lnTo>
                    <a:pt x="40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9" y="7"/>
                  </a:lnTo>
                  <a:lnTo>
                    <a:pt x="16" y="15"/>
                  </a:lnTo>
                  <a:lnTo>
                    <a:pt x="19" y="18"/>
                  </a:lnTo>
                  <a:lnTo>
                    <a:pt x="23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4" y="16"/>
                  </a:lnTo>
                  <a:lnTo>
                    <a:pt x="63" y="9"/>
                  </a:lnTo>
                  <a:lnTo>
                    <a:pt x="82" y="6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5" y="9"/>
                  </a:lnTo>
                  <a:lnTo>
                    <a:pt x="194" y="16"/>
                  </a:lnTo>
                  <a:lnTo>
                    <a:pt x="202" y="20"/>
                  </a:lnTo>
                  <a:lnTo>
                    <a:pt x="211" y="20"/>
                  </a:lnTo>
                  <a:lnTo>
                    <a:pt x="223" y="22"/>
                  </a:lnTo>
                  <a:lnTo>
                    <a:pt x="237" y="20"/>
                  </a:lnTo>
                  <a:lnTo>
                    <a:pt x="257" y="18"/>
                  </a:lnTo>
                  <a:lnTo>
                    <a:pt x="282" y="15"/>
                  </a:lnTo>
                  <a:lnTo>
                    <a:pt x="295" y="7"/>
                  </a:lnTo>
                  <a:lnTo>
                    <a:pt x="308" y="4"/>
                  </a:lnTo>
                  <a:lnTo>
                    <a:pt x="313" y="7"/>
                  </a:lnTo>
                  <a:lnTo>
                    <a:pt x="314" y="11"/>
                  </a:lnTo>
                  <a:lnTo>
                    <a:pt x="316" y="13"/>
                  </a:lnTo>
                  <a:lnTo>
                    <a:pt x="316" y="16"/>
                  </a:lnTo>
                  <a:lnTo>
                    <a:pt x="309" y="33"/>
                  </a:lnTo>
                  <a:lnTo>
                    <a:pt x="306" y="42"/>
                  </a:lnTo>
                  <a:lnTo>
                    <a:pt x="301" y="49"/>
                  </a:lnTo>
                  <a:lnTo>
                    <a:pt x="292" y="60"/>
                  </a:lnTo>
                  <a:lnTo>
                    <a:pt x="287" y="67"/>
                  </a:lnTo>
                  <a:lnTo>
                    <a:pt x="280" y="73"/>
                  </a:lnTo>
                  <a:lnTo>
                    <a:pt x="273" y="77"/>
                  </a:lnTo>
                  <a:lnTo>
                    <a:pt x="266" y="80"/>
                  </a:lnTo>
                  <a:lnTo>
                    <a:pt x="256" y="84"/>
                  </a:lnTo>
                  <a:lnTo>
                    <a:pt x="247" y="86"/>
                  </a:lnTo>
                  <a:lnTo>
                    <a:pt x="237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91"/>
                  </a:lnTo>
                  <a:lnTo>
                    <a:pt x="220" y="102"/>
                  </a:lnTo>
                  <a:lnTo>
                    <a:pt x="216" y="120"/>
                  </a:lnTo>
                  <a:lnTo>
                    <a:pt x="211" y="129"/>
                  </a:lnTo>
                  <a:lnTo>
                    <a:pt x="206" y="140"/>
                  </a:lnTo>
                  <a:lnTo>
                    <a:pt x="197" y="149"/>
                  </a:lnTo>
                  <a:lnTo>
                    <a:pt x="187" y="157"/>
                  </a:lnTo>
                  <a:lnTo>
                    <a:pt x="178" y="162"/>
                  </a:lnTo>
                  <a:lnTo>
                    <a:pt x="173" y="166"/>
                  </a:lnTo>
                  <a:lnTo>
                    <a:pt x="168" y="166"/>
                  </a:lnTo>
                  <a:lnTo>
                    <a:pt x="163" y="168"/>
                  </a:lnTo>
                  <a:lnTo>
                    <a:pt x="161" y="166"/>
                  </a:lnTo>
                  <a:lnTo>
                    <a:pt x="157" y="164"/>
                  </a:lnTo>
                  <a:lnTo>
                    <a:pt x="157" y="160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4"/>
                  </a:lnTo>
                  <a:lnTo>
                    <a:pt x="164" y="133"/>
                  </a:lnTo>
                  <a:lnTo>
                    <a:pt x="168" y="124"/>
                  </a:lnTo>
                  <a:lnTo>
                    <a:pt x="169" y="115"/>
                  </a:lnTo>
                  <a:lnTo>
                    <a:pt x="169" y="107"/>
                  </a:lnTo>
                  <a:lnTo>
                    <a:pt x="168" y="100"/>
                  </a:lnTo>
                  <a:lnTo>
                    <a:pt x="166" y="93"/>
                  </a:lnTo>
                  <a:lnTo>
                    <a:pt x="163" y="87"/>
                  </a:lnTo>
                  <a:lnTo>
                    <a:pt x="159" y="84"/>
                  </a:lnTo>
                  <a:lnTo>
                    <a:pt x="156" y="78"/>
                  </a:lnTo>
                  <a:lnTo>
                    <a:pt x="151" y="75"/>
                  </a:lnTo>
                  <a:lnTo>
                    <a:pt x="140" y="71"/>
                  </a:lnTo>
                  <a:lnTo>
                    <a:pt x="130" y="67"/>
                  </a:lnTo>
                  <a:lnTo>
                    <a:pt x="118" y="66"/>
                  </a:lnTo>
                  <a:lnTo>
                    <a:pt x="107" y="66"/>
                  </a:lnTo>
                  <a:lnTo>
                    <a:pt x="94" y="67"/>
                  </a:lnTo>
                  <a:lnTo>
                    <a:pt x="87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1" y="82"/>
                  </a:lnTo>
                  <a:lnTo>
                    <a:pt x="52" y="93"/>
                  </a:lnTo>
                  <a:lnTo>
                    <a:pt x="47" y="106"/>
                  </a:lnTo>
                  <a:lnTo>
                    <a:pt x="42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40" y="162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1" y="202"/>
                  </a:lnTo>
                  <a:lnTo>
                    <a:pt x="69" y="209"/>
                  </a:lnTo>
                  <a:lnTo>
                    <a:pt x="75" y="213"/>
                  </a:lnTo>
                  <a:lnTo>
                    <a:pt x="80" y="217"/>
                  </a:lnTo>
                  <a:lnTo>
                    <a:pt x="87" y="219"/>
                  </a:lnTo>
                  <a:lnTo>
                    <a:pt x="92" y="220"/>
                  </a:lnTo>
                  <a:lnTo>
                    <a:pt x="109" y="222"/>
                  </a:lnTo>
                  <a:lnTo>
                    <a:pt x="126" y="220"/>
                  </a:lnTo>
                  <a:lnTo>
                    <a:pt x="142" y="215"/>
                  </a:lnTo>
                  <a:lnTo>
                    <a:pt x="149" y="211"/>
                  </a:lnTo>
                  <a:lnTo>
                    <a:pt x="154" y="208"/>
                  </a:lnTo>
                  <a:lnTo>
                    <a:pt x="164" y="200"/>
                  </a:lnTo>
                  <a:lnTo>
                    <a:pt x="201" y="177"/>
                  </a:lnTo>
                  <a:lnTo>
                    <a:pt x="240" y="148"/>
                  </a:lnTo>
                  <a:lnTo>
                    <a:pt x="282" y="117"/>
                  </a:lnTo>
                  <a:lnTo>
                    <a:pt x="323" y="87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1" y="26"/>
                  </a:lnTo>
                  <a:lnTo>
                    <a:pt x="439" y="16"/>
                  </a:lnTo>
                  <a:lnTo>
                    <a:pt x="456" y="11"/>
                  </a:lnTo>
                  <a:lnTo>
                    <a:pt x="471" y="6"/>
                  </a:lnTo>
                  <a:lnTo>
                    <a:pt x="490" y="6"/>
                  </a:lnTo>
                  <a:lnTo>
                    <a:pt x="509" y="9"/>
                  </a:lnTo>
                  <a:lnTo>
                    <a:pt x="520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49" y="33"/>
                  </a:lnTo>
                  <a:lnTo>
                    <a:pt x="559" y="42"/>
                  </a:lnTo>
                  <a:lnTo>
                    <a:pt x="566" y="53"/>
                  </a:lnTo>
                  <a:lnTo>
                    <a:pt x="573" y="64"/>
                  </a:lnTo>
                  <a:lnTo>
                    <a:pt x="580" y="77"/>
                  </a:lnTo>
                  <a:lnTo>
                    <a:pt x="584" y="84"/>
                  </a:lnTo>
                  <a:lnTo>
                    <a:pt x="589" y="89"/>
                  </a:lnTo>
                  <a:lnTo>
                    <a:pt x="589" y="189"/>
                  </a:lnTo>
                  <a:lnTo>
                    <a:pt x="532" y="264"/>
                  </a:lnTo>
                  <a:lnTo>
                    <a:pt x="199" y="264"/>
                  </a:lnTo>
                  <a:lnTo>
                    <a:pt x="201" y="259"/>
                  </a:lnTo>
                  <a:lnTo>
                    <a:pt x="204" y="255"/>
                  </a:lnTo>
                  <a:lnTo>
                    <a:pt x="207" y="251"/>
                  </a:lnTo>
                  <a:lnTo>
                    <a:pt x="213" y="249"/>
                  </a:lnTo>
                  <a:lnTo>
                    <a:pt x="216" y="246"/>
                  </a:lnTo>
                  <a:lnTo>
                    <a:pt x="220" y="244"/>
                  </a:lnTo>
                  <a:lnTo>
                    <a:pt x="232" y="239"/>
                  </a:lnTo>
                  <a:lnTo>
                    <a:pt x="245" y="237"/>
                  </a:lnTo>
                  <a:lnTo>
                    <a:pt x="256" y="239"/>
                  </a:lnTo>
                  <a:lnTo>
                    <a:pt x="268" y="242"/>
                  </a:lnTo>
                  <a:lnTo>
                    <a:pt x="270" y="240"/>
                  </a:lnTo>
                  <a:lnTo>
                    <a:pt x="273" y="239"/>
                  </a:lnTo>
                  <a:lnTo>
                    <a:pt x="276" y="228"/>
                  </a:lnTo>
                  <a:lnTo>
                    <a:pt x="282" y="217"/>
                  </a:lnTo>
                  <a:lnTo>
                    <a:pt x="285" y="211"/>
                  </a:lnTo>
                  <a:lnTo>
                    <a:pt x="290" y="206"/>
                  </a:lnTo>
                  <a:lnTo>
                    <a:pt x="295" y="202"/>
                  </a:lnTo>
                  <a:lnTo>
                    <a:pt x="301" y="198"/>
                  </a:lnTo>
                  <a:lnTo>
                    <a:pt x="306" y="193"/>
                  </a:lnTo>
                  <a:lnTo>
                    <a:pt x="311" y="191"/>
                  </a:lnTo>
                  <a:lnTo>
                    <a:pt x="318" y="189"/>
                  </a:lnTo>
                  <a:lnTo>
                    <a:pt x="323" y="189"/>
                  </a:lnTo>
                  <a:lnTo>
                    <a:pt x="325" y="191"/>
                  </a:lnTo>
                  <a:lnTo>
                    <a:pt x="328" y="193"/>
                  </a:lnTo>
                  <a:lnTo>
                    <a:pt x="328" y="208"/>
                  </a:lnTo>
                  <a:lnTo>
                    <a:pt x="323" y="219"/>
                  </a:lnTo>
                  <a:lnTo>
                    <a:pt x="320" y="229"/>
                  </a:lnTo>
                  <a:lnTo>
                    <a:pt x="320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2" y="246"/>
                  </a:lnTo>
                  <a:lnTo>
                    <a:pt x="339" y="248"/>
                  </a:lnTo>
                  <a:lnTo>
                    <a:pt x="345" y="248"/>
                  </a:lnTo>
                  <a:lnTo>
                    <a:pt x="351" y="246"/>
                  </a:lnTo>
                  <a:lnTo>
                    <a:pt x="358" y="244"/>
                  </a:lnTo>
                  <a:lnTo>
                    <a:pt x="363" y="240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1" y="215"/>
                  </a:lnTo>
                  <a:lnTo>
                    <a:pt x="361" y="208"/>
                  </a:lnTo>
                  <a:lnTo>
                    <a:pt x="361" y="198"/>
                  </a:lnTo>
                  <a:lnTo>
                    <a:pt x="363" y="184"/>
                  </a:lnTo>
                  <a:lnTo>
                    <a:pt x="368" y="164"/>
                  </a:lnTo>
                  <a:lnTo>
                    <a:pt x="377" y="153"/>
                  </a:lnTo>
                  <a:lnTo>
                    <a:pt x="385" y="142"/>
                  </a:lnTo>
                  <a:lnTo>
                    <a:pt x="390" y="137"/>
                  </a:lnTo>
                  <a:lnTo>
                    <a:pt x="396" y="133"/>
                  </a:lnTo>
                  <a:lnTo>
                    <a:pt x="401" y="131"/>
                  </a:lnTo>
                  <a:lnTo>
                    <a:pt x="408" y="129"/>
                  </a:lnTo>
                  <a:lnTo>
                    <a:pt x="411" y="126"/>
                  </a:lnTo>
                  <a:lnTo>
                    <a:pt x="416" y="124"/>
                  </a:lnTo>
                  <a:lnTo>
                    <a:pt x="421" y="128"/>
                  </a:lnTo>
                  <a:lnTo>
                    <a:pt x="423" y="133"/>
                  </a:lnTo>
                  <a:lnTo>
                    <a:pt x="423" y="138"/>
                  </a:lnTo>
                  <a:lnTo>
                    <a:pt x="420" y="148"/>
                  </a:lnTo>
                  <a:lnTo>
                    <a:pt x="416" y="157"/>
                  </a:lnTo>
                  <a:lnTo>
                    <a:pt x="414" y="168"/>
                  </a:lnTo>
                  <a:lnTo>
                    <a:pt x="413" y="180"/>
                  </a:lnTo>
                  <a:lnTo>
                    <a:pt x="420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7" y="219"/>
                  </a:lnTo>
                  <a:lnTo>
                    <a:pt x="456" y="220"/>
                  </a:lnTo>
                  <a:lnTo>
                    <a:pt x="468" y="222"/>
                  </a:lnTo>
                  <a:lnTo>
                    <a:pt x="478" y="222"/>
                  </a:lnTo>
                  <a:lnTo>
                    <a:pt x="490" y="220"/>
                  </a:lnTo>
                  <a:lnTo>
                    <a:pt x="501" y="219"/>
                  </a:lnTo>
                  <a:lnTo>
                    <a:pt x="509" y="215"/>
                  </a:lnTo>
                  <a:lnTo>
                    <a:pt x="518" y="206"/>
                  </a:lnTo>
                  <a:lnTo>
                    <a:pt x="527" y="197"/>
                  </a:lnTo>
                  <a:lnTo>
                    <a:pt x="532" y="184"/>
                  </a:lnTo>
                  <a:lnTo>
                    <a:pt x="537" y="173"/>
                  </a:lnTo>
                  <a:lnTo>
                    <a:pt x="539" y="160"/>
                  </a:lnTo>
                  <a:lnTo>
                    <a:pt x="540" y="146"/>
                  </a:lnTo>
                  <a:lnTo>
                    <a:pt x="539" y="133"/>
                  </a:lnTo>
                  <a:lnTo>
                    <a:pt x="537" y="120"/>
                  </a:lnTo>
                  <a:lnTo>
                    <a:pt x="534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5" y="78"/>
                  </a:lnTo>
                  <a:lnTo>
                    <a:pt x="504" y="73"/>
                  </a:lnTo>
                  <a:lnTo>
                    <a:pt x="494" y="67"/>
                  </a:lnTo>
                  <a:lnTo>
                    <a:pt x="483" y="66"/>
                  </a:lnTo>
                  <a:lnTo>
                    <a:pt x="471" y="66"/>
                  </a:lnTo>
                  <a:lnTo>
                    <a:pt x="465" y="66"/>
                  </a:lnTo>
                  <a:lnTo>
                    <a:pt x="458" y="66"/>
                  </a:lnTo>
                  <a:lnTo>
                    <a:pt x="446" y="71"/>
                  </a:lnTo>
                  <a:lnTo>
                    <a:pt x="427" y="80"/>
                  </a:lnTo>
                  <a:lnTo>
                    <a:pt x="368" y="120"/>
                  </a:lnTo>
                  <a:lnTo>
                    <a:pt x="301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1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Freeform 52"/>
            <p:cNvSpPr>
              <a:spLocks/>
            </p:cNvSpPr>
            <p:nvPr/>
          </p:nvSpPr>
          <p:spPr bwMode="auto">
            <a:xfrm rot="-5400000">
              <a:off x="474" y="2648"/>
              <a:ext cx="339" cy="131"/>
            </a:xfrm>
            <a:custGeom>
              <a:avLst/>
              <a:gdLst>
                <a:gd name="T0" fmla="*/ 0 w 589"/>
                <a:gd name="T1" fmla="*/ 1 h 262"/>
                <a:gd name="T2" fmla="*/ 1 w 589"/>
                <a:gd name="T3" fmla="*/ 1 h 262"/>
                <a:gd name="T4" fmla="*/ 1 w 589"/>
                <a:gd name="T5" fmla="*/ 1 h 262"/>
                <a:gd name="T6" fmla="*/ 1 w 589"/>
                <a:gd name="T7" fmla="*/ 1 h 262"/>
                <a:gd name="T8" fmla="*/ 1 w 589"/>
                <a:gd name="T9" fmla="*/ 1 h 262"/>
                <a:gd name="T10" fmla="*/ 1 w 589"/>
                <a:gd name="T11" fmla="*/ 1 h 262"/>
                <a:gd name="T12" fmla="*/ 1 w 589"/>
                <a:gd name="T13" fmla="*/ 1 h 262"/>
                <a:gd name="T14" fmla="*/ 1 w 589"/>
                <a:gd name="T15" fmla="*/ 1 h 262"/>
                <a:gd name="T16" fmla="*/ 1 w 589"/>
                <a:gd name="T17" fmla="*/ 1 h 262"/>
                <a:gd name="T18" fmla="*/ 1 w 589"/>
                <a:gd name="T19" fmla="*/ 1 h 262"/>
                <a:gd name="T20" fmla="*/ 1 w 589"/>
                <a:gd name="T21" fmla="*/ 1 h 262"/>
                <a:gd name="T22" fmla="*/ 1 w 589"/>
                <a:gd name="T23" fmla="*/ 1 h 262"/>
                <a:gd name="T24" fmla="*/ 1 w 589"/>
                <a:gd name="T25" fmla="*/ 1 h 262"/>
                <a:gd name="T26" fmla="*/ 1 w 589"/>
                <a:gd name="T27" fmla="*/ 1 h 262"/>
                <a:gd name="T28" fmla="*/ 1 w 589"/>
                <a:gd name="T29" fmla="*/ 1 h 262"/>
                <a:gd name="T30" fmla="*/ 1 w 589"/>
                <a:gd name="T31" fmla="*/ 1 h 262"/>
                <a:gd name="T32" fmla="*/ 1 w 589"/>
                <a:gd name="T33" fmla="*/ 1 h 262"/>
                <a:gd name="T34" fmla="*/ 1 w 589"/>
                <a:gd name="T35" fmla="*/ 1 h 262"/>
                <a:gd name="T36" fmla="*/ 1 w 589"/>
                <a:gd name="T37" fmla="*/ 1 h 262"/>
                <a:gd name="T38" fmla="*/ 1 w 589"/>
                <a:gd name="T39" fmla="*/ 1 h 262"/>
                <a:gd name="T40" fmla="*/ 1 w 589"/>
                <a:gd name="T41" fmla="*/ 1 h 262"/>
                <a:gd name="T42" fmla="*/ 1 w 589"/>
                <a:gd name="T43" fmla="*/ 1 h 262"/>
                <a:gd name="T44" fmla="*/ 1 w 589"/>
                <a:gd name="T45" fmla="*/ 1 h 262"/>
                <a:gd name="T46" fmla="*/ 1 w 589"/>
                <a:gd name="T47" fmla="*/ 1 h 262"/>
                <a:gd name="T48" fmla="*/ 1 w 589"/>
                <a:gd name="T49" fmla="*/ 1 h 262"/>
                <a:gd name="T50" fmla="*/ 1 w 589"/>
                <a:gd name="T51" fmla="*/ 1 h 262"/>
                <a:gd name="T52" fmla="*/ 1 w 589"/>
                <a:gd name="T53" fmla="*/ 1 h 262"/>
                <a:gd name="T54" fmla="*/ 1 w 589"/>
                <a:gd name="T55" fmla="*/ 1 h 262"/>
                <a:gd name="T56" fmla="*/ 1 w 589"/>
                <a:gd name="T57" fmla="*/ 1 h 262"/>
                <a:gd name="T58" fmla="*/ 1 w 589"/>
                <a:gd name="T59" fmla="*/ 1 h 262"/>
                <a:gd name="T60" fmla="*/ 1 w 589"/>
                <a:gd name="T61" fmla="*/ 1 h 262"/>
                <a:gd name="T62" fmla="*/ 1 w 589"/>
                <a:gd name="T63" fmla="*/ 1 h 262"/>
                <a:gd name="T64" fmla="*/ 1 w 589"/>
                <a:gd name="T65" fmla="*/ 1 h 262"/>
                <a:gd name="T66" fmla="*/ 1 w 589"/>
                <a:gd name="T67" fmla="*/ 1 h 262"/>
                <a:gd name="T68" fmla="*/ 1 w 589"/>
                <a:gd name="T69" fmla="*/ 1 h 262"/>
                <a:gd name="T70" fmla="*/ 1 w 589"/>
                <a:gd name="T71" fmla="*/ 1 h 262"/>
                <a:gd name="T72" fmla="*/ 1 w 589"/>
                <a:gd name="T73" fmla="*/ 1 h 262"/>
                <a:gd name="T74" fmla="*/ 1 w 589"/>
                <a:gd name="T75" fmla="*/ 1 h 262"/>
                <a:gd name="T76" fmla="*/ 1 w 589"/>
                <a:gd name="T77" fmla="*/ 1 h 262"/>
                <a:gd name="T78" fmla="*/ 1 w 589"/>
                <a:gd name="T79" fmla="*/ 1 h 262"/>
                <a:gd name="T80" fmla="*/ 1 w 589"/>
                <a:gd name="T81" fmla="*/ 1 h 262"/>
                <a:gd name="T82" fmla="*/ 1 w 589"/>
                <a:gd name="T83" fmla="*/ 1 h 262"/>
                <a:gd name="T84" fmla="*/ 1 w 589"/>
                <a:gd name="T85" fmla="*/ 1 h 262"/>
                <a:gd name="T86" fmla="*/ 1 w 589"/>
                <a:gd name="T87" fmla="*/ 1 h 262"/>
                <a:gd name="T88" fmla="*/ 1 w 589"/>
                <a:gd name="T89" fmla="*/ 1 h 262"/>
                <a:gd name="T90" fmla="*/ 1 w 589"/>
                <a:gd name="T91" fmla="*/ 1 h 262"/>
                <a:gd name="T92" fmla="*/ 1 w 589"/>
                <a:gd name="T93" fmla="*/ 1 h 262"/>
                <a:gd name="T94" fmla="*/ 1 w 589"/>
                <a:gd name="T95" fmla="*/ 1 h 262"/>
                <a:gd name="T96" fmla="*/ 1 w 589"/>
                <a:gd name="T97" fmla="*/ 1 h 262"/>
                <a:gd name="T98" fmla="*/ 1 w 589"/>
                <a:gd name="T99" fmla="*/ 1 h 262"/>
                <a:gd name="T100" fmla="*/ 1 w 589"/>
                <a:gd name="T101" fmla="*/ 1 h 262"/>
                <a:gd name="T102" fmla="*/ 1 w 589"/>
                <a:gd name="T103" fmla="*/ 1 h 262"/>
                <a:gd name="T104" fmla="*/ 1 w 589"/>
                <a:gd name="T105" fmla="*/ 1 h 262"/>
                <a:gd name="T106" fmla="*/ 1 w 589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9"/>
                <a:gd name="T163" fmla="*/ 0 h 262"/>
                <a:gd name="T164" fmla="*/ 589 w 589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9" h="262">
                  <a:moveTo>
                    <a:pt x="161" y="0"/>
                  </a:moveTo>
                  <a:lnTo>
                    <a:pt x="40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9" y="255"/>
                  </a:lnTo>
                  <a:lnTo>
                    <a:pt x="16" y="248"/>
                  </a:lnTo>
                  <a:lnTo>
                    <a:pt x="19" y="246"/>
                  </a:lnTo>
                  <a:lnTo>
                    <a:pt x="23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4" y="246"/>
                  </a:lnTo>
                  <a:lnTo>
                    <a:pt x="63" y="253"/>
                  </a:lnTo>
                  <a:lnTo>
                    <a:pt x="82" y="257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2"/>
                  </a:lnTo>
                  <a:lnTo>
                    <a:pt x="175" y="253"/>
                  </a:lnTo>
                  <a:lnTo>
                    <a:pt x="194" y="246"/>
                  </a:lnTo>
                  <a:lnTo>
                    <a:pt x="211" y="242"/>
                  </a:lnTo>
                  <a:lnTo>
                    <a:pt x="237" y="242"/>
                  </a:lnTo>
                  <a:lnTo>
                    <a:pt x="257" y="244"/>
                  </a:lnTo>
                  <a:lnTo>
                    <a:pt x="282" y="249"/>
                  </a:lnTo>
                  <a:lnTo>
                    <a:pt x="295" y="255"/>
                  </a:lnTo>
                  <a:lnTo>
                    <a:pt x="308" y="258"/>
                  </a:lnTo>
                  <a:lnTo>
                    <a:pt x="313" y="255"/>
                  </a:lnTo>
                  <a:lnTo>
                    <a:pt x="314" y="253"/>
                  </a:lnTo>
                  <a:lnTo>
                    <a:pt x="316" y="249"/>
                  </a:lnTo>
                  <a:lnTo>
                    <a:pt x="316" y="248"/>
                  </a:lnTo>
                  <a:lnTo>
                    <a:pt x="309" y="231"/>
                  </a:lnTo>
                  <a:lnTo>
                    <a:pt x="306" y="220"/>
                  </a:lnTo>
                  <a:lnTo>
                    <a:pt x="301" y="213"/>
                  </a:lnTo>
                  <a:lnTo>
                    <a:pt x="292" y="202"/>
                  </a:lnTo>
                  <a:lnTo>
                    <a:pt x="287" y="195"/>
                  </a:lnTo>
                  <a:lnTo>
                    <a:pt x="280" y="189"/>
                  </a:lnTo>
                  <a:lnTo>
                    <a:pt x="273" y="186"/>
                  </a:lnTo>
                  <a:lnTo>
                    <a:pt x="266" y="182"/>
                  </a:lnTo>
                  <a:lnTo>
                    <a:pt x="256" y="178"/>
                  </a:lnTo>
                  <a:lnTo>
                    <a:pt x="247" y="177"/>
                  </a:lnTo>
                  <a:lnTo>
                    <a:pt x="237" y="175"/>
                  </a:lnTo>
                  <a:lnTo>
                    <a:pt x="226" y="175"/>
                  </a:lnTo>
                  <a:lnTo>
                    <a:pt x="223" y="173"/>
                  </a:lnTo>
                  <a:lnTo>
                    <a:pt x="221" y="173"/>
                  </a:lnTo>
                  <a:lnTo>
                    <a:pt x="220" y="162"/>
                  </a:lnTo>
                  <a:lnTo>
                    <a:pt x="216" y="144"/>
                  </a:lnTo>
                  <a:lnTo>
                    <a:pt x="211" y="133"/>
                  </a:lnTo>
                  <a:lnTo>
                    <a:pt x="206" y="124"/>
                  </a:lnTo>
                  <a:lnTo>
                    <a:pt x="197" y="113"/>
                  </a:lnTo>
                  <a:lnTo>
                    <a:pt x="187" y="106"/>
                  </a:lnTo>
                  <a:lnTo>
                    <a:pt x="178" y="100"/>
                  </a:lnTo>
                  <a:lnTo>
                    <a:pt x="173" y="98"/>
                  </a:lnTo>
                  <a:lnTo>
                    <a:pt x="168" y="96"/>
                  </a:lnTo>
                  <a:lnTo>
                    <a:pt x="163" y="96"/>
                  </a:lnTo>
                  <a:lnTo>
                    <a:pt x="161" y="96"/>
                  </a:lnTo>
                  <a:lnTo>
                    <a:pt x="157" y="100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3"/>
                  </a:lnTo>
                  <a:lnTo>
                    <a:pt x="159" y="118"/>
                  </a:lnTo>
                  <a:lnTo>
                    <a:pt x="164" y="129"/>
                  </a:lnTo>
                  <a:lnTo>
                    <a:pt x="168" y="138"/>
                  </a:lnTo>
                  <a:lnTo>
                    <a:pt x="169" y="147"/>
                  </a:lnTo>
                  <a:lnTo>
                    <a:pt x="169" y="155"/>
                  </a:lnTo>
                  <a:lnTo>
                    <a:pt x="168" y="164"/>
                  </a:lnTo>
                  <a:lnTo>
                    <a:pt x="166" y="169"/>
                  </a:lnTo>
                  <a:lnTo>
                    <a:pt x="163" y="175"/>
                  </a:lnTo>
                  <a:lnTo>
                    <a:pt x="159" y="180"/>
                  </a:lnTo>
                  <a:lnTo>
                    <a:pt x="156" y="184"/>
                  </a:lnTo>
                  <a:lnTo>
                    <a:pt x="151" y="187"/>
                  </a:lnTo>
                  <a:lnTo>
                    <a:pt x="140" y="193"/>
                  </a:lnTo>
                  <a:lnTo>
                    <a:pt x="130" y="197"/>
                  </a:lnTo>
                  <a:lnTo>
                    <a:pt x="118" y="197"/>
                  </a:lnTo>
                  <a:lnTo>
                    <a:pt x="107" y="198"/>
                  </a:lnTo>
                  <a:lnTo>
                    <a:pt x="94" y="197"/>
                  </a:lnTo>
                  <a:lnTo>
                    <a:pt x="87" y="197"/>
                  </a:lnTo>
                  <a:lnTo>
                    <a:pt x="78" y="193"/>
                  </a:lnTo>
                  <a:lnTo>
                    <a:pt x="69" y="189"/>
                  </a:lnTo>
                  <a:lnTo>
                    <a:pt x="61" y="180"/>
                  </a:lnTo>
                  <a:lnTo>
                    <a:pt x="52" y="171"/>
                  </a:lnTo>
                  <a:lnTo>
                    <a:pt x="47" y="158"/>
                  </a:lnTo>
                  <a:lnTo>
                    <a:pt x="42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6"/>
                  </a:lnTo>
                  <a:lnTo>
                    <a:pt x="54" y="73"/>
                  </a:lnTo>
                  <a:lnTo>
                    <a:pt x="61" y="62"/>
                  </a:lnTo>
                  <a:lnTo>
                    <a:pt x="69" y="53"/>
                  </a:lnTo>
                  <a:lnTo>
                    <a:pt x="80" y="46"/>
                  </a:lnTo>
                  <a:lnTo>
                    <a:pt x="92" y="42"/>
                  </a:lnTo>
                  <a:lnTo>
                    <a:pt x="109" y="42"/>
                  </a:lnTo>
                  <a:lnTo>
                    <a:pt x="126" y="44"/>
                  </a:lnTo>
                  <a:lnTo>
                    <a:pt x="142" y="49"/>
                  </a:lnTo>
                  <a:lnTo>
                    <a:pt x="149" y="51"/>
                  </a:lnTo>
                  <a:lnTo>
                    <a:pt x="154" y="55"/>
                  </a:lnTo>
                  <a:lnTo>
                    <a:pt x="164" y="62"/>
                  </a:lnTo>
                  <a:lnTo>
                    <a:pt x="201" y="87"/>
                  </a:lnTo>
                  <a:lnTo>
                    <a:pt x="240" y="116"/>
                  </a:lnTo>
                  <a:lnTo>
                    <a:pt x="282" y="146"/>
                  </a:lnTo>
                  <a:lnTo>
                    <a:pt x="323" y="177"/>
                  </a:lnTo>
                  <a:lnTo>
                    <a:pt x="364" y="204"/>
                  </a:lnTo>
                  <a:lnTo>
                    <a:pt x="404" y="228"/>
                  </a:lnTo>
                  <a:lnTo>
                    <a:pt x="421" y="237"/>
                  </a:lnTo>
                  <a:lnTo>
                    <a:pt x="439" y="246"/>
                  </a:lnTo>
                  <a:lnTo>
                    <a:pt x="456" y="251"/>
                  </a:lnTo>
                  <a:lnTo>
                    <a:pt x="471" y="257"/>
                  </a:lnTo>
                  <a:lnTo>
                    <a:pt x="490" y="257"/>
                  </a:lnTo>
                  <a:lnTo>
                    <a:pt x="509" y="255"/>
                  </a:lnTo>
                  <a:lnTo>
                    <a:pt x="520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49" y="231"/>
                  </a:lnTo>
                  <a:lnTo>
                    <a:pt x="559" y="220"/>
                  </a:lnTo>
                  <a:lnTo>
                    <a:pt x="566" y="209"/>
                  </a:lnTo>
                  <a:lnTo>
                    <a:pt x="573" y="198"/>
                  </a:lnTo>
                  <a:lnTo>
                    <a:pt x="580" y="187"/>
                  </a:lnTo>
                  <a:lnTo>
                    <a:pt x="584" y="180"/>
                  </a:lnTo>
                  <a:lnTo>
                    <a:pt x="589" y="175"/>
                  </a:lnTo>
                  <a:lnTo>
                    <a:pt x="589" y="73"/>
                  </a:lnTo>
                  <a:lnTo>
                    <a:pt x="532" y="0"/>
                  </a:lnTo>
                  <a:lnTo>
                    <a:pt x="199" y="0"/>
                  </a:lnTo>
                  <a:lnTo>
                    <a:pt x="201" y="4"/>
                  </a:lnTo>
                  <a:lnTo>
                    <a:pt x="204" y="9"/>
                  </a:lnTo>
                  <a:lnTo>
                    <a:pt x="207" y="13"/>
                  </a:lnTo>
                  <a:lnTo>
                    <a:pt x="213" y="15"/>
                  </a:lnTo>
                  <a:lnTo>
                    <a:pt x="216" y="16"/>
                  </a:lnTo>
                  <a:lnTo>
                    <a:pt x="220" y="18"/>
                  </a:lnTo>
                  <a:lnTo>
                    <a:pt x="232" y="24"/>
                  </a:lnTo>
                  <a:lnTo>
                    <a:pt x="245" y="25"/>
                  </a:lnTo>
                  <a:lnTo>
                    <a:pt x="256" y="24"/>
                  </a:lnTo>
                  <a:lnTo>
                    <a:pt x="268" y="22"/>
                  </a:lnTo>
                  <a:lnTo>
                    <a:pt x="270" y="24"/>
                  </a:lnTo>
                  <a:lnTo>
                    <a:pt x="273" y="25"/>
                  </a:lnTo>
                  <a:lnTo>
                    <a:pt x="276" y="36"/>
                  </a:lnTo>
                  <a:lnTo>
                    <a:pt x="282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2"/>
                  </a:lnTo>
                  <a:lnTo>
                    <a:pt x="301" y="66"/>
                  </a:lnTo>
                  <a:lnTo>
                    <a:pt x="306" y="69"/>
                  </a:lnTo>
                  <a:lnTo>
                    <a:pt x="311" y="73"/>
                  </a:lnTo>
                  <a:lnTo>
                    <a:pt x="318" y="73"/>
                  </a:lnTo>
                  <a:lnTo>
                    <a:pt x="323" y="73"/>
                  </a:lnTo>
                  <a:lnTo>
                    <a:pt x="325" y="71"/>
                  </a:lnTo>
                  <a:lnTo>
                    <a:pt x="328" y="69"/>
                  </a:lnTo>
                  <a:lnTo>
                    <a:pt x="328" y="56"/>
                  </a:lnTo>
                  <a:lnTo>
                    <a:pt x="323" y="44"/>
                  </a:lnTo>
                  <a:lnTo>
                    <a:pt x="320" y="33"/>
                  </a:lnTo>
                  <a:lnTo>
                    <a:pt x="320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2" y="18"/>
                  </a:lnTo>
                  <a:lnTo>
                    <a:pt x="339" y="16"/>
                  </a:lnTo>
                  <a:lnTo>
                    <a:pt x="345" y="16"/>
                  </a:lnTo>
                  <a:lnTo>
                    <a:pt x="351" y="18"/>
                  </a:lnTo>
                  <a:lnTo>
                    <a:pt x="358" y="20"/>
                  </a:lnTo>
                  <a:lnTo>
                    <a:pt x="363" y="24"/>
                  </a:lnTo>
                  <a:lnTo>
                    <a:pt x="368" y="29"/>
                  </a:lnTo>
                  <a:lnTo>
                    <a:pt x="364" y="38"/>
                  </a:lnTo>
                  <a:lnTo>
                    <a:pt x="361" y="47"/>
                  </a:lnTo>
                  <a:lnTo>
                    <a:pt x="361" y="55"/>
                  </a:lnTo>
                  <a:lnTo>
                    <a:pt x="361" y="64"/>
                  </a:lnTo>
                  <a:lnTo>
                    <a:pt x="363" y="80"/>
                  </a:lnTo>
                  <a:lnTo>
                    <a:pt x="368" y="100"/>
                  </a:lnTo>
                  <a:lnTo>
                    <a:pt x="377" y="111"/>
                  </a:lnTo>
                  <a:lnTo>
                    <a:pt x="385" y="122"/>
                  </a:lnTo>
                  <a:lnTo>
                    <a:pt x="390" y="127"/>
                  </a:lnTo>
                  <a:lnTo>
                    <a:pt x="396" y="131"/>
                  </a:lnTo>
                  <a:lnTo>
                    <a:pt x="401" y="133"/>
                  </a:lnTo>
                  <a:lnTo>
                    <a:pt x="408" y="133"/>
                  </a:lnTo>
                  <a:lnTo>
                    <a:pt x="411" y="137"/>
                  </a:lnTo>
                  <a:lnTo>
                    <a:pt x="416" y="138"/>
                  </a:lnTo>
                  <a:lnTo>
                    <a:pt x="420" y="137"/>
                  </a:lnTo>
                  <a:lnTo>
                    <a:pt x="421" y="137"/>
                  </a:lnTo>
                  <a:lnTo>
                    <a:pt x="421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20" y="116"/>
                  </a:lnTo>
                  <a:lnTo>
                    <a:pt x="416" y="107"/>
                  </a:lnTo>
                  <a:lnTo>
                    <a:pt x="414" y="96"/>
                  </a:lnTo>
                  <a:lnTo>
                    <a:pt x="413" y="82"/>
                  </a:lnTo>
                  <a:lnTo>
                    <a:pt x="420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7" y="46"/>
                  </a:lnTo>
                  <a:lnTo>
                    <a:pt x="456" y="42"/>
                  </a:lnTo>
                  <a:lnTo>
                    <a:pt x="468" y="40"/>
                  </a:lnTo>
                  <a:lnTo>
                    <a:pt x="478" y="40"/>
                  </a:lnTo>
                  <a:lnTo>
                    <a:pt x="490" y="42"/>
                  </a:lnTo>
                  <a:lnTo>
                    <a:pt x="501" y="46"/>
                  </a:lnTo>
                  <a:lnTo>
                    <a:pt x="509" y="49"/>
                  </a:lnTo>
                  <a:lnTo>
                    <a:pt x="518" y="56"/>
                  </a:lnTo>
                  <a:lnTo>
                    <a:pt x="527" y="67"/>
                  </a:lnTo>
                  <a:lnTo>
                    <a:pt x="532" y="78"/>
                  </a:lnTo>
                  <a:lnTo>
                    <a:pt x="537" y="91"/>
                  </a:lnTo>
                  <a:lnTo>
                    <a:pt x="539" y="104"/>
                  </a:lnTo>
                  <a:lnTo>
                    <a:pt x="540" y="116"/>
                  </a:lnTo>
                  <a:lnTo>
                    <a:pt x="539" y="129"/>
                  </a:lnTo>
                  <a:lnTo>
                    <a:pt x="537" y="142"/>
                  </a:lnTo>
                  <a:lnTo>
                    <a:pt x="534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5" y="184"/>
                  </a:lnTo>
                  <a:lnTo>
                    <a:pt x="504" y="191"/>
                  </a:lnTo>
                  <a:lnTo>
                    <a:pt x="494" y="195"/>
                  </a:lnTo>
                  <a:lnTo>
                    <a:pt x="483" y="198"/>
                  </a:lnTo>
                  <a:lnTo>
                    <a:pt x="471" y="198"/>
                  </a:lnTo>
                  <a:lnTo>
                    <a:pt x="465" y="198"/>
                  </a:lnTo>
                  <a:lnTo>
                    <a:pt x="458" y="197"/>
                  </a:lnTo>
                  <a:lnTo>
                    <a:pt x="446" y="193"/>
                  </a:lnTo>
                  <a:lnTo>
                    <a:pt x="427" y="184"/>
                  </a:lnTo>
                  <a:lnTo>
                    <a:pt x="368" y="142"/>
                  </a:lnTo>
                  <a:lnTo>
                    <a:pt x="301" y="96"/>
                  </a:lnTo>
                  <a:lnTo>
                    <a:pt x="235" y="53"/>
                  </a:lnTo>
                  <a:lnTo>
                    <a:pt x="173" y="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Freeform 53"/>
            <p:cNvSpPr>
              <a:spLocks/>
            </p:cNvSpPr>
            <p:nvPr/>
          </p:nvSpPr>
          <p:spPr bwMode="auto">
            <a:xfrm rot="-5400000">
              <a:off x="473" y="3328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2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19" y="246"/>
                  </a:lnTo>
                  <a:lnTo>
                    <a:pt x="22" y="242"/>
                  </a:lnTo>
                  <a:lnTo>
                    <a:pt x="28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3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1" y="247"/>
                  </a:lnTo>
                  <a:lnTo>
                    <a:pt x="295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6" y="249"/>
                  </a:lnTo>
                  <a:lnTo>
                    <a:pt x="316" y="247"/>
                  </a:lnTo>
                  <a:lnTo>
                    <a:pt x="311" y="229"/>
                  </a:lnTo>
                  <a:lnTo>
                    <a:pt x="305" y="220"/>
                  </a:lnTo>
                  <a:lnTo>
                    <a:pt x="300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7" y="176"/>
                  </a:lnTo>
                  <a:lnTo>
                    <a:pt x="236" y="175"/>
                  </a:lnTo>
                  <a:lnTo>
                    <a:pt x="226" y="176"/>
                  </a:lnTo>
                  <a:lnTo>
                    <a:pt x="223" y="171"/>
                  </a:lnTo>
                  <a:lnTo>
                    <a:pt x="221" y="162"/>
                  </a:lnTo>
                  <a:lnTo>
                    <a:pt x="216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3" y="96"/>
                  </a:lnTo>
                  <a:lnTo>
                    <a:pt x="169" y="96"/>
                  </a:lnTo>
                  <a:lnTo>
                    <a:pt x="162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7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6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2" y="193"/>
                  </a:lnTo>
                  <a:lnTo>
                    <a:pt x="129" y="195"/>
                  </a:lnTo>
                  <a:lnTo>
                    <a:pt x="119" y="196"/>
                  </a:lnTo>
                  <a:lnTo>
                    <a:pt x="107" y="196"/>
                  </a:lnTo>
                  <a:lnTo>
                    <a:pt x="93" y="196"/>
                  </a:lnTo>
                  <a:lnTo>
                    <a:pt x="86" y="196"/>
                  </a:lnTo>
                  <a:lnTo>
                    <a:pt x="78" y="193"/>
                  </a:lnTo>
                  <a:lnTo>
                    <a:pt x="69" y="187"/>
                  </a:lnTo>
                  <a:lnTo>
                    <a:pt x="62" y="180"/>
                  </a:lnTo>
                  <a:lnTo>
                    <a:pt x="54" y="171"/>
                  </a:lnTo>
                  <a:lnTo>
                    <a:pt x="47" y="158"/>
                  </a:lnTo>
                  <a:lnTo>
                    <a:pt x="41" y="145"/>
                  </a:lnTo>
                  <a:lnTo>
                    <a:pt x="40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5"/>
                  </a:lnTo>
                  <a:lnTo>
                    <a:pt x="54" y="71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8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6" y="62"/>
                  </a:lnTo>
                  <a:lnTo>
                    <a:pt x="202" y="87"/>
                  </a:lnTo>
                  <a:lnTo>
                    <a:pt x="242" y="116"/>
                  </a:lnTo>
                  <a:lnTo>
                    <a:pt x="281" y="145"/>
                  </a:lnTo>
                  <a:lnTo>
                    <a:pt x="324" y="176"/>
                  </a:lnTo>
                  <a:lnTo>
                    <a:pt x="364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6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19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8" y="209"/>
                  </a:lnTo>
                  <a:lnTo>
                    <a:pt x="575" y="198"/>
                  </a:lnTo>
                  <a:lnTo>
                    <a:pt x="580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4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6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3" y="23"/>
                  </a:lnTo>
                  <a:lnTo>
                    <a:pt x="276" y="34"/>
                  </a:lnTo>
                  <a:lnTo>
                    <a:pt x="281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0" y="64"/>
                  </a:lnTo>
                  <a:lnTo>
                    <a:pt x="305" y="69"/>
                  </a:lnTo>
                  <a:lnTo>
                    <a:pt x="311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30" y="69"/>
                  </a:lnTo>
                  <a:lnTo>
                    <a:pt x="330" y="54"/>
                  </a:lnTo>
                  <a:lnTo>
                    <a:pt x="323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2" y="23"/>
                  </a:lnTo>
                  <a:lnTo>
                    <a:pt x="368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1" y="54"/>
                  </a:lnTo>
                  <a:lnTo>
                    <a:pt x="361" y="62"/>
                  </a:lnTo>
                  <a:lnTo>
                    <a:pt x="362" y="78"/>
                  </a:lnTo>
                  <a:lnTo>
                    <a:pt x="368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8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6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30" y="56"/>
                  </a:lnTo>
                  <a:lnTo>
                    <a:pt x="435" y="51"/>
                  </a:lnTo>
                  <a:lnTo>
                    <a:pt x="440" y="47"/>
                  </a:lnTo>
                  <a:lnTo>
                    <a:pt x="449" y="44"/>
                  </a:lnTo>
                  <a:lnTo>
                    <a:pt x="457" y="42"/>
                  </a:lnTo>
                  <a:lnTo>
                    <a:pt x="468" y="40"/>
                  </a:lnTo>
                  <a:lnTo>
                    <a:pt x="480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7" y="91"/>
                  </a:lnTo>
                  <a:lnTo>
                    <a:pt x="540" y="104"/>
                  </a:lnTo>
                  <a:lnTo>
                    <a:pt x="540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30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6" y="189"/>
                  </a:lnTo>
                  <a:lnTo>
                    <a:pt x="495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7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8" y="142"/>
                  </a:lnTo>
                  <a:lnTo>
                    <a:pt x="302" y="96"/>
                  </a:lnTo>
                  <a:lnTo>
                    <a:pt x="235" y="51"/>
                  </a:lnTo>
                  <a:lnTo>
                    <a:pt x="173" y="9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" name="Freeform 54"/>
            <p:cNvSpPr>
              <a:spLocks/>
            </p:cNvSpPr>
            <p:nvPr/>
          </p:nvSpPr>
          <p:spPr bwMode="auto">
            <a:xfrm rot="-5400000">
              <a:off x="340" y="3327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2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3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3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1" y="14"/>
                  </a:lnTo>
                  <a:lnTo>
                    <a:pt x="295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6" y="13"/>
                  </a:lnTo>
                  <a:lnTo>
                    <a:pt x="316" y="14"/>
                  </a:lnTo>
                  <a:lnTo>
                    <a:pt x="311" y="31"/>
                  </a:lnTo>
                  <a:lnTo>
                    <a:pt x="305" y="42"/>
                  </a:lnTo>
                  <a:lnTo>
                    <a:pt x="300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7" y="85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100"/>
                  </a:lnTo>
                  <a:lnTo>
                    <a:pt x="216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3" y="166"/>
                  </a:lnTo>
                  <a:lnTo>
                    <a:pt x="169" y="166"/>
                  </a:lnTo>
                  <a:lnTo>
                    <a:pt x="162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6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2" y="69"/>
                  </a:lnTo>
                  <a:lnTo>
                    <a:pt x="129" y="67"/>
                  </a:lnTo>
                  <a:lnTo>
                    <a:pt x="119" y="65"/>
                  </a:lnTo>
                  <a:lnTo>
                    <a:pt x="107" y="65"/>
                  </a:lnTo>
                  <a:lnTo>
                    <a:pt x="93" y="65"/>
                  </a:lnTo>
                  <a:lnTo>
                    <a:pt x="86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2" y="82"/>
                  </a:lnTo>
                  <a:lnTo>
                    <a:pt x="54" y="93"/>
                  </a:lnTo>
                  <a:lnTo>
                    <a:pt x="47" y="104"/>
                  </a:lnTo>
                  <a:lnTo>
                    <a:pt x="41" y="116"/>
                  </a:lnTo>
                  <a:lnTo>
                    <a:pt x="40" y="129"/>
                  </a:lnTo>
                  <a:lnTo>
                    <a:pt x="38" y="140"/>
                  </a:lnTo>
                  <a:lnTo>
                    <a:pt x="38" y="151"/>
                  </a:lnTo>
                  <a:lnTo>
                    <a:pt x="40" y="160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0" y="200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8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6" y="200"/>
                  </a:lnTo>
                  <a:lnTo>
                    <a:pt x="202" y="175"/>
                  </a:lnTo>
                  <a:lnTo>
                    <a:pt x="242" y="147"/>
                  </a:lnTo>
                  <a:lnTo>
                    <a:pt x="281" y="116"/>
                  </a:lnTo>
                  <a:lnTo>
                    <a:pt x="324" y="85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6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19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8" y="53"/>
                  </a:lnTo>
                  <a:lnTo>
                    <a:pt x="575" y="64"/>
                  </a:lnTo>
                  <a:lnTo>
                    <a:pt x="580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4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6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3" y="238"/>
                  </a:lnTo>
                  <a:lnTo>
                    <a:pt x="276" y="227"/>
                  </a:lnTo>
                  <a:lnTo>
                    <a:pt x="281" y="215"/>
                  </a:lnTo>
                  <a:lnTo>
                    <a:pt x="285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0" y="198"/>
                  </a:lnTo>
                  <a:lnTo>
                    <a:pt x="305" y="193"/>
                  </a:lnTo>
                  <a:lnTo>
                    <a:pt x="311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30" y="193"/>
                  </a:lnTo>
                  <a:lnTo>
                    <a:pt x="330" y="207"/>
                  </a:lnTo>
                  <a:lnTo>
                    <a:pt x="323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2" y="238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1" y="206"/>
                  </a:lnTo>
                  <a:lnTo>
                    <a:pt x="361" y="198"/>
                  </a:lnTo>
                  <a:lnTo>
                    <a:pt x="362" y="182"/>
                  </a:lnTo>
                  <a:lnTo>
                    <a:pt x="368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0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8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6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30" y="206"/>
                  </a:lnTo>
                  <a:lnTo>
                    <a:pt x="435" y="209"/>
                  </a:lnTo>
                  <a:lnTo>
                    <a:pt x="440" y="215"/>
                  </a:lnTo>
                  <a:lnTo>
                    <a:pt x="449" y="217"/>
                  </a:lnTo>
                  <a:lnTo>
                    <a:pt x="457" y="220"/>
                  </a:lnTo>
                  <a:lnTo>
                    <a:pt x="468" y="222"/>
                  </a:lnTo>
                  <a:lnTo>
                    <a:pt x="480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7" y="171"/>
                  </a:lnTo>
                  <a:lnTo>
                    <a:pt x="540" y="158"/>
                  </a:lnTo>
                  <a:lnTo>
                    <a:pt x="540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30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6" y="71"/>
                  </a:lnTo>
                  <a:lnTo>
                    <a:pt x="495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7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8" y="120"/>
                  </a:lnTo>
                  <a:lnTo>
                    <a:pt x="302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2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" name="Freeform 55"/>
            <p:cNvSpPr>
              <a:spLocks/>
            </p:cNvSpPr>
            <p:nvPr/>
          </p:nvSpPr>
          <p:spPr bwMode="auto">
            <a:xfrm rot="-5400000">
              <a:off x="474" y="2309"/>
              <a:ext cx="340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8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79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6"/>
                  </a:lnTo>
                  <a:lnTo>
                    <a:pt x="479" y="260"/>
                  </a:lnTo>
                  <a:lnTo>
                    <a:pt x="455" y="262"/>
                  </a:lnTo>
                  <a:lnTo>
                    <a:pt x="438" y="260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8" y="255"/>
                  </a:lnTo>
                  <a:lnTo>
                    <a:pt x="274" y="251"/>
                  </a:lnTo>
                  <a:lnTo>
                    <a:pt x="272" y="249"/>
                  </a:lnTo>
                  <a:lnTo>
                    <a:pt x="272" y="247"/>
                  </a:lnTo>
                  <a:lnTo>
                    <a:pt x="279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6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5" y="185"/>
                  </a:lnTo>
                  <a:lnTo>
                    <a:pt x="324" y="182"/>
                  </a:lnTo>
                  <a:lnTo>
                    <a:pt x="333" y="178"/>
                  </a:lnTo>
                  <a:lnTo>
                    <a:pt x="341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2" y="144"/>
                  </a:lnTo>
                  <a:lnTo>
                    <a:pt x="378" y="133"/>
                  </a:lnTo>
                  <a:lnTo>
                    <a:pt x="383" y="122"/>
                  </a:lnTo>
                  <a:lnTo>
                    <a:pt x="391" y="113"/>
                  </a:lnTo>
                  <a:lnTo>
                    <a:pt x="402" y="104"/>
                  </a:lnTo>
                  <a:lnTo>
                    <a:pt x="410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9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3" y="109"/>
                  </a:lnTo>
                  <a:lnTo>
                    <a:pt x="433" y="111"/>
                  </a:lnTo>
                  <a:lnTo>
                    <a:pt x="429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2" y="169"/>
                  </a:lnTo>
                  <a:lnTo>
                    <a:pt x="426" y="175"/>
                  </a:lnTo>
                  <a:lnTo>
                    <a:pt x="429" y="180"/>
                  </a:lnTo>
                  <a:lnTo>
                    <a:pt x="433" y="184"/>
                  </a:lnTo>
                  <a:lnTo>
                    <a:pt x="438" y="187"/>
                  </a:lnTo>
                  <a:lnTo>
                    <a:pt x="448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4" y="196"/>
                  </a:lnTo>
                  <a:lnTo>
                    <a:pt x="510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6" y="171"/>
                  </a:lnTo>
                  <a:lnTo>
                    <a:pt x="543" y="158"/>
                  </a:lnTo>
                  <a:lnTo>
                    <a:pt x="547" y="145"/>
                  </a:lnTo>
                  <a:lnTo>
                    <a:pt x="550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8" y="102"/>
                  </a:lnTo>
                  <a:lnTo>
                    <a:pt x="543" y="85"/>
                  </a:lnTo>
                  <a:lnTo>
                    <a:pt x="536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9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40" y="51"/>
                  </a:lnTo>
                  <a:lnTo>
                    <a:pt x="435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5" y="176"/>
                  </a:lnTo>
                  <a:lnTo>
                    <a:pt x="224" y="204"/>
                  </a:lnTo>
                  <a:lnTo>
                    <a:pt x="186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9" y="256"/>
                  </a:lnTo>
                  <a:lnTo>
                    <a:pt x="100" y="256"/>
                  </a:lnTo>
                  <a:lnTo>
                    <a:pt x="81" y="255"/>
                  </a:lnTo>
                  <a:lnTo>
                    <a:pt x="69" y="251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1" y="220"/>
                  </a:lnTo>
                  <a:lnTo>
                    <a:pt x="22" y="209"/>
                  </a:lnTo>
                  <a:lnTo>
                    <a:pt x="15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90" y="0"/>
                  </a:lnTo>
                  <a:lnTo>
                    <a:pt x="388" y="3"/>
                  </a:lnTo>
                  <a:lnTo>
                    <a:pt x="384" y="7"/>
                  </a:lnTo>
                  <a:lnTo>
                    <a:pt x="381" y="13"/>
                  </a:lnTo>
                  <a:lnTo>
                    <a:pt x="378" y="14"/>
                  </a:lnTo>
                  <a:lnTo>
                    <a:pt x="372" y="16"/>
                  </a:lnTo>
                  <a:lnTo>
                    <a:pt x="369" y="18"/>
                  </a:lnTo>
                  <a:lnTo>
                    <a:pt x="357" y="22"/>
                  </a:lnTo>
                  <a:lnTo>
                    <a:pt x="345" y="23"/>
                  </a:lnTo>
                  <a:lnTo>
                    <a:pt x="333" y="23"/>
                  </a:lnTo>
                  <a:lnTo>
                    <a:pt x="322" y="20"/>
                  </a:lnTo>
                  <a:lnTo>
                    <a:pt x="319" y="23"/>
                  </a:lnTo>
                  <a:lnTo>
                    <a:pt x="317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3" y="53"/>
                  </a:lnTo>
                  <a:lnTo>
                    <a:pt x="300" y="56"/>
                  </a:lnTo>
                  <a:lnTo>
                    <a:pt x="295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2" y="74"/>
                  </a:lnTo>
                  <a:lnTo>
                    <a:pt x="265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5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5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6" y="38"/>
                  </a:lnTo>
                  <a:lnTo>
                    <a:pt x="227" y="47"/>
                  </a:lnTo>
                  <a:lnTo>
                    <a:pt x="227" y="54"/>
                  </a:lnTo>
                  <a:lnTo>
                    <a:pt x="229" y="62"/>
                  </a:lnTo>
                  <a:lnTo>
                    <a:pt x="226" y="78"/>
                  </a:lnTo>
                  <a:lnTo>
                    <a:pt x="222" y="100"/>
                  </a:lnTo>
                  <a:lnTo>
                    <a:pt x="214" y="111"/>
                  </a:lnTo>
                  <a:lnTo>
                    <a:pt x="203" y="122"/>
                  </a:lnTo>
                  <a:lnTo>
                    <a:pt x="200" y="125"/>
                  </a:lnTo>
                  <a:lnTo>
                    <a:pt x="195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7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69" y="135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6" y="94"/>
                  </a:lnTo>
                  <a:lnTo>
                    <a:pt x="176" y="82"/>
                  </a:lnTo>
                  <a:lnTo>
                    <a:pt x="169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81" y="47"/>
                  </a:lnTo>
                  <a:lnTo>
                    <a:pt x="70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50" y="129"/>
                  </a:lnTo>
                  <a:lnTo>
                    <a:pt x="52" y="142"/>
                  </a:lnTo>
                  <a:lnTo>
                    <a:pt x="55" y="153"/>
                  </a:lnTo>
                  <a:lnTo>
                    <a:pt x="60" y="165"/>
                  </a:lnTo>
                  <a:lnTo>
                    <a:pt x="65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5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5" y="191"/>
                  </a:lnTo>
                  <a:lnTo>
                    <a:pt x="164" y="184"/>
                  </a:lnTo>
                  <a:lnTo>
                    <a:pt x="222" y="142"/>
                  </a:lnTo>
                  <a:lnTo>
                    <a:pt x="288" y="96"/>
                  </a:lnTo>
                  <a:lnTo>
                    <a:pt x="355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" name="Freeform 56"/>
            <p:cNvSpPr>
              <a:spLocks/>
            </p:cNvSpPr>
            <p:nvPr/>
          </p:nvSpPr>
          <p:spPr bwMode="auto">
            <a:xfrm rot="-5400000">
              <a:off x="341" y="2308"/>
              <a:ext cx="340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8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9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5"/>
                  </a:lnTo>
                  <a:lnTo>
                    <a:pt x="479" y="2"/>
                  </a:lnTo>
                  <a:lnTo>
                    <a:pt x="455" y="0"/>
                  </a:lnTo>
                  <a:lnTo>
                    <a:pt x="438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8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8" y="5"/>
                  </a:lnTo>
                  <a:lnTo>
                    <a:pt x="274" y="9"/>
                  </a:lnTo>
                  <a:lnTo>
                    <a:pt x="272" y="13"/>
                  </a:lnTo>
                  <a:lnTo>
                    <a:pt x="272" y="14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6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5" y="76"/>
                  </a:lnTo>
                  <a:lnTo>
                    <a:pt x="324" y="80"/>
                  </a:lnTo>
                  <a:lnTo>
                    <a:pt x="333" y="84"/>
                  </a:lnTo>
                  <a:lnTo>
                    <a:pt x="341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2" y="118"/>
                  </a:lnTo>
                  <a:lnTo>
                    <a:pt x="378" y="129"/>
                  </a:lnTo>
                  <a:lnTo>
                    <a:pt x="383" y="138"/>
                  </a:lnTo>
                  <a:lnTo>
                    <a:pt x="391" y="149"/>
                  </a:lnTo>
                  <a:lnTo>
                    <a:pt x="402" y="156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9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3" y="153"/>
                  </a:lnTo>
                  <a:lnTo>
                    <a:pt x="433" y="151"/>
                  </a:lnTo>
                  <a:lnTo>
                    <a:pt x="429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2" y="93"/>
                  </a:lnTo>
                  <a:lnTo>
                    <a:pt x="426" y="87"/>
                  </a:lnTo>
                  <a:lnTo>
                    <a:pt x="429" y="82"/>
                  </a:lnTo>
                  <a:lnTo>
                    <a:pt x="433" y="78"/>
                  </a:lnTo>
                  <a:lnTo>
                    <a:pt x="438" y="75"/>
                  </a:lnTo>
                  <a:lnTo>
                    <a:pt x="448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4" y="67"/>
                  </a:lnTo>
                  <a:lnTo>
                    <a:pt x="510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6" y="93"/>
                  </a:lnTo>
                  <a:lnTo>
                    <a:pt x="543" y="104"/>
                  </a:lnTo>
                  <a:lnTo>
                    <a:pt x="547" y="116"/>
                  </a:lnTo>
                  <a:lnTo>
                    <a:pt x="550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8" y="160"/>
                  </a:lnTo>
                  <a:lnTo>
                    <a:pt x="543" y="178"/>
                  </a:lnTo>
                  <a:lnTo>
                    <a:pt x="536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4" y="218"/>
                  </a:lnTo>
                  <a:lnTo>
                    <a:pt x="497" y="218"/>
                  </a:lnTo>
                  <a:lnTo>
                    <a:pt x="479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40" y="211"/>
                  </a:lnTo>
                  <a:lnTo>
                    <a:pt x="435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5" y="85"/>
                  </a:lnTo>
                  <a:lnTo>
                    <a:pt x="224" y="58"/>
                  </a:lnTo>
                  <a:lnTo>
                    <a:pt x="186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9" y="5"/>
                  </a:lnTo>
                  <a:lnTo>
                    <a:pt x="100" y="5"/>
                  </a:lnTo>
                  <a:lnTo>
                    <a:pt x="81" y="7"/>
                  </a:lnTo>
                  <a:lnTo>
                    <a:pt x="69" y="11"/>
                  </a:lnTo>
                  <a:lnTo>
                    <a:pt x="58" y="16"/>
                  </a:lnTo>
                  <a:lnTo>
                    <a:pt x="48" y="24"/>
                  </a:lnTo>
                  <a:lnTo>
                    <a:pt x="39" y="33"/>
                  </a:lnTo>
                  <a:lnTo>
                    <a:pt x="31" y="42"/>
                  </a:lnTo>
                  <a:lnTo>
                    <a:pt x="22" y="53"/>
                  </a:lnTo>
                  <a:lnTo>
                    <a:pt x="15" y="64"/>
                  </a:lnTo>
                  <a:lnTo>
                    <a:pt x="8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90" y="264"/>
                  </a:lnTo>
                  <a:lnTo>
                    <a:pt x="388" y="258"/>
                  </a:lnTo>
                  <a:lnTo>
                    <a:pt x="384" y="255"/>
                  </a:lnTo>
                  <a:lnTo>
                    <a:pt x="381" y="249"/>
                  </a:lnTo>
                  <a:lnTo>
                    <a:pt x="378" y="247"/>
                  </a:lnTo>
                  <a:lnTo>
                    <a:pt x="372" y="246"/>
                  </a:lnTo>
                  <a:lnTo>
                    <a:pt x="369" y="244"/>
                  </a:lnTo>
                  <a:lnTo>
                    <a:pt x="357" y="238"/>
                  </a:lnTo>
                  <a:lnTo>
                    <a:pt x="345" y="237"/>
                  </a:lnTo>
                  <a:lnTo>
                    <a:pt x="333" y="238"/>
                  </a:lnTo>
                  <a:lnTo>
                    <a:pt x="322" y="242"/>
                  </a:lnTo>
                  <a:lnTo>
                    <a:pt x="319" y="238"/>
                  </a:lnTo>
                  <a:lnTo>
                    <a:pt x="317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3" y="209"/>
                  </a:lnTo>
                  <a:lnTo>
                    <a:pt x="300" y="206"/>
                  </a:lnTo>
                  <a:lnTo>
                    <a:pt x="295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2" y="189"/>
                  </a:lnTo>
                  <a:lnTo>
                    <a:pt x="265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5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5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2" y="235"/>
                  </a:lnTo>
                  <a:lnTo>
                    <a:pt x="226" y="224"/>
                  </a:lnTo>
                  <a:lnTo>
                    <a:pt x="227" y="215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6" y="182"/>
                  </a:lnTo>
                  <a:lnTo>
                    <a:pt x="222" y="162"/>
                  </a:lnTo>
                  <a:lnTo>
                    <a:pt x="214" y="151"/>
                  </a:lnTo>
                  <a:lnTo>
                    <a:pt x="203" y="140"/>
                  </a:lnTo>
                  <a:lnTo>
                    <a:pt x="200" y="136"/>
                  </a:lnTo>
                  <a:lnTo>
                    <a:pt x="195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7" y="126"/>
                  </a:lnTo>
                  <a:lnTo>
                    <a:pt x="172" y="124"/>
                  </a:lnTo>
                  <a:lnTo>
                    <a:pt x="169" y="127"/>
                  </a:lnTo>
                  <a:lnTo>
                    <a:pt x="165" y="131"/>
                  </a:lnTo>
                  <a:lnTo>
                    <a:pt x="165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6" y="166"/>
                  </a:lnTo>
                  <a:lnTo>
                    <a:pt x="176" y="180"/>
                  </a:lnTo>
                  <a:lnTo>
                    <a:pt x="169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81" y="215"/>
                  </a:lnTo>
                  <a:lnTo>
                    <a:pt x="70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50" y="158"/>
                  </a:lnTo>
                  <a:lnTo>
                    <a:pt x="48" y="146"/>
                  </a:lnTo>
                  <a:lnTo>
                    <a:pt x="50" y="133"/>
                  </a:lnTo>
                  <a:lnTo>
                    <a:pt x="52" y="120"/>
                  </a:lnTo>
                  <a:lnTo>
                    <a:pt x="55" y="107"/>
                  </a:lnTo>
                  <a:lnTo>
                    <a:pt x="60" y="96"/>
                  </a:lnTo>
                  <a:lnTo>
                    <a:pt x="65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5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5" y="71"/>
                  </a:lnTo>
                  <a:lnTo>
                    <a:pt x="164" y="78"/>
                  </a:lnTo>
                  <a:lnTo>
                    <a:pt x="222" y="120"/>
                  </a:lnTo>
                  <a:lnTo>
                    <a:pt x="288" y="166"/>
                  </a:lnTo>
                  <a:lnTo>
                    <a:pt x="355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" name="Freeform 57"/>
            <p:cNvSpPr>
              <a:spLocks/>
            </p:cNvSpPr>
            <p:nvPr/>
          </p:nvSpPr>
          <p:spPr bwMode="auto">
            <a:xfrm rot="-5400000">
              <a:off x="552" y="3770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5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8" y="7"/>
                  </a:lnTo>
                  <a:lnTo>
                    <a:pt x="173" y="11"/>
                  </a:lnTo>
                  <a:lnTo>
                    <a:pt x="178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7" y="60"/>
                  </a:lnTo>
                  <a:lnTo>
                    <a:pt x="257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5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5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6" y="13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99" y="0"/>
                  </a:lnTo>
                  <a:lnTo>
                    <a:pt x="306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6" y="93"/>
                  </a:lnTo>
                  <a:lnTo>
                    <a:pt x="299" y="104"/>
                  </a:lnTo>
                  <a:lnTo>
                    <a:pt x="288" y="113"/>
                  </a:lnTo>
                  <a:lnTo>
                    <a:pt x="280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7" y="116"/>
                  </a:lnTo>
                  <a:lnTo>
                    <a:pt x="221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7" y="80"/>
                  </a:lnTo>
                  <a:lnTo>
                    <a:pt x="181" y="76"/>
                  </a:lnTo>
                  <a:lnTo>
                    <a:pt x="168" y="66"/>
                  </a:lnTo>
                  <a:lnTo>
                    <a:pt x="156" y="58"/>
                  </a:lnTo>
                  <a:lnTo>
                    <a:pt x="143" y="51"/>
                  </a:lnTo>
                  <a:lnTo>
                    <a:pt x="130" y="47"/>
                  </a:lnTo>
                  <a:lnTo>
                    <a:pt x="118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7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0" y="109"/>
                  </a:lnTo>
                  <a:lnTo>
                    <a:pt x="40" y="124"/>
                  </a:lnTo>
                  <a:lnTo>
                    <a:pt x="42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4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9" y="200"/>
                  </a:lnTo>
                  <a:lnTo>
                    <a:pt x="109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1" y="175"/>
                  </a:lnTo>
                  <a:lnTo>
                    <a:pt x="166" y="158"/>
                  </a:lnTo>
                  <a:lnTo>
                    <a:pt x="168" y="142"/>
                  </a:lnTo>
                  <a:lnTo>
                    <a:pt x="164" y="129"/>
                  </a:lnTo>
                  <a:lnTo>
                    <a:pt x="161" y="118"/>
                  </a:lnTo>
                  <a:lnTo>
                    <a:pt x="157" y="109"/>
                  </a:lnTo>
                  <a:lnTo>
                    <a:pt x="159" y="106"/>
                  </a:lnTo>
                  <a:lnTo>
                    <a:pt x="161" y="102"/>
                  </a:lnTo>
                  <a:lnTo>
                    <a:pt x="164" y="100"/>
                  </a:lnTo>
                  <a:lnTo>
                    <a:pt x="168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5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4" y="127"/>
                  </a:lnTo>
                  <a:lnTo>
                    <a:pt x="211" y="144"/>
                  </a:lnTo>
                  <a:lnTo>
                    <a:pt x="216" y="160"/>
                  </a:lnTo>
                  <a:lnTo>
                    <a:pt x="223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2" y="182"/>
                  </a:lnTo>
                  <a:lnTo>
                    <a:pt x="273" y="189"/>
                  </a:lnTo>
                  <a:lnTo>
                    <a:pt x="287" y="204"/>
                  </a:lnTo>
                  <a:lnTo>
                    <a:pt x="300" y="220"/>
                  </a:lnTo>
                  <a:lnTo>
                    <a:pt x="306" y="229"/>
                  </a:lnTo>
                  <a:lnTo>
                    <a:pt x="309" y="244"/>
                  </a:lnTo>
                  <a:lnTo>
                    <a:pt x="311" y="249"/>
                  </a:lnTo>
                  <a:lnTo>
                    <a:pt x="313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6" y="258"/>
                  </a:lnTo>
                  <a:lnTo>
                    <a:pt x="299" y="255"/>
                  </a:lnTo>
                  <a:lnTo>
                    <a:pt x="294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6" y="242"/>
                  </a:lnTo>
                  <a:lnTo>
                    <a:pt x="256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8" y="242"/>
                  </a:lnTo>
                  <a:lnTo>
                    <a:pt x="199" y="244"/>
                  </a:lnTo>
                  <a:lnTo>
                    <a:pt x="181" y="248"/>
                  </a:lnTo>
                  <a:lnTo>
                    <a:pt x="162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5" y="264"/>
                  </a:lnTo>
                  <a:lnTo>
                    <a:pt x="106" y="264"/>
                  </a:lnTo>
                  <a:lnTo>
                    <a:pt x="85" y="260"/>
                  </a:lnTo>
                  <a:lnTo>
                    <a:pt x="49" y="249"/>
                  </a:lnTo>
                  <a:lnTo>
                    <a:pt x="24" y="242"/>
                  </a:lnTo>
                  <a:lnTo>
                    <a:pt x="11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" name="Freeform 58"/>
            <p:cNvSpPr>
              <a:spLocks/>
            </p:cNvSpPr>
            <p:nvPr/>
          </p:nvSpPr>
          <p:spPr bwMode="auto">
            <a:xfrm rot="-5400000">
              <a:off x="419" y="3769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5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8" y="257"/>
                  </a:lnTo>
                  <a:lnTo>
                    <a:pt x="173" y="253"/>
                  </a:lnTo>
                  <a:lnTo>
                    <a:pt x="178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7" y="204"/>
                  </a:lnTo>
                  <a:lnTo>
                    <a:pt x="257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5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5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6" y="253"/>
                  </a:lnTo>
                  <a:lnTo>
                    <a:pt x="254" y="257"/>
                  </a:lnTo>
                  <a:lnTo>
                    <a:pt x="254" y="264"/>
                  </a:lnTo>
                  <a:lnTo>
                    <a:pt x="299" y="264"/>
                  </a:lnTo>
                  <a:lnTo>
                    <a:pt x="306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6" y="173"/>
                  </a:lnTo>
                  <a:lnTo>
                    <a:pt x="299" y="160"/>
                  </a:lnTo>
                  <a:lnTo>
                    <a:pt x="288" y="151"/>
                  </a:lnTo>
                  <a:lnTo>
                    <a:pt x="280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7" y="148"/>
                  </a:lnTo>
                  <a:lnTo>
                    <a:pt x="221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7" y="184"/>
                  </a:lnTo>
                  <a:lnTo>
                    <a:pt x="181" y="188"/>
                  </a:lnTo>
                  <a:lnTo>
                    <a:pt x="168" y="197"/>
                  </a:lnTo>
                  <a:lnTo>
                    <a:pt x="156" y="206"/>
                  </a:lnTo>
                  <a:lnTo>
                    <a:pt x="143" y="211"/>
                  </a:lnTo>
                  <a:lnTo>
                    <a:pt x="130" y="217"/>
                  </a:lnTo>
                  <a:lnTo>
                    <a:pt x="118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7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0" y="155"/>
                  </a:lnTo>
                  <a:lnTo>
                    <a:pt x="40" y="140"/>
                  </a:lnTo>
                  <a:lnTo>
                    <a:pt x="42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4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9" y="66"/>
                  </a:lnTo>
                  <a:lnTo>
                    <a:pt x="109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1" y="89"/>
                  </a:lnTo>
                  <a:lnTo>
                    <a:pt x="166" y="106"/>
                  </a:lnTo>
                  <a:lnTo>
                    <a:pt x="168" y="120"/>
                  </a:lnTo>
                  <a:lnTo>
                    <a:pt x="164" y="135"/>
                  </a:lnTo>
                  <a:lnTo>
                    <a:pt x="161" y="146"/>
                  </a:lnTo>
                  <a:lnTo>
                    <a:pt x="157" y="157"/>
                  </a:lnTo>
                  <a:lnTo>
                    <a:pt x="159" y="158"/>
                  </a:lnTo>
                  <a:lnTo>
                    <a:pt x="161" y="162"/>
                  </a:lnTo>
                  <a:lnTo>
                    <a:pt x="164" y="164"/>
                  </a:lnTo>
                  <a:lnTo>
                    <a:pt x="168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5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4" y="137"/>
                  </a:lnTo>
                  <a:lnTo>
                    <a:pt x="211" y="120"/>
                  </a:lnTo>
                  <a:lnTo>
                    <a:pt x="216" y="104"/>
                  </a:lnTo>
                  <a:lnTo>
                    <a:pt x="223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2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7" y="60"/>
                  </a:lnTo>
                  <a:lnTo>
                    <a:pt x="294" y="51"/>
                  </a:lnTo>
                  <a:lnTo>
                    <a:pt x="300" y="44"/>
                  </a:lnTo>
                  <a:lnTo>
                    <a:pt x="306" y="35"/>
                  </a:lnTo>
                  <a:lnTo>
                    <a:pt x="309" y="20"/>
                  </a:lnTo>
                  <a:lnTo>
                    <a:pt x="311" y="15"/>
                  </a:lnTo>
                  <a:lnTo>
                    <a:pt x="313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6" y="6"/>
                  </a:lnTo>
                  <a:lnTo>
                    <a:pt x="299" y="9"/>
                  </a:lnTo>
                  <a:lnTo>
                    <a:pt x="294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6" y="22"/>
                  </a:lnTo>
                  <a:lnTo>
                    <a:pt x="256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8" y="22"/>
                  </a:lnTo>
                  <a:lnTo>
                    <a:pt x="199" y="20"/>
                  </a:lnTo>
                  <a:lnTo>
                    <a:pt x="181" y="16"/>
                  </a:lnTo>
                  <a:lnTo>
                    <a:pt x="162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06" y="0"/>
                  </a:lnTo>
                  <a:lnTo>
                    <a:pt x="85" y="4"/>
                  </a:lnTo>
                  <a:lnTo>
                    <a:pt x="49" y="15"/>
                  </a:lnTo>
                  <a:lnTo>
                    <a:pt x="24" y="22"/>
                  </a:lnTo>
                  <a:lnTo>
                    <a:pt x="11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" name="Freeform 59"/>
            <p:cNvSpPr>
              <a:spLocks/>
            </p:cNvSpPr>
            <p:nvPr/>
          </p:nvSpPr>
          <p:spPr bwMode="auto">
            <a:xfrm rot="-5400000">
              <a:off x="340" y="4370"/>
              <a:ext cx="339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160" y="264"/>
                  </a:moveTo>
                  <a:lnTo>
                    <a:pt x="39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5" y="15"/>
                  </a:lnTo>
                  <a:lnTo>
                    <a:pt x="19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3" y="16"/>
                  </a:lnTo>
                  <a:lnTo>
                    <a:pt x="62" y="9"/>
                  </a:lnTo>
                  <a:lnTo>
                    <a:pt x="81" y="6"/>
                  </a:lnTo>
                  <a:lnTo>
                    <a:pt x="107" y="2"/>
                  </a:lnTo>
                  <a:lnTo>
                    <a:pt x="132" y="0"/>
                  </a:lnTo>
                  <a:lnTo>
                    <a:pt x="150" y="2"/>
                  </a:lnTo>
                  <a:lnTo>
                    <a:pt x="174" y="9"/>
                  </a:lnTo>
                  <a:lnTo>
                    <a:pt x="193" y="16"/>
                  </a:lnTo>
                  <a:lnTo>
                    <a:pt x="200" y="20"/>
                  </a:lnTo>
                  <a:lnTo>
                    <a:pt x="210" y="20"/>
                  </a:lnTo>
                  <a:lnTo>
                    <a:pt x="222" y="22"/>
                  </a:lnTo>
                  <a:lnTo>
                    <a:pt x="236" y="20"/>
                  </a:lnTo>
                  <a:lnTo>
                    <a:pt x="257" y="18"/>
                  </a:lnTo>
                  <a:lnTo>
                    <a:pt x="281" y="15"/>
                  </a:lnTo>
                  <a:lnTo>
                    <a:pt x="295" y="7"/>
                  </a:lnTo>
                  <a:lnTo>
                    <a:pt x="307" y="4"/>
                  </a:lnTo>
                  <a:lnTo>
                    <a:pt x="310" y="7"/>
                  </a:lnTo>
                  <a:lnTo>
                    <a:pt x="314" y="11"/>
                  </a:lnTo>
                  <a:lnTo>
                    <a:pt x="315" y="13"/>
                  </a:lnTo>
                  <a:lnTo>
                    <a:pt x="315" y="16"/>
                  </a:lnTo>
                  <a:lnTo>
                    <a:pt x="308" y="33"/>
                  </a:lnTo>
                  <a:lnTo>
                    <a:pt x="303" y="42"/>
                  </a:lnTo>
                  <a:lnTo>
                    <a:pt x="298" y="49"/>
                  </a:lnTo>
                  <a:lnTo>
                    <a:pt x="291" y="60"/>
                  </a:lnTo>
                  <a:lnTo>
                    <a:pt x="286" y="67"/>
                  </a:lnTo>
                  <a:lnTo>
                    <a:pt x="279" y="73"/>
                  </a:lnTo>
                  <a:lnTo>
                    <a:pt x="272" y="77"/>
                  </a:lnTo>
                  <a:lnTo>
                    <a:pt x="264" y="80"/>
                  </a:lnTo>
                  <a:lnTo>
                    <a:pt x="255" y="84"/>
                  </a:lnTo>
                  <a:lnTo>
                    <a:pt x="246" y="86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2" y="91"/>
                  </a:lnTo>
                  <a:lnTo>
                    <a:pt x="220" y="91"/>
                  </a:lnTo>
                  <a:lnTo>
                    <a:pt x="219" y="102"/>
                  </a:lnTo>
                  <a:lnTo>
                    <a:pt x="215" y="120"/>
                  </a:lnTo>
                  <a:lnTo>
                    <a:pt x="210" y="129"/>
                  </a:lnTo>
                  <a:lnTo>
                    <a:pt x="205" y="140"/>
                  </a:lnTo>
                  <a:lnTo>
                    <a:pt x="196" y="149"/>
                  </a:lnTo>
                  <a:lnTo>
                    <a:pt x="186" y="157"/>
                  </a:lnTo>
                  <a:lnTo>
                    <a:pt x="177" y="162"/>
                  </a:lnTo>
                  <a:lnTo>
                    <a:pt x="172" y="166"/>
                  </a:lnTo>
                  <a:lnTo>
                    <a:pt x="167" y="166"/>
                  </a:lnTo>
                  <a:lnTo>
                    <a:pt x="162" y="168"/>
                  </a:lnTo>
                  <a:lnTo>
                    <a:pt x="158" y="166"/>
                  </a:lnTo>
                  <a:lnTo>
                    <a:pt x="157" y="164"/>
                  </a:lnTo>
                  <a:lnTo>
                    <a:pt x="155" y="160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7" y="144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7" y="115"/>
                  </a:lnTo>
                  <a:lnTo>
                    <a:pt x="167" y="107"/>
                  </a:lnTo>
                  <a:lnTo>
                    <a:pt x="167" y="100"/>
                  </a:lnTo>
                  <a:lnTo>
                    <a:pt x="165" y="93"/>
                  </a:lnTo>
                  <a:lnTo>
                    <a:pt x="162" y="87"/>
                  </a:lnTo>
                  <a:lnTo>
                    <a:pt x="158" y="84"/>
                  </a:lnTo>
                  <a:lnTo>
                    <a:pt x="155" y="78"/>
                  </a:lnTo>
                  <a:lnTo>
                    <a:pt x="150" y="75"/>
                  </a:lnTo>
                  <a:lnTo>
                    <a:pt x="139" y="71"/>
                  </a:lnTo>
                  <a:lnTo>
                    <a:pt x="127" y="67"/>
                  </a:lnTo>
                  <a:lnTo>
                    <a:pt x="117" y="66"/>
                  </a:lnTo>
                  <a:lnTo>
                    <a:pt x="107" y="66"/>
                  </a:lnTo>
                  <a:lnTo>
                    <a:pt x="93" y="67"/>
                  </a:lnTo>
                  <a:lnTo>
                    <a:pt x="84" y="67"/>
                  </a:lnTo>
                  <a:lnTo>
                    <a:pt x="77" y="69"/>
                  </a:lnTo>
                  <a:lnTo>
                    <a:pt x="67" y="75"/>
                  </a:lnTo>
                  <a:lnTo>
                    <a:pt x="60" y="82"/>
                  </a:lnTo>
                  <a:lnTo>
                    <a:pt x="51" y="93"/>
                  </a:lnTo>
                  <a:lnTo>
                    <a:pt x="44" y="106"/>
                  </a:lnTo>
                  <a:lnTo>
                    <a:pt x="41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39" y="162"/>
                  </a:lnTo>
                  <a:lnTo>
                    <a:pt x="44" y="178"/>
                  </a:lnTo>
                  <a:lnTo>
                    <a:pt x="51" y="191"/>
                  </a:lnTo>
                  <a:lnTo>
                    <a:pt x="60" y="202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4" y="219"/>
                  </a:lnTo>
                  <a:lnTo>
                    <a:pt x="91" y="220"/>
                  </a:lnTo>
                  <a:lnTo>
                    <a:pt x="108" y="222"/>
                  </a:lnTo>
                  <a:lnTo>
                    <a:pt x="124" y="220"/>
                  </a:lnTo>
                  <a:lnTo>
                    <a:pt x="141" y="215"/>
                  </a:lnTo>
                  <a:lnTo>
                    <a:pt x="148" y="211"/>
                  </a:lnTo>
                  <a:lnTo>
                    <a:pt x="153" y="208"/>
                  </a:lnTo>
                  <a:lnTo>
                    <a:pt x="164" y="200"/>
                  </a:lnTo>
                  <a:lnTo>
                    <a:pt x="200" y="177"/>
                  </a:lnTo>
                  <a:lnTo>
                    <a:pt x="239" y="148"/>
                  </a:lnTo>
                  <a:lnTo>
                    <a:pt x="281" y="117"/>
                  </a:lnTo>
                  <a:lnTo>
                    <a:pt x="322" y="87"/>
                  </a:lnTo>
                  <a:lnTo>
                    <a:pt x="364" y="58"/>
                  </a:lnTo>
                  <a:lnTo>
                    <a:pt x="402" y="35"/>
                  </a:lnTo>
                  <a:lnTo>
                    <a:pt x="421" y="26"/>
                  </a:lnTo>
                  <a:lnTo>
                    <a:pt x="438" y="16"/>
                  </a:lnTo>
                  <a:lnTo>
                    <a:pt x="455" y="11"/>
                  </a:lnTo>
                  <a:lnTo>
                    <a:pt x="469" y="6"/>
                  </a:lnTo>
                  <a:lnTo>
                    <a:pt x="488" y="6"/>
                  </a:lnTo>
                  <a:lnTo>
                    <a:pt x="507" y="9"/>
                  </a:lnTo>
                  <a:lnTo>
                    <a:pt x="519" y="11"/>
                  </a:lnTo>
                  <a:lnTo>
                    <a:pt x="529" y="16"/>
                  </a:lnTo>
                  <a:lnTo>
                    <a:pt x="540" y="24"/>
                  </a:lnTo>
                  <a:lnTo>
                    <a:pt x="548" y="33"/>
                  </a:lnTo>
                  <a:lnTo>
                    <a:pt x="557" y="42"/>
                  </a:lnTo>
                  <a:lnTo>
                    <a:pt x="566" y="53"/>
                  </a:lnTo>
                  <a:lnTo>
                    <a:pt x="572" y="64"/>
                  </a:lnTo>
                  <a:lnTo>
                    <a:pt x="579" y="77"/>
                  </a:lnTo>
                  <a:lnTo>
                    <a:pt x="581" y="84"/>
                  </a:lnTo>
                  <a:lnTo>
                    <a:pt x="588" y="89"/>
                  </a:lnTo>
                  <a:lnTo>
                    <a:pt x="588" y="189"/>
                  </a:lnTo>
                  <a:lnTo>
                    <a:pt x="531" y="264"/>
                  </a:lnTo>
                  <a:lnTo>
                    <a:pt x="198" y="264"/>
                  </a:lnTo>
                  <a:lnTo>
                    <a:pt x="200" y="259"/>
                  </a:lnTo>
                  <a:lnTo>
                    <a:pt x="203" y="255"/>
                  </a:lnTo>
                  <a:lnTo>
                    <a:pt x="207" y="251"/>
                  </a:lnTo>
                  <a:lnTo>
                    <a:pt x="210" y="249"/>
                  </a:lnTo>
                  <a:lnTo>
                    <a:pt x="215" y="246"/>
                  </a:lnTo>
                  <a:lnTo>
                    <a:pt x="219" y="244"/>
                  </a:lnTo>
                  <a:lnTo>
                    <a:pt x="231" y="239"/>
                  </a:lnTo>
                  <a:lnTo>
                    <a:pt x="243" y="237"/>
                  </a:lnTo>
                  <a:lnTo>
                    <a:pt x="255" y="239"/>
                  </a:lnTo>
                  <a:lnTo>
                    <a:pt x="265" y="242"/>
                  </a:lnTo>
                  <a:lnTo>
                    <a:pt x="269" y="240"/>
                  </a:lnTo>
                  <a:lnTo>
                    <a:pt x="271" y="239"/>
                  </a:lnTo>
                  <a:lnTo>
                    <a:pt x="274" y="228"/>
                  </a:lnTo>
                  <a:lnTo>
                    <a:pt x="281" y="217"/>
                  </a:lnTo>
                  <a:lnTo>
                    <a:pt x="284" y="211"/>
                  </a:lnTo>
                  <a:lnTo>
                    <a:pt x="288" y="206"/>
                  </a:lnTo>
                  <a:lnTo>
                    <a:pt x="293" y="202"/>
                  </a:lnTo>
                  <a:lnTo>
                    <a:pt x="300" y="198"/>
                  </a:lnTo>
                  <a:lnTo>
                    <a:pt x="303" y="193"/>
                  </a:lnTo>
                  <a:lnTo>
                    <a:pt x="310" y="191"/>
                  </a:lnTo>
                  <a:lnTo>
                    <a:pt x="315" y="189"/>
                  </a:lnTo>
                  <a:lnTo>
                    <a:pt x="322" y="189"/>
                  </a:lnTo>
                  <a:lnTo>
                    <a:pt x="324" y="191"/>
                  </a:lnTo>
                  <a:lnTo>
                    <a:pt x="327" y="193"/>
                  </a:lnTo>
                  <a:lnTo>
                    <a:pt x="327" y="208"/>
                  </a:lnTo>
                  <a:lnTo>
                    <a:pt x="322" y="219"/>
                  </a:lnTo>
                  <a:lnTo>
                    <a:pt x="319" y="229"/>
                  </a:lnTo>
                  <a:lnTo>
                    <a:pt x="319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1" y="246"/>
                  </a:lnTo>
                  <a:lnTo>
                    <a:pt x="338" y="248"/>
                  </a:lnTo>
                  <a:lnTo>
                    <a:pt x="343" y="248"/>
                  </a:lnTo>
                  <a:lnTo>
                    <a:pt x="350" y="246"/>
                  </a:lnTo>
                  <a:lnTo>
                    <a:pt x="355" y="244"/>
                  </a:lnTo>
                  <a:lnTo>
                    <a:pt x="362" y="240"/>
                  </a:lnTo>
                  <a:lnTo>
                    <a:pt x="365" y="235"/>
                  </a:lnTo>
                  <a:lnTo>
                    <a:pt x="362" y="224"/>
                  </a:lnTo>
                  <a:lnTo>
                    <a:pt x="360" y="215"/>
                  </a:lnTo>
                  <a:lnTo>
                    <a:pt x="358" y="208"/>
                  </a:lnTo>
                  <a:lnTo>
                    <a:pt x="358" y="198"/>
                  </a:lnTo>
                  <a:lnTo>
                    <a:pt x="362" y="184"/>
                  </a:lnTo>
                  <a:lnTo>
                    <a:pt x="365" y="164"/>
                  </a:lnTo>
                  <a:lnTo>
                    <a:pt x="374" y="153"/>
                  </a:lnTo>
                  <a:lnTo>
                    <a:pt x="383" y="142"/>
                  </a:lnTo>
                  <a:lnTo>
                    <a:pt x="388" y="137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7" y="129"/>
                  </a:lnTo>
                  <a:lnTo>
                    <a:pt x="410" y="126"/>
                  </a:lnTo>
                  <a:lnTo>
                    <a:pt x="415" y="124"/>
                  </a:lnTo>
                  <a:lnTo>
                    <a:pt x="419" y="128"/>
                  </a:lnTo>
                  <a:lnTo>
                    <a:pt x="421" y="133"/>
                  </a:lnTo>
                  <a:lnTo>
                    <a:pt x="421" y="138"/>
                  </a:lnTo>
                  <a:lnTo>
                    <a:pt x="419" y="148"/>
                  </a:lnTo>
                  <a:lnTo>
                    <a:pt x="415" y="157"/>
                  </a:lnTo>
                  <a:lnTo>
                    <a:pt x="412" y="168"/>
                  </a:lnTo>
                  <a:lnTo>
                    <a:pt x="412" y="180"/>
                  </a:lnTo>
                  <a:lnTo>
                    <a:pt x="419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6" y="219"/>
                  </a:lnTo>
                  <a:lnTo>
                    <a:pt x="455" y="220"/>
                  </a:lnTo>
                  <a:lnTo>
                    <a:pt x="465" y="222"/>
                  </a:lnTo>
                  <a:lnTo>
                    <a:pt x="478" y="222"/>
                  </a:lnTo>
                  <a:lnTo>
                    <a:pt x="488" y="220"/>
                  </a:lnTo>
                  <a:lnTo>
                    <a:pt x="500" y="219"/>
                  </a:lnTo>
                  <a:lnTo>
                    <a:pt x="507" y="215"/>
                  </a:lnTo>
                  <a:lnTo>
                    <a:pt x="517" y="206"/>
                  </a:lnTo>
                  <a:lnTo>
                    <a:pt x="526" y="197"/>
                  </a:lnTo>
                  <a:lnTo>
                    <a:pt x="531" y="184"/>
                  </a:lnTo>
                  <a:lnTo>
                    <a:pt x="536" y="173"/>
                  </a:lnTo>
                  <a:lnTo>
                    <a:pt x="538" y="160"/>
                  </a:lnTo>
                  <a:lnTo>
                    <a:pt x="540" y="146"/>
                  </a:lnTo>
                  <a:lnTo>
                    <a:pt x="538" y="133"/>
                  </a:lnTo>
                  <a:lnTo>
                    <a:pt x="536" y="120"/>
                  </a:lnTo>
                  <a:lnTo>
                    <a:pt x="533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2" y="78"/>
                  </a:lnTo>
                  <a:lnTo>
                    <a:pt x="503" y="73"/>
                  </a:lnTo>
                  <a:lnTo>
                    <a:pt x="493" y="67"/>
                  </a:lnTo>
                  <a:lnTo>
                    <a:pt x="483" y="66"/>
                  </a:lnTo>
                  <a:lnTo>
                    <a:pt x="469" y="66"/>
                  </a:lnTo>
                  <a:lnTo>
                    <a:pt x="464" y="66"/>
                  </a:lnTo>
                  <a:lnTo>
                    <a:pt x="455" y="66"/>
                  </a:lnTo>
                  <a:lnTo>
                    <a:pt x="443" y="71"/>
                  </a:lnTo>
                  <a:lnTo>
                    <a:pt x="424" y="80"/>
                  </a:lnTo>
                  <a:lnTo>
                    <a:pt x="365" y="120"/>
                  </a:lnTo>
                  <a:lnTo>
                    <a:pt x="300" y="166"/>
                  </a:lnTo>
                  <a:lnTo>
                    <a:pt x="233" y="211"/>
                  </a:lnTo>
                  <a:lnTo>
                    <a:pt x="172" y="253"/>
                  </a:lnTo>
                  <a:lnTo>
                    <a:pt x="160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" name="Freeform 60"/>
            <p:cNvSpPr>
              <a:spLocks/>
            </p:cNvSpPr>
            <p:nvPr/>
          </p:nvSpPr>
          <p:spPr bwMode="auto">
            <a:xfrm rot="-5400000">
              <a:off x="473" y="4371"/>
              <a:ext cx="339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0" y="0"/>
                  </a:moveTo>
                  <a:lnTo>
                    <a:pt x="39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8" y="255"/>
                  </a:lnTo>
                  <a:lnTo>
                    <a:pt x="15" y="248"/>
                  </a:lnTo>
                  <a:lnTo>
                    <a:pt x="19" y="246"/>
                  </a:lnTo>
                  <a:lnTo>
                    <a:pt x="22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3" y="246"/>
                  </a:lnTo>
                  <a:lnTo>
                    <a:pt x="62" y="253"/>
                  </a:lnTo>
                  <a:lnTo>
                    <a:pt x="81" y="257"/>
                  </a:lnTo>
                  <a:lnTo>
                    <a:pt x="107" y="260"/>
                  </a:lnTo>
                  <a:lnTo>
                    <a:pt x="132" y="262"/>
                  </a:lnTo>
                  <a:lnTo>
                    <a:pt x="150" y="262"/>
                  </a:lnTo>
                  <a:lnTo>
                    <a:pt x="174" y="253"/>
                  </a:lnTo>
                  <a:lnTo>
                    <a:pt x="193" y="246"/>
                  </a:lnTo>
                  <a:lnTo>
                    <a:pt x="210" y="242"/>
                  </a:lnTo>
                  <a:lnTo>
                    <a:pt x="236" y="242"/>
                  </a:lnTo>
                  <a:lnTo>
                    <a:pt x="257" y="244"/>
                  </a:lnTo>
                  <a:lnTo>
                    <a:pt x="281" y="249"/>
                  </a:lnTo>
                  <a:lnTo>
                    <a:pt x="295" y="255"/>
                  </a:lnTo>
                  <a:lnTo>
                    <a:pt x="307" y="258"/>
                  </a:lnTo>
                  <a:lnTo>
                    <a:pt x="310" y="255"/>
                  </a:lnTo>
                  <a:lnTo>
                    <a:pt x="314" y="253"/>
                  </a:lnTo>
                  <a:lnTo>
                    <a:pt x="315" y="249"/>
                  </a:lnTo>
                  <a:lnTo>
                    <a:pt x="315" y="248"/>
                  </a:lnTo>
                  <a:lnTo>
                    <a:pt x="308" y="231"/>
                  </a:lnTo>
                  <a:lnTo>
                    <a:pt x="303" y="220"/>
                  </a:lnTo>
                  <a:lnTo>
                    <a:pt x="298" y="213"/>
                  </a:lnTo>
                  <a:lnTo>
                    <a:pt x="291" y="202"/>
                  </a:lnTo>
                  <a:lnTo>
                    <a:pt x="286" y="195"/>
                  </a:lnTo>
                  <a:lnTo>
                    <a:pt x="279" y="189"/>
                  </a:lnTo>
                  <a:lnTo>
                    <a:pt x="272" y="186"/>
                  </a:lnTo>
                  <a:lnTo>
                    <a:pt x="264" y="182"/>
                  </a:lnTo>
                  <a:lnTo>
                    <a:pt x="255" y="178"/>
                  </a:lnTo>
                  <a:lnTo>
                    <a:pt x="246" y="177"/>
                  </a:lnTo>
                  <a:lnTo>
                    <a:pt x="236" y="175"/>
                  </a:lnTo>
                  <a:lnTo>
                    <a:pt x="226" y="175"/>
                  </a:lnTo>
                  <a:lnTo>
                    <a:pt x="222" y="173"/>
                  </a:lnTo>
                  <a:lnTo>
                    <a:pt x="220" y="173"/>
                  </a:lnTo>
                  <a:lnTo>
                    <a:pt x="219" y="162"/>
                  </a:lnTo>
                  <a:lnTo>
                    <a:pt x="215" y="144"/>
                  </a:lnTo>
                  <a:lnTo>
                    <a:pt x="210" y="133"/>
                  </a:lnTo>
                  <a:lnTo>
                    <a:pt x="205" y="124"/>
                  </a:lnTo>
                  <a:lnTo>
                    <a:pt x="196" y="113"/>
                  </a:lnTo>
                  <a:lnTo>
                    <a:pt x="186" y="106"/>
                  </a:lnTo>
                  <a:lnTo>
                    <a:pt x="177" y="100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2" y="96"/>
                  </a:lnTo>
                  <a:lnTo>
                    <a:pt x="158" y="96"/>
                  </a:lnTo>
                  <a:lnTo>
                    <a:pt x="157" y="100"/>
                  </a:lnTo>
                  <a:lnTo>
                    <a:pt x="155" y="104"/>
                  </a:lnTo>
                  <a:lnTo>
                    <a:pt x="155" y="109"/>
                  </a:lnTo>
                  <a:lnTo>
                    <a:pt x="155" y="113"/>
                  </a:lnTo>
                  <a:lnTo>
                    <a:pt x="157" y="118"/>
                  </a:lnTo>
                  <a:lnTo>
                    <a:pt x="164" y="129"/>
                  </a:lnTo>
                  <a:lnTo>
                    <a:pt x="167" y="138"/>
                  </a:lnTo>
                  <a:lnTo>
                    <a:pt x="167" y="147"/>
                  </a:lnTo>
                  <a:lnTo>
                    <a:pt x="167" y="155"/>
                  </a:lnTo>
                  <a:lnTo>
                    <a:pt x="167" y="164"/>
                  </a:lnTo>
                  <a:lnTo>
                    <a:pt x="165" y="169"/>
                  </a:lnTo>
                  <a:lnTo>
                    <a:pt x="162" y="175"/>
                  </a:lnTo>
                  <a:lnTo>
                    <a:pt x="158" y="180"/>
                  </a:lnTo>
                  <a:lnTo>
                    <a:pt x="155" y="184"/>
                  </a:lnTo>
                  <a:lnTo>
                    <a:pt x="150" y="187"/>
                  </a:lnTo>
                  <a:lnTo>
                    <a:pt x="139" y="193"/>
                  </a:lnTo>
                  <a:lnTo>
                    <a:pt x="127" y="197"/>
                  </a:lnTo>
                  <a:lnTo>
                    <a:pt x="117" y="197"/>
                  </a:lnTo>
                  <a:lnTo>
                    <a:pt x="107" y="198"/>
                  </a:lnTo>
                  <a:lnTo>
                    <a:pt x="93" y="197"/>
                  </a:lnTo>
                  <a:lnTo>
                    <a:pt x="84" y="197"/>
                  </a:lnTo>
                  <a:lnTo>
                    <a:pt x="77" y="193"/>
                  </a:lnTo>
                  <a:lnTo>
                    <a:pt x="67" y="189"/>
                  </a:lnTo>
                  <a:lnTo>
                    <a:pt x="60" y="180"/>
                  </a:lnTo>
                  <a:lnTo>
                    <a:pt x="51" y="171"/>
                  </a:lnTo>
                  <a:lnTo>
                    <a:pt x="44" y="158"/>
                  </a:lnTo>
                  <a:lnTo>
                    <a:pt x="41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39" y="102"/>
                  </a:lnTo>
                  <a:lnTo>
                    <a:pt x="44" y="86"/>
                  </a:lnTo>
                  <a:lnTo>
                    <a:pt x="51" y="73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6"/>
                  </a:lnTo>
                  <a:lnTo>
                    <a:pt x="91" y="42"/>
                  </a:lnTo>
                  <a:lnTo>
                    <a:pt x="108" y="42"/>
                  </a:lnTo>
                  <a:lnTo>
                    <a:pt x="124" y="44"/>
                  </a:lnTo>
                  <a:lnTo>
                    <a:pt x="141" y="49"/>
                  </a:lnTo>
                  <a:lnTo>
                    <a:pt x="148" y="51"/>
                  </a:lnTo>
                  <a:lnTo>
                    <a:pt x="153" y="55"/>
                  </a:lnTo>
                  <a:lnTo>
                    <a:pt x="164" y="62"/>
                  </a:lnTo>
                  <a:lnTo>
                    <a:pt x="200" y="87"/>
                  </a:lnTo>
                  <a:lnTo>
                    <a:pt x="239" y="116"/>
                  </a:lnTo>
                  <a:lnTo>
                    <a:pt x="281" y="146"/>
                  </a:lnTo>
                  <a:lnTo>
                    <a:pt x="322" y="177"/>
                  </a:lnTo>
                  <a:lnTo>
                    <a:pt x="364" y="204"/>
                  </a:lnTo>
                  <a:lnTo>
                    <a:pt x="402" y="228"/>
                  </a:lnTo>
                  <a:lnTo>
                    <a:pt x="421" y="237"/>
                  </a:lnTo>
                  <a:lnTo>
                    <a:pt x="438" y="246"/>
                  </a:lnTo>
                  <a:lnTo>
                    <a:pt x="455" y="251"/>
                  </a:lnTo>
                  <a:lnTo>
                    <a:pt x="469" y="257"/>
                  </a:lnTo>
                  <a:lnTo>
                    <a:pt x="488" y="257"/>
                  </a:lnTo>
                  <a:lnTo>
                    <a:pt x="507" y="255"/>
                  </a:lnTo>
                  <a:lnTo>
                    <a:pt x="519" y="251"/>
                  </a:lnTo>
                  <a:lnTo>
                    <a:pt x="529" y="246"/>
                  </a:lnTo>
                  <a:lnTo>
                    <a:pt x="540" y="238"/>
                  </a:lnTo>
                  <a:lnTo>
                    <a:pt x="548" y="231"/>
                  </a:lnTo>
                  <a:lnTo>
                    <a:pt x="557" y="220"/>
                  </a:lnTo>
                  <a:lnTo>
                    <a:pt x="566" y="209"/>
                  </a:lnTo>
                  <a:lnTo>
                    <a:pt x="572" y="198"/>
                  </a:lnTo>
                  <a:lnTo>
                    <a:pt x="579" y="187"/>
                  </a:lnTo>
                  <a:lnTo>
                    <a:pt x="581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1" y="0"/>
                  </a:lnTo>
                  <a:lnTo>
                    <a:pt x="198" y="0"/>
                  </a:lnTo>
                  <a:lnTo>
                    <a:pt x="200" y="4"/>
                  </a:lnTo>
                  <a:lnTo>
                    <a:pt x="203" y="9"/>
                  </a:lnTo>
                  <a:lnTo>
                    <a:pt x="207" y="13"/>
                  </a:lnTo>
                  <a:lnTo>
                    <a:pt x="210" y="15"/>
                  </a:lnTo>
                  <a:lnTo>
                    <a:pt x="215" y="16"/>
                  </a:lnTo>
                  <a:lnTo>
                    <a:pt x="219" y="18"/>
                  </a:lnTo>
                  <a:lnTo>
                    <a:pt x="231" y="24"/>
                  </a:lnTo>
                  <a:lnTo>
                    <a:pt x="243" y="25"/>
                  </a:lnTo>
                  <a:lnTo>
                    <a:pt x="255" y="24"/>
                  </a:lnTo>
                  <a:lnTo>
                    <a:pt x="265" y="22"/>
                  </a:lnTo>
                  <a:lnTo>
                    <a:pt x="269" y="24"/>
                  </a:lnTo>
                  <a:lnTo>
                    <a:pt x="271" y="25"/>
                  </a:lnTo>
                  <a:lnTo>
                    <a:pt x="274" y="36"/>
                  </a:lnTo>
                  <a:lnTo>
                    <a:pt x="281" y="47"/>
                  </a:lnTo>
                  <a:lnTo>
                    <a:pt x="284" y="53"/>
                  </a:lnTo>
                  <a:lnTo>
                    <a:pt x="288" y="56"/>
                  </a:lnTo>
                  <a:lnTo>
                    <a:pt x="293" y="62"/>
                  </a:lnTo>
                  <a:lnTo>
                    <a:pt x="300" y="66"/>
                  </a:lnTo>
                  <a:lnTo>
                    <a:pt x="303" y="69"/>
                  </a:lnTo>
                  <a:lnTo>
                    <a:pt x="310" y="73"/>
                  </a:lnTo>
                  <a:lnTo>
                    <a:pt x="315" y="73"/>
                  </a:lnTo>
                  <a:lnTo>
                    <a:pt x="322" y="73"/>
                  </a:lnTo>
                  <a:lnTo>
                    <a:pt x="324" y="71"/>
                  </a:lnTo>
                  <a:lnTo>
                    <a:pt x="327" y="69"/>
                  </a:lnTo>
                  <a:lnTo>
                    <a:pt x="327" y="56"/>
                  </a:lnTo>
                  <a:lnTo>
                    <a:pt x="322" y="44"/>
                  </a:lnTo>
                  <a:lnTo>
                    <a:pt x="319" y="33"/>
                  </a:lnTo>
                  <a:lnTo>
                    <a:pt x="319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1" y="18"/>
                  </a:lnTo>
                  <a:lnTo>
                    <a:pt x="338" y="16"/>
                  </a:lnTo>
                  <a:lnTo>
                    <a:pt x="343" y="16"/>
                  </a:lnTo>
                  <a:lnTo>
                    <a:pt x="350" y="18"/>
                  </a:lnTo>
                  <a:lnTo>
                    <a:pt x="355" y="20"/>
                  </a:lnTo>
                  <a:lnTo>
                    <a:pt x="362" y="24"/>
                  </a:lnTo>
                  <a:lnTo>
                    <a:pt x="365" y="29"/>
                  </a:lnTo>
                  <a:lnTo>
                    <a:pt x="362" y="38"/>
                  </a:lnTo>
                  <a:lnTo>
                    <a:pt x="360" y="47"/>
                  </a:lnTo>
                  <a:lnTo>
                    <a:pt x="358" y="55"/>
                  </a:lnTo>
                  <a:lnTo>
                    <a:pt x="358" y="64"/>
                  </a:lnTo>
                  <a:lnTo>
                    <a:pt x="362" y="80"/>
                  </a:lnTo>
                  <a:lnTo>
                    <a:pt x="365" y="100"/>
                  </a:lnTo>
                  <a:lnTo>
                    <a:pt x="374" y="111"/>
                  </a:lnTo>
                  <a:lnTo>
                    <a:pt x="383" y="122"/>
                  </a:lnTo>
                  <a:lnTo>
                    <a:pt x="388" y="127"/>
                  </a:lnTo>
                  <a:lnTo>
                    <a:pt x="393" y="131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0" y="137"/>
                  </a:lnTo>
                  <a:lnTo>
                    <a:pt x="415" y="138"/>
                  </a:lnTo>
                  <a:lnTo>
                    <a:pt x="417" y="137"/>
                  </a:lnTo>
                  <a:lnTo>
                    <a:pt x="419" y="137"/>
                  </a:lnTo>
                  <a:lnTo>
                    <a:pt x="421" y="133"/>
                  </a:lnTo>
                  <a:lnTo>
                    <a:pt x="421" y="131"/>
                  </a:lnTo>
                  <a:lnTo>
                    <a:pt x="421" y="124"/>
                  </a:lnTo>
                  <a:lnTo>
                    <a:pt x="419" y="116"/>
                  </a:lnTo>
                  <a:lnTo>
                    <a:pt x="415" y="107"/>
                  </a:lnTo>
                  <a:lnTo>
                    <a:pt x="412" y="96"/>
                  </a:lnTo>
                  <a:lnTo>
                    <a:pt x="412" y="82"/>
                  </a:lnTo>
                  <a:lnTo>
                    <a:pt x="419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6" y="46"/>
                  </a:lnTo>
                  <a:lnTo>
                    <a:pt x="455" y="42"/>
                  </a:lnTo>
                  <a:lnTo>
                    <a:pt x="465" y="40"/>
                  </a:lnTo>
                  <a:lnTo>
                    <a:pt x="478" y="40"/>
                  </a:lnTo>
                  <a:lnTo>
                    <a:pt x="488" y="42"/>
                  </a:lnTo>
                  <a:lnTo>
                    <a:pt x="500" y="46"/>
                  </a:lnTo>
                  <a:lnTo>
                    <a:pt x="507" y="49"/>
                  </a:lnTo>
                  <a:lnTo>
                    <a:pt x="517" y="56"/>
                  </a:lnTo>
                  <a:lnTo>
                    <a:pt x="526" y="67"/>
                  </a:lnTo>
                  <a:lnTo>
                    <a:pt x="531" y="78"/>
                  </a:lnTo>
                  <a:lnTo>
                    <a:pt x="536" y="91"/>
                  </a:lnTo>
                  <a:lnTo>
                    <a:pt x="538" y="104"/>
                  </a:lnTo>
                  <a:lnTo>
                    <a:pt x="540" y="116"/>
                  </a:lnTo>
                  <a:lnTo>
                    <a:pt x="538" y="129"/>
                  </a:lnTo>
                  <a:lnTo>
                    <a:pt x="536" y="142"/>
                  </a:lnTo>
                  <a:lnTo>
                    <a:pt x="533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2" y="184"/>
                  </a:lnTo>
                  <a:lnTo>
                    <a:pt x="503" y="191"/>
                  </a:lnTo>
                  <a:lnTo>
                    <a:pt x="493" y="195"/>
                  </a:lnTo>
                  <a:lnTo>
                    <a:pt x="483" y="198"/>
                  </a:lnTo>
                  <a:lnTo>
                    <a:pt x="469" y="198"/>
                  </a:lnTo>
                  <a:lnTo>
                    <a:pt x="464" y="198"/>
                  </a:lnTo>
                  <a:lnTo>
                    <a:pt x="455" y="197"/>
                  </a:lnTo>
                  <a:lnTo>
                    <a:pt x="443" y="193"/>
                  </a:lnTo>
                  <a:lnTo>
                    <a:pt x="424" y="184"/>
                  </a:lnTo>
                  <a:lnTo>
                    <a:pt x="365" y="142"/>
                  </a:lnTo>
                  <a:lnTo>
                    <a:pt x="300" y="96"/>
                  </a:lnTo>
                  <a:lnTo>
                    <a:pt x="233" y="53"/>
                  </a:lnTo>
                  <a:lnTo>
                    <a:pt x="172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" name="Freeform 61"/>
            <p:cNvSpPr>
              <a:spLocks/>
            </p:cNvSpPr>
            <p:nvPr/>
          </p:nvSpPr>
          <p:spPr bwMode="auto">
            <a:xfrm rot="-5400000">
              <a:off x="472" y="4031"/>
              <a:ext cx="341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7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80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4" y="253"/>
                  </a:lnTo>
                  <a:lnTo>
                    <a:pt x="505" y="256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0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6" y="255"/>
                  </a:lnTo>
                  <a:lnTo>
                    <a:pt x="274" y="251"/>
                  </a:lnTo>
                  <a:lnTo>
                    <a:pt x="273" y="249"/>
                  </a:lnTo>
                  <a:lnTo>
                    <a:pt x="273" y="247"/>
                  </a:lnTo>
                  <a:lnTo>
                    <a:pt x="278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5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2"/>
                  </a:lnTo>
                  <a:lnTo>
                    <a:pt x="390" y="113"/>
                  </a:lnTo>
                  <a:lnTo>
                    <a:pt x="402" y="104"/>
                  </a:lnTo>
                  <a:lnTo>
                    <a:pt x="409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8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1"/>
                  </a:lnTo>
                  <a:lnTo>
                    <a:pt x="430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7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2" y="196"/>
                  </a:lnTo>
                  <a:lnTo>
                    <a:pt x="511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5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5"/>
                  </a:lnTo>
                  <a:lnTo>
                    <a:pt x="535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38" y="51"/>
                  </a:lnTo>
                  <a:lnTo>
                    <a:pt x="433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6" y="176"/>
                  </a:lnTo>
                  <a:lnTo>
                    <a:pt x="224" y="204"/>
                  </a:lnTo>
                  <a:lnTo>
                    <a:pt x="185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7" y="256"/>
                  </a:lnTo>
                  <a:lnTo>
                    <a:pt x="98" y="256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40" y="229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9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3"/>
                  </a:lnTo>
                  <a:lnTo>
                    <a:pt x="385" y="7"/>
                  </a:lnTo>
                  <a:lnTo>
                    <a:pt x="380" y="13"/>
                  </a:lnTo>
                  <a:lnTo>
                    <a:pt x="376" y="14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2"/>
                  </a:lnTo>
                  <a:lnTo>
                    <a:pt x="343" y="23"/>
                  </a:lnTo>
                  <a:lnTo>
                    <a:pt x="333" y="23"/>
                  </a:lnTo>
                  <a:lnTo>
                    <a:pt x="321" y="2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4"/>
                  </a:lnTo>
                  <a:lnTo>
                    <a:pt x="266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6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3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1" y="27"/>
                  </a:lnTo>
                  <a:lnTo>
                    <a:pt x="224" y="38"/>
                  </a:lnTo>
                  <a:lnTo>
                    <a:pt x="228" y="47"/>
                  </a:lnTo>
                  <a:lnTo>
                    <a:pt x="228" y="54"/>
                  </a:lnTo>
                  <a:lnTo>
                    <a:pt x="228" y="62"/>
                  </a:lnTo>
                  <a:lnTo>
                    <a:pt x="226" y="78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5"/>
                  </a:lnTo>
                  <a:lnTo>
                    <a:pt x="193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6"/>
                  </a:lnTo>
                  <a:lnTo>
                    <a:pt x="172" y="136"/>
                  </a:lnTo>
                  <a:lnTo>
                    <a:pt x="169" y="136"/>
                  </a:lnTo>
                  <a:lnTo>
                    <a:pt x="167" y="135"/>
                  </a:lnTo>
                  <a:lnTo>
                    <a:pt x="167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4" y="94"/>
                  </a:lnTo>
                  <a:lnTo>
                    <a:pt x="176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79" y="47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3"/>
                  </a:lnTo>
                  <a:lnTo>
                    <a:pt x="59" y="165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3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3" y="191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8" y="96"/>
                  </a:lnTo>
                  <a:lnTo>
                    <a:pt x="354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" name="Freeform 62"/>
            <p:cNvSpPr>
              <a:spLocks/>
            </p:cNvSpPr>
            <p:nvPr/>
          </p:nvSpPr>
          <p:spPr bwMode="auto">
            <a:xfrm rot="-5400000">
              <a:off x="339" y="4030"/>
              <a:ext cx="341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7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4" y="9"/>
                  </a:lnTo>
                  <a:lnTo>
                    <a:pt x="505" y="5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6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5"/>
                  </a:lnTo>
                  <a:lnTo>
                    <a:pt x="274" y="9"/>
                  </a:lnTo>
                  <a:lnTo>
                    <a:pt x="273" y="13"/>
                  </a:lnTo>
                  <a:lnTo>
                    <a:pt x="273" y="14"/>
                  </a:lnTo>
                  <a:lnTo>
                    <a:pt x="278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6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3" y="118"/>
                  </a:lnTo>
                  <a:lnTo>
                    <a:pt x="376" y="129"/>
                  </a:lnTo>
                  <a:lnTo>
                    <a:pt x="383" y="138"/>
                  </a:lnTo>
                  <a:lnTo>
                    <a:pt x="390" y="149"/>
                  </a:lnTo>
                  <a:lnTo>
                    <a:pt x="402" y="156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8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7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4"/>
                  </a:lnTo>
                  <a:lnTo>
                    <a:pt x="547" y="116"/>
                  </a:lnTo>
                  <a:lnTo>
                    <a:pt x="549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9" y="160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8"/>
                  </a:lnTo>
                  <a:lnTo>
                    <a:pt x="497" y="218"/>
                  </a:lnTo>
                  <a:lnTo>
                    <a:pt x="478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6" y="85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7" y="5"/>
                  </a:lnTo>
                  <a:lnTo>
                    <a:pt x="98" y="5"/>
                  </a:lnTo>
                  <a:lnTo>
                    <a:pt x="79" y="7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40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9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8"/>
                  </a:lnTo>
                  <a:lnTo>
                    <a:pt x="385" y="255"/>
                  </a:lnTo>
                  <a:lnTo>
                    <a:pt x="380" y="249"/>
                  </a:lnTo>
                  <a:lnTo>
                    <a:pt x="376" y="247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8"/>
                  </a:lnTo>
                  <a:lnTo>
                    <a:pt x="343" y="237"/>
                  </a:lnTo>
                  <a:lnTo>
                    <a:pt x="333" y="238"/>
                  </a:lnTo>
                  <a:lnTo>
                    <a:pt x="321" y="242"/>
                  </a:lnTo>
                  <a:lnTo>
                    <a:pt x="319" y="238"/>
                  </a:lnTo>
                  <a:lnTo>
                    <a:pt x="316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4" y="209"/>
                  </a:lnTo>
                  <a:lnTo>
                    <a:pt x="298" y="206"/>
                  </a:lnTo>
                  <a:lnTo>
                    <a:pt x="293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1" y="189"/>
                  </a:lnTo>
                  <a:lnTo>
                    <a:pt x="266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6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3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8" y="215"/>
                  </a:lnTo>
                  <a:lnTo>
                    <a:pt x="228" y="206"/>
                  </a:lnTo>
                  <a:lnTo>
                    <a:pt x="228" y="198"/>
                  </a:lnTo>
                  <a:lnTo>
                    <a:pt x="226" y="182"/>
                  </a:lnTo>
                  <a:lnTo>
                    <a:pt x="221" y="162"/>
                  </a:lnTo>
                  <a:lnTo>
                    <a:pt x="212" y="151"/>
                  </a:lnTo>
                  <a:lnTo>
                    <a:pt x="204" y="140"/>
                  </a:lnTo>
                  <a:lnTo>
                    <a:pt x="198" y="136"/>
                  </a:lnTo>
                  <a:lnTo>
                    <a:pt x="193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7"/>
                  </a:lnTo>
                  <a:lnTo>
                    <a:pt x="166" y="131"/>
                  </a:lnTo>
                  <a:lnTo>
                    <a:pt x="166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4" y="166"/>
                  </a:lnTo>
                  <a:lnTo>
                    <a:pt x="176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48" y="158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7"/>
                  </a:lnTo>
                  <a:lnTo>
                    <a:pt x="59" y="96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3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3" y="71"/>
                  </a:lnTo>
                  <a:lnTo>
                    <a:pt x="162" y="78"/>
                  </a:lnTo>
                  <a:lnTo>
                    <a:pt x="221" y="120"/>
                  </a:lnTo>
                  <a:lnTo>
                    <a:pt x="288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483" y="2060848"/>
            <a:ext cx="9004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Оқиғаның қозғаушы күші?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учитель с указкой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73016"/>
            <a:ext cx="3346648" cy="327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0" y="0"/>
            <a:ext cx="468313" cy="6858000"/>
            <a:chOff x="444" y="1161"/>
            <a:chExt cx="265" cy="3445"/>
          </a:xfrm>
        </p:grpSpPr>
        <p:sp>
          <p:nvSpPr>
            <p:cNvPr id="7" name="Freeform 39"/>
            <p:cNvSpPr>
              <a:spLocks/>
            </p:cNvSpPr>
            <p:nvPr/>
          </p:nvSpPr>
          <p:spPr bwMode="auto">
            <a:xfrm rot="-5400000">
              <a:off x="553" y="1866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79" y="0"/>
                  </a:lnTo>
                  <a:lnTo>
                    <a:pt x="152" y="0"/>
                  </a:lnTo>
                  <a:lnTo>
                    <a:pt x="150" y="4"/>
                  </a:lnTo>
                  <a:lnTo>
                    <a:pt x="146" y="7"/>
                  </a:lnTo>
                  <a:lnTo>
                    <a:pt x="143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6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50" y="62"/>
                  </a:lnTo>
                  <a:lnTo>
                    <a:pt x="45" y="60"/>
                  </a:lnTo>
                  <a:lnTo>
                    <a:pt x="41" y="55"/>
                  </a:lnTo>
                  <a:lnTo>
                    <a:pt x="39" y="49"/>
                  </a:lnTo>
                  <a:lnTo>
                    <a:pt x="38" y="44"/>
                  </a:lnTo>
                  <a:lnTo>
                    <a:pt x="39" y="36"/>
                  </a:lnTo>
                  <a:lnTo>
                    <a:pt x="43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3" y="15"/>
                  </a:lnTo>
                  <a:lnTo>
                    <a:pt x="58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10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5" y="80"/>
                  </a:lnTo>
                  <a:lnTo>
                    <a:pt x="8" y="93"/>
                  </a:lnTo>
                  <a:lnTo>
                    <a:pt x="17" y="104"/>
                  </a:lnTo>
                  <a:lnTo>
                    <a:pt x="26" y="113"/>
                  </a:lnTo>
                  <a:lnTo>
                    <a:pt x="34" y="118"/>
                  </a:lnTo>
                  <a:lnTo>
                    <a:pt x="43" y="122"/>
                  </a:lnTo>
                  <a:lnTo>
                    <a:pt x="52" y="124"/>
                  </a:lnTo>
                  <a:lnTo>
                    <a:pt x="65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8" y="96"/>
                  </a:lnTo>
                  <a:lnTo>
                    <a:pt x="124" y="86"/>
                  </a:lnTo>
                  <a:lnTo>
                    <a:pt x="127" y="80"/>
                  </a:lnTo>
                  <a:lnTo>
                    <a:pt x="134" y="76"/>
                  </a:lnTo>
                  <a:lnTo>
                    <a:pt x="146" y="66"/>
                  </a:lnTo>
                  <a:lnTo>
                    <a:pt x="160" y="58"/>
                  </a:lnTo>
                  <a:lnTo>
                    <a:pt x="172" y="51"/>
                  </a:lnTo>
                  <a:lnTo>
                    <a:pt x="184" y="47"/>
                  </a:lnTo>
                  <a:lnTo>
                    <a:pt x="196" y="46"/>
                  </a:lnTo>
                  <a:lnTo>
                    <a:pt x="209" y="44"/>
                  </a:lnTo>
                  <a:lnTo>
                    <a:pt x="221" y="46"/>
                  </a:lnTo>
                  <a:lnTo>
                    <a:pt x="231" y="47"/>
                  </a:lnTo>
                  <a:lnTo>
                    <a:pt x="240" y="51"/>
                  </a:lnTo>
                  <a:lnTo>
                    <a:pt x="250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2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4" y="147"/>
                  </a:lnTo>
                  <a:lnTo>
                    <a:pt x="267" y="162"/>
                  </a:lnTo>
                  <a:lnTo>
                    <a:pt x="260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8" y="197"/>
                  </a:lnTo>
                  <a:lnTo>
                    <a:pt x="215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4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3" y="175"/>
                  </a:lnTo>
                  <a:lnTo>
                    <a:pt x="148" y="158"/>
                  </a:lnTo>
                  <a:lnTo>
                    <a:pt x="148" y="142"/>
                  </a:lnTo>
                  <a:lnTo>
                    <a:pt x="152" y="129"/>
                  </a:lnTo>
                  <a:lnTo>
                    <a:pt x="153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3" y="102"/>
                  </a:lnTo>
                  <a:lnTo>
                    <a:pt x="152" y="100"/>
                  </a:lnTo>
                  <a:lnTo>
                    <a:pt x="148" y="98"/>
                  </a:lnTo>
                  <a:lnTo>
                    <a:pt x="143" y="98"/>
                  </a:lnTo>
                  <a:lnTo>
                    <a:pt x="136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21" y="113"/>
                  </a:lnTo>
                  <a:lnTo>
                    <a:pt x="110" y="127"/>
                  </a:lnTo>
                  <a:lnTo>
                    <a:pt x="105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6" y="180"/>
                  </a:lnTo>
                  <a:lnTo>
                    <a:pt x="62" y="182"/>
                  </a:lnTo>
                  <a:lnTo>
                    <a:pt x="43" y="189"/>
                  </a:lnTo>
                  <a:lnTo>
                    <a:pt x="27" y="204"/>
                  </a:lnTo>
                  <a:lnTo>
                    <a:pt x="15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8" y="258"/>
                  </a:lnTo>
                  <a:lnTo>
                    <a:pt x="17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8" y="248"/>
                  </a:lnTo>
                  <a:lnTo>
                    <a:pt x="48" y="242"/>
                  </a:lnTo>
                  <a:lnTo>
                    <a:pt x="60" y="240"/>
                  </a:lnTo>
                  <a:lnTo>
                    <a:pt x="71" y="240"/>
                  </a:lnTo>
                  <a:lnTo>
                    <a:pt x="81" y="238"/>
                  </a:lnTo>
                  <a:lnTo>
                    <a:pt x="98" y="242"/>
                  </a:lnTo>
                  <a:lnTo>
                    <a:pt x="115" y="244"/>
                  </a:lnTo>
                  <a:lnTo>
                    <a:pt x="134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81" y="264"/>
                  </a:lnTo>
                  <a:lnTo>
                    <a:pt x="190" y="264"/>
                  </a:lnTo>
                  <a:lnTo>
                    <a:pt x="210" y="264"/>
                  </a:lnTo>
                  <a:lnTo>
                    <a:pt x="231" y="260"/>
                  </a:lnTo>
                  <a:lnTo>
                    <a:pt x="266" y="249"/>
                  </a:lnTo>
                  <a:lnTo>
                    <a:pt x="291" y="242"/>
                  </a:lnTo>
                  <a:lnTo>
                    <a:pt x="303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Freeform 40"/>
            <p:cNvSpPr>
              <a:spLocks/>
            </p:cNvSpPr>
            <p:nvPr/>
          </p:nvSpPr>
          <p:spPr bwMode="auto">
            <a:xfrm rot="-5400000">
              <a:off x="421" y="1866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79" y="264"/>
                  </a:lnTo>
                  <a:lnTo>
                    <a:pt x="152" y="264"/>
                  </a:lnTo>
                  <a:lnTo>
                    <a:pt x="150" y="260"/>
                  </a:lnTo>
                  <a:lnTo>
                    <a:pt x="146" y="257"/>
                  </a:lnTo>
                  <a:lnTo>
                    <a:pt x="143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6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50" y="202"/>
                  </a:lnTo>
                  <a:lnTo>
                    <a:pt x="45" y="204"/>
                  </a:lnTo>
                  <a:lnTo>
                    <a:pt x="41" y="208"/>
                  </a:lnTo>
                  <a:lnTo>
                    <a:pt x="39" y="213"/>
                  </a:lnTo>
                  <a:lnTo>
                    <a:pt x="38" y="220"/>
                  </a:lnTo>
                  <a:lnTo>
                    <a:pt x="39" y="228"/>
                  </a:lnTo>
                  <a:lnTo>
                    <a:pt x="43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3" y="249"/>
                  </a:lnTo>
                  <a:lnTo>
                    <a:pt x="58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5" y="264"/>
                  </a:lnTo>
                  <a:lnTo>
                    <a:pt x="10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5" y="184"/>
                  </a:lnTo>
                  <a:lnTo>
                    <a:pt x="8" y="173"/>
                  </a:lnTo>
                  <a:lnTo>
                    <a:pt x="17" y="160"/>
                  </a:lnTo>
                  <a:lnTo>
                    <a:pt x="26" y="151"/>
                  </a:lnTo>
                  <a:lnTo>
                    <a:pt x="34" y="144"/>
                  </a:lnTo>
                  <a:lnTo>
                    <a:pt x="43" y="140"/>
                  </a:lnTo>
                  <a:lnTo>
                    <a:pt x="52" y="140"/>
                  </a:lnTo>
                  <a:lnTo>
                    <a:pt x="65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8" y="168"/>
                  </a:lnTo>
                  <a:lnTo>
                    <a:pt x="124" y="178"/>
                  </a:lnTo>
                  <a:lnTo>
                    <a:pt x="127" y="184"/>
                  </a:lnTo>
                  <a:lnTo>
                    <a:pt x="134" y="188"/>
                  </a:lnTo>
                  <a:lnTo>
                    <a:pt x="146" y="197"/>
                  </a:lnTo>
                  <a:lnTo>
                    <a:pt x="160" y="206"/>
                  </a:lnTo>
                  <a:lnTo>
                    <a:pt x="172" y="211"/>
                  </a:lnTo>
                  <a:lnTo>
                    <a:pt x="184" y="217"/>
                  </a:lnTo>
                  <a:lnTo>
                    <a:pt x="196" y="219"/>
                  </a:lnTo>
                  <a:lnTo>
                    <a:pt x="209" y="220"/>
                  </a:lnTo>
                  <a:lnTo>
                    <a:pt x="221" y="219"/>
                  </a:lnTo>
                  <a:lnTo>
                    <a:pt x="231" y="217"/>
                  </a:lnTo>
                  <a:lnTo>
                    <a:pt x="240" y="213"/>
                  </a:lnTo>
                  <a:lnTo>
                    <a:pt x="250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2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4" y="117"/>
                  </a:lnTo>
                  <a:lnTo>
                    <a:pt x="267" y="102"/>
                  </a:lnTo>
                  <a:lnTo>
                    <a:pt x="260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8" y="67"/>
                  </a:lnTo>
                  <a:lnTo>
                    <a:pt x="215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4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3" y="89"/>
                  </a:lnTo>
                  <a:lnTo>
                    <a:pt x="148" y="106"/>
                  </a:lnTo>
                  <a:lnTo>
                    <a:pt x="148" y="120"/>
                  </a:lnTo>
                  <a:lnTo>
                    <a:pt x="152" y="135"/>
                  </a:lnTo>
                  <a:lnTo>
                    <a:pt x="153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3" y="162"/>
                  </a:lnTo>
                  <a:lnTo>
                    <a:pt x="152" y="164"/>
                  </a:lnTo>
                  <a:lnTo>
                    <a:pt x="148" y="164"/>
                  </a:lnTo>
                  <a:lnTo>
                    <a:pt x="143" y="164"/>
                  </a:lnTo>
                  <a:lnTo>
                    <a:pt x="136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21" y="153"/>
                  </a:lnTo>
                  <a:lnTo>
                    <a:pt x="110" y="137"/>
                  </a:lnTo>
                  <a:lnTo>
                    <a:pt x="105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6" y="84"/>
                  </a:lnTo>
                  <a:lnTo>
                    <a:pt x="62" y="80"/>
                  </a:lnTo>
                  <a:lnTo>
                    <a:pt x="43" y="73"/>
                  </a:lnTo>
                  <a:lnTo>
                    <a:pt x="36" y="69"/>
                  </a:lnTo>
                  <a:lnTo>
                    <a:pt x="27" y="60"/>
                  </a:lnTo>
                  <a:lnTo>
                    <a:pt x="21" y="51"/>
                  </a:lnTo>
                  <a:lnTo>
                    <a:pt x="15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8" y="16"/>
                  </a:lnTo>
                  <a:lnTo>
                    <a:pt x="48" y="22"/>
                  </a:lnTo>
                  <a:lnTo>
                    <a:pt x="60" y="24"/>
                  </a:lnTo>
                  <a:lnTo>
                    <a:pt x="71" y="24"/>
                  </a:lnTo>
                  <a:lnTo>
                    <a:pt x="81" y="24"/>
                  </a:lnTo>
                  <a:lnTo>
                    <a:pt x="98" y="22"/>
                  </a:lnTo>
                  <a:lnTo>
                    <a:pt x="115" y="20"/>
                  </a:lnTo>
                  <a:lnTo>
                    <a:pt x="134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81" y="0"/>
                  </a:lnTo>
                  <a:lnTo>
                    <a:pt x="190" y="0"/>
                  </a:lnTo>
                  <a:lnTo>
                    <a:pt x="210" y="0"/>
                  </a:lnTo>
                  <a:lnTo>
                    <a:pt x="231" y="4"/>
                  </a:lnTo>
                  <a:lnTo>
                    <a:pt x="266" y="15"/>
                  </a:lnTo>
                  <a:lnTo>
                    <a:pt x="291" y="22"/>
                  </a:lnTo>
                  <a:lnTo>
                    <a:pt x="303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 rot="-5400000">
              <a:off x="342" y="1265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2" y="22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6" y="20"/>
                  </a:lnTo>
                  <a:lnTo>
                    <a:pt x="378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29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2" y="13"/>
                  </a:lnTo>
                  <a:lnTo>
                    <a:pt x="272" y="16"/>
                  </a:lnTo>
                  <a:lnTo>
                    <a:pt x="279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6" y="77"/>
                  </a:lnTo>
                  <a:lnTo>
                    <a:pt x="322" y="80"/>
                  </a:lnTo>
                  <a:lnTo>
                    <a:pt x="331" y="84"/>
                  </a:lnTo>
                  <a:lnTo>
                    <a:pt x="341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3" y="140"/>
                  </a:lnTo>
                  <a:lnTo>
                    <a:pt x="390" y="149"/>
                  </a:lnTo>
                  <a:lnTo>
                    <a:pt x="402" y="157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9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29" y="144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21" y="100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8" y="71"/>
                  </a:lnTo>
                  <a:lnTo>
                    <a:pt x="459" y="67"/>
                  </a:lnTo>
                  <a:lnTo>
                    <a:pt x="471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7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50" y="151"/>
                  </a:lnTo>
                  <a:lnTo>
                    <a:pt x="549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9"/>
                  </a:lnTo>
                  <a:lnTo>
                    <a:pt x="497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4" y="200"/>
                  </a:lnTo>
                  <a:lnTo>
                    <a:pt x="386" y="177"/>
                  </a:lnTo>
                  <a:lnTo>
                    <a:pt x="348" y="148"/>
                  </a:lnTo>
                  <a:lnTo>
                    <a:pt x="307" y="117"/>
                  </a:lnTo>
                  <a:lnTo>
                    <a:pt x="266" y="87"/>
                  </a:lnTo>
                  <a:lnTo>
                    <a:pt x="224" y="58"/>
                  </a:lnTo>
                  <a:lnTo>
                    <a:pt x="184" y="35"/>
                  </a:lnTo>
                  <a:lnTo>
                    <a:pt x="167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8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9"/>
                  </a:lnTo>
                  <a:lnTo>
                    <a:pt x="385" y="255"/>
                  </a:lnTo>
                  <a:lnTo>
                    <a:pt x="379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9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4" y="211"/>
                  </a:lnTo>
                  <a:lnTo>
                    <a:pt x="298" y="206"/>
                  </a:lnTo>
                  <a:lnTo>
                    <a:pt x="293" y="202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6" y="189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7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8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3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8"/>
                  </a:lnTo>
                  <a:lnTo>
                    <a:pt x="165" y="133"/>
                  </a:lnTo>
                  <a:lnTo>
                    <a:pt x="165" y="138"/>
                  </a:lnTo>
                  <a:lnTo>
                    <a:pt x="169" y="148"/>
                  </a:lnTo>
                  <a:lnTo>
                    <a:pt x="172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11"/>
                  </a:lnTo>
                  <a:lnTo>
                    <a:pt x="148" y="215"/>
                  </a:lnTo>
                  <a:lnTo>
                    <a:pt x="141" y="219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7"/>
                  </a:lnTo>
                  <a:lnTo>
                    <a:pt x="57" y="184"/>
                  </a:lnTo>
                  <a:lnTo>
                    <a:pt x="52" y="173"/>
                  </a:lnTo>
                  <a:lnTo>
                    <a:pt x="50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2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7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4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Freeform 42"/>
            <p:cNvSpPr>
              <a:spLocks/>
            </p:cNvSpPr>
            <p:nvPr/>
          </p:nvSpPr>
          <p:spPr bwMode="auto">
            <a:xfrm rot="-5400000">
              <a:off x="474" y="1265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80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2" y="242"/>
                  </a:lnTo>
                  <a:lnTo>
                    <a:pt x="557" y="242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2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2"/>
                  </a:lnTo>
                  <a:lnTo>
                    <a:pt x="329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1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2" y="249"/>
                  </a:lnTo>
                  <a:lnTo>
                    <a:pt x="272" y="248"/>
                  </a:lnTo>
                  <a:lnTo>
                    <a:pt x="279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6" y="186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1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6" y="173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4"/>
                  </a:lnTo>
                  <a:lnTo>
                    <a:pt x="390" y="113"/>
                  </a:lnTo>
                  <a:lnTo>
                    <a:pt x="402" y="106"/>
                  </a:lnTo>
                  <a:lnTo>
                    <a:pt x="410" y="100"/>
                  </a:lnTo>
                  <a:lnTo>
                    <a:pt x="416" y="98"/>
                  </a:lnTo>
                  <a:lnTo>
                    <a:pt x="421" y="96"/>
                  </a:lnTo>
                  <a:lnTo>
                    <a:pt x="426" y="96"/>
                  </a:lnTo>
                  <a:lnTo>
                    <a:pt x="428" y="96"/>
                  </a:lnTo>
                  <a:lnTo>
                    <a:pt x="429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29" y="118"/>
                  </a:lnTo>
                  <a:lnTo>
                    <a:pt x="424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21" y="164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8" y="193"/>
                  </a:lnTo>
                  <a:lnTo>
                    <a:pt x="459" y="197"/>
                  </a:lnTo>
                  <a:lnTo>
                    <a:pt x="471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6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4" y="62"/>
                  </a:lnTo>
                  <a:lnTo>
                    <a:pt x="386" y="87"/>
                  </a:lnTo>
                  <a:lnTo>
                    <a:pt x="348" y="116"/>
                  </a:lnTo>
                  <a:lnTo>
                    <a:pt x="307" y="146"/>
                  </a:lnTo>
                  <a:lnTo>
                    <a:pt x="266" y="177"/>
                  </a:lnTo>
                  <a:lnTo>
                    <a:pt x="224" y="204"/>
                  </a:lnTo>
                  <a:lnTo>
                    <a:pt x="184" y="228"/>
                  </a:lnTo>
                  <a:lnTo>
                    <a:pt x="167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4"/>
                  </a:lnTo>
                  <a:lnTo>
                    <a:pt x="385" y="9"/>
                  </a:lnTo>
                  <a:lnTo>
                    <a:pt x="379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9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2"/>
                  </a:lnTo>
                  <a:lnTo>
                    <a:pt x="288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6" y="73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7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8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3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2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6"/>
                  </a:lnTo>
                  <a:lnTo>
                    <a:pt x="172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3"/>
                  </a:lnTo>
                  <a:lnTo>
                    <a:pt x="148" y="47"/>
                  </a:lnTo>
                  <a:lnTo>
                    <a:pt x="141" y="46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2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7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4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" name="Freeform 43"/>
            <p:cNvSpPr>
              <a:spLocks/>
            </p:cNvSpPr>
            <p:nvPr/>
          </p:nvSpPr>
          <p:spPr bwMode="auto">
            <a:xfrm rot="-5400000">
              <a:off x="474" y="1606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4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21" y="246"/>
                  </a:lnTo>
                  <a:lnTo>
                    <a:pt x="24" y="242"/>
                  </a:lnTo>
                  <a:lnTo>
                    <a:pt x="27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4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5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3" y="247"/>
                  </a:lnTo>
                  <a:lnTo>
                    <a:pt x="297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7" y="249"/>
                  </a:lnTo>
                  <a:lnTo>
                    <a:pt x="317" y="247"/>
                  </a:lnTo>
                  <a:lnTo>
                    <a:pt x="310" y="229"/>
                  </a:lnTo>
                  <a:lnTo>
                    <a:pt x="307" y="220"/>
                  </a:lnTo>
                  <a:lnTo>
                    <a:pt x="302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8" y="176"/>
                  </a:lnTo>
                  <a:lnTo>
                    <a:pt x="238" y="175"/>
                  </a:lnTo>
                  <a:lnTo>
                    <a:pt x="226" y="176"/>
                  </a:lnTo>
                  <a:lnTo>
                    <a:pt x="224" y="171"/>
                  </a:lnTo>
                  <a:lnTo>
                    <a:pt x="222" y="162"/>
                  </a:lnTo>
                  <a:lnTo>
                    <a:pt x="217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4" y="96"/>
                  </a:lnTo>
                  <a:lnTo>
                    <a:pt x="169" y="96"/>
                  </a:lnTo>
                  <a:lnTo>
                    <a:pt x="164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9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7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1" y="193"/>
                  </a:lnTo>
                  <a:lnTo>
                    <a:pt x="131" y="195"/>
                  </a:lnTo>
                  <a:lnTo>
                    <a:pt x="119" y="196"/>
                  </a:lnTo>
                  <a:lnTo>
                    <a:pt x="109" y="196"/>
                  </a:lnTo>
                  <a:lnTo>
                    <a:pt x="95" y="196"/>
                  </a:lnTo>
                  <a:lnTo>
                    <a:pt x="86" y="196"/>
                  </a:lnTo>
                  <a:lnTo>
                    <a:pt x="77" y="193"/>
                  </a:lnTo>
                  <a:lnTo>
                    <a:pt x="71" y="187"/>
                  </a:lnTo>
                  <a:lnTo>
                    <a:pt x="62" y="180"/>
                  </a:lnTo>
                  <a:lnTo>
                    <a:pt x="53" y="171"/>
                  </a:lnTo>
                  <a:lnTo>
                    <a:pt x="46" y="158"/>
                  </a:lnTo>
                  <a:lnTo>
                    <a:pt x="43" y="145"/>
                  </a:lnTo>
                  <a:lnTo>
                    <a:pt x="39" y="133"/>
                  </a:lnTo>
                  <a:lnTo>
                    <a:pt x="38" y="122"/>
                  </a:lnTo>
                  <a:lnTo>
                    <a:pt x="39" y="111"/>
                  </a:lnTo>
                  <a:lnTo>
                    <a:pt x="41" y="102"/>
                  </a:lnTo>
                  <a:lnTo>
                    <a:pt x="46" y="85"/>
                  </a:lnTo>
                  <a:lnTo>
                    <a:pt x="53" y="71"/>
                  </a:lnTo>
                  <a:lnTo>
                    <a:pt x="62" y="62"/>
                  </a:lnTo>
                  <a:lnTo>
                    <a:pt x="71" y="53"/>
                  </a:lnTo>
                  <a:lnTo>
                    <a:pt x="81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7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5" y="62"/>
                  </a:lnTo>
                  <a:lnTo>
                    <a:pt x="202" y="87"/>
                  </a:lnTo>
                  <a:lnTo>
                    <a:pt x="241" y="116"/>
                  </a:lnTo>
                  <a:lnTo>
                    <a:pt x="283" y="145"/>
                  </a:lnTo>
                  <a:lnTo>
                    <a:pt x="324" y="176"/>
                  </a:lnTo>
                  <a:lnTo>
                    <a:pt x="366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5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21" y="251"/>
                  </a:lnTo>
                  <a:lnTo>
                    <a:pt x="531" y="246"/>
                  </a:lnTo>
                  <a:lnTo>
                    <a:pt x="542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7" y="209"/>
                  </a:lnTo>
                  <a:lnTo>
                    <a:pt x="574" y="198"/>
                  </a:lnTo>
                  <a:lnTo>
                    <a:pt x="581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5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7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6" y="34"/>
                  </a:lnTo>
                  <a:lnTo>
                    <a:pt x="283" y="47"/>
                  </a:lnTo>
                  <a:lnTo>
                    <a:pt x="286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2" y="64"/>
                  </a:lnTo>
                  <a:lnTo>
                    <a:pt x="305" y="69"/>
                  </a:lnTo>
                  <a:lnTo>
                    <a:pt x="312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29" y="69"/>
                  </a:lnTo>
                  <a:lnTo>
                    <a:pt x="329" y="54"/>
                  </a:lnTo>
                  <a:lnTo>
                    <a:pt x="322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2" y="25"/>
                  </a:lnTo>
                  <a:lnTo>
                    <a:pt x="328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4" y="23"/>
                  </a:lnTo>
                  <a:lnTo>
                    <a:pt x="367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0" y="54"/>
                  </a:lnTo>
                  <a:lnTo>
                    <a:pt x="360" y="62"/>
                  </a:lnTo>
                  <a:lnTo>
                    <a:pt x="364" y="78"/>
                  </a:lnTo>
                  <a:lnTo>
                    <a:pt x="367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2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7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7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29" y="56"/>
                  </a:lnTo>
                  <a:lnTo>
                    <a:pt x="435" y="51"/>
                  </a:lnTo>
                  <a:lnTo>
                    <a:pt x="441" y="47"/>
                  </a:lnTo>
                  <a:lnTo>
                    <a:pt x="448" y="44"/>
                  </a:lnTo>
                  <a:lnTo>
                    <a:pt x="457" y="42"/>
                  </a:lnTo>
                  <a:lnTo>
                    <a:pt x="469" y="40"/>
                  </a:lnTo>
                  <a:lnTo>
                    <a:pt x="479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8" y="91"/>
                  </a:lnTo>
                  <a:lnTo>
                    <a:pt x="540" y="104"/>
                  </a:lnTo>
                  <a:lnTo>
                    <a:pt x="542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29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7" y="189"/>
                  </a:lnTo>
                  <a:lnTo>
                    <a:pt x="497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9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7" y="142"/>
                  </a:lnTo>
                  <a:lnTo>
                    <a:pt x="302" y="96"/>
                  </a:lnTo>
                  <a:lnTo>
                    <a:pt x="234" y="51"/>
                  </a:lnTo>
                  <a:lnTo>
                    <a:pt x="174" y="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" name="Freeform 44"/>
            <p:cNvSpPr>
              <a:spLocks/>
            </p:cNvSpPr>
            <p:nvPr/>
          </p:nvSpPr>
          <p:spPr bwMode="auto">
            <a:xfrm rot="-5400000">
              <a:off x="342" y="1606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4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4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5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4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3" y="14"/>
                  </a:lnTo>
                  <a:lnTo>
                    <a:pt x="297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7" y="13"/>
                  </a:lnTo>
                  <a:lnTo>
                    <a:pt x="317" y="14"/>
                  </a:lnTo>
                  <a:lnTo>
                    <a:pt x="310" y="31"/>
                  </a:lnTo>
                  <a:lnTo>
                    <a:pt x="307" y="42"/>
                  </a:lnTo>
                  <a:lnTo>
                    <a:pt x="302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8" y="85"/>
                  </a:lnTo>
                  <a:lnTo>
                    <a:pt x="238" y="87"/>
                  </a:lnTo>
                  <a:lnTo>
                    <a:pt x="226" y="87"/>
                  </a:lnTo>
                  <a:lnTo>
                    <a:pt x="224" y="91"/>
                  </a:lnTo>
                  <a:lnTo>
                    <a:pt x="222" y="100"/>
                  </a:lnTo>
                  <a:lnTo>
                    <a:pt x="217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4" y="166"/>
                  </a:lnTo>
                  <a:lnTo>
                    <a:pt x="169" y="166"/>
                  </a:lnTo>
                  <a:lnTo>
                    <a:pt x="164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9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7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1" y="69"/>
                  </a:lnTo>
                  <a:lnTo>
                    <a:pt x="131" y="67"/>
                  </a:lnTo>
                  <a:lnTo>
                    <a:pt x="119" y="65"/>
                  </a:lnTo>
                  <a:lnTo>
                    <a:pt x="109" y="65"/>
                  </a:lnTo>
                  <a:lnTo>
                    <a:pt x="95" y="65"/>
                  </a:lnTo>
                  <a:lnTo>
                    <a:pt x="86" y="67"/>
                  </a:lnTo>
                  <a:lnTo>
                    <a:pt x="77" y="69"/>
                  </a:lnTo>
                  <a:lnTo>
                    <a:pt x="71" y="75"/>
                  </a:lnTo>
                  <a:lnTo>
                    <a:pt x="62" y="82"/>
                  </a:lnTo>
                  <a:lnTo>
                    <a:pt x="53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9" y="151"/>
                  </a:lnTo>
                  <a:lnTo>
                    <a:pt x="41" y="160"/>
                  </a:lnTo>
                  <a:lnTo>
                    <a:pt x="46" y="178"/>
                  </a:lnTo>
                  <a:lnTo>
                    <a:pt x="53" y="191"/>
                  </a:lnTo>
                  <a:lnTo>
                    <a:pt x="62" y="200"/>
                  </a:lnTo>
                  <a:lnTo>
                    <a:pt x="71" y="209"/>
                  </a:lnTo>
                  <a:lnTo>
                    <a:pt x="76" y="213"/>
                  </a:lnTo>
                  <a:lnTo>
                    <a:pt x="81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7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5" y="200"/>
                  </a:lnTo>
                  <a:lnTo>
                    <a:pt x="202" y="175"/>
                  </a:lnTo>
                  <a:lnTo>
                    <a:pt x="241" y="147"/>
                  </a:lnTo>
                  <a:lnTo>
                    <a:pt x="283" y="116"/>
                  </a:lnTo>
                  <a:lnTo>
                    <a:pt x="324" y="85"/>
                  </a:lnTo>
                  <a:lnTo>
                    <a:pt x="366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5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21" y="11"/>
                  </a:lnTo>
                  <a:lnTo>
                    <a:pt x="531" y="16"/>
                  </a:lnTo>
                  <a:lnTo>
                    <a:pt x="542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7" y="53"/>
                  </a:lnTo>
                  <a:lnTo>
                    <a:pt x="574" y="64"/>
                  </a:lnTo>
                  <a:lnTo>
                    <a:pt x="581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5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7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2" y="238"/>
                  </a:lnTo>
                  <a:lnTo>
                    <a:pt x="276" y="227"/>
                  </a:lnTo>
                  <a:lnTo>
                    <a:pt x="283" y="215"/>
                  </a:lnTo>
                  <a:lnTo>
                    <a:pt x="286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2" y="198"/>
                  </a:lnTo>
                  <a:lnTo>
                    <a:pt x="305" y="193"/>
                  </a:lnTo>
                  <a:lnTo>
                    <a:pt x="312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29" y="193"/>
                  </a:lnTo>
                  <a:lnTo>
                    <a:pt x="329" y="207"/>
                  </a:lnTo>
                  <a:lnTo>
                    <a:pt x="322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2" y="237"/>
                  </a:lnTo>
                  <a:lnTo>
                    <a:pt x="328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4" y="238"/>
                  </a:lnTo>
                  <a:lnTo>
                    <a:pt x="367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0" y="206"/>
                  </a:lnTo>
                  <a:lnTo>
                    <a:pt x="360" y="198"/>
                  </a:lnTo>
                  <a:lnTo>
                    <a:pt x="364" y="182"/>
                  </a:lnTo>
                  <a:lnTo>
                    <a:pt x="367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2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7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7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29" y="206"/>
                  </a:lnTo>
                  <a:lnTo>
                    <a:pt x="435" y="209"/>
                  </a:lnTo>
                  <a:lnTo>
                    <a:pt x="441" y="215"/>
                  </a:lnTo>
                  <a:lnTo>
                    <a:pt x="448" y="217"/>
                  </a:lnTo>
                  <a:lnTo>
                    <a:pt x="457" y="220"/>
                  </a:lnTo>
                  <a:lnTo>
                    <a:pt x="469" y="222"/>
                  </a:lnTo>
                  <a:lnTo>
                    <a:pt x="479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8" y="171"/>
                  </a:lnTo>
                  <a:lnTo>
                    <a:pt x="540" y="158"/>
                  </a:lnTo>
                  <a:lnTo>
                    <a:pt x="542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29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7" y="71"/>
                  </a:lnTo>
                  <a:lnTo>
                    <a:pt x="497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9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7" y="120"/>
                  </a:lnTo>
                  <a:lnTo>
                    <a:pt x="302" y="166"/>
                  </a:lnTo>
                  <a:lnTo>
                    <a:pt x="234" y="211"/>
                  </a:lnTo>
                  <a:lnTo>
                    <a:pt x="174" y="253"/>
                  </a:lnTo>
                  <a:lnTo>
                    <a:pt x="164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Freeform 45"/>
            <p:cNvSpPr>
              <a:spLocks/>
            </p:cNvSpPr>
            <p:nvPr/>
          </p:nvSpPr>
          <p:spPr bwMode="auto">
            <a:xfrm rot="-5400000">
              <a:off x="552" y="3588"/>
              <a:ext cx="181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80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7" y="7"/>
                  </a:lnTo>
                  <a:lnTo>
                    <a:pt x="141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5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48" y="62"/>
                  </a:lnTo>
                  <a:lnTo>
                    <a:pt x="43" y="60"/>
                  </a:lnTo>
                  <a:lnTo>
                    <a:pt x="40" y="55"/>
                  </a:lnTo>
                  <a:lnTo>
                    <a:pt x="38" y="49"/>
                  </a:lnTo>
                  <a:lnTo>
                    <a:pt x="38" y="44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4" y="15"/>
                  </a:lnTo>
                  <a:lnTo>
                    <a:pt x="59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9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3" y="80"/>
                  </a:lnTo>
                  <a:lnTo>
                    <a:pt x="9" y="93"/>
                  </a:lnTo>
                  <a:lnTo>
                    <a:pt x="16" y="104"/>
                  </a:lnTo>
                  <a:lnTo>
                    <a:pt x="26" y="113"/>
                  </a:lnTo>
                  <a:lnTo>
                    <a:pt x="35" y="118"/>
                  </a:lnTo>
                  <a:lnTo>
                    <a:pt x="41" y="122"/>
                  </a:lnTo>
                  <a:lnTo>
                    <a:pt x="52" y="124"/>
                  </a:lnTo>
                  <a:lnTo>
                    <a:pt x="64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7" y="96"/>
                  </a:lnTo>
                  <a:lnTo>
                    <a:pt x="123" y="86"/>
                  </a:lnTo>
                  <a:lnTo>
                    <a:pt x="128" y="80"/>
                  </a:lnTo>
                  <a:lnTo>
                    <a:pt x="135" y="76"/>
                  </a:lnTo>
                  <a:lnTo>
                    <a:pt x="147" y="66"/>
                  </a:lnTo>
                  <a:lnTo>
                    <a:pt x="159" y="58"/>
                  </a:lnTo>
                  <a:lnTo>
                    <a:pt x="173" y="51"/>
                  </a:lnTo>
                  <a:lnTo>
                    <a:pt x="185" y="47"/>
                  </a:lnTo>
                  <a:lnTo>
                    <a:pt x="197" y="46"/>
                  </a:lnTo>
                  <a:lnTo>
                    <a:pt x="209" y="44"/>
                  </a:lnTo>
                  <a:lnTo>
                    <a:pt x="219" y="46"/>
                  </a:lnTo>
                  <a:lnTo>
                    <a:pt x="229" y="47"/>
                  </a:lnTo>
                  <a:lnTo>
                    <a:pt x="240" y="51"/>
                  </a:lnTo>
                  <a:lnTo>
                    <a:pt x="248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3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3" y="147"/>
                  </a:lnTo>
                  <a:lnTo>
                    <a:pt x="267" y="162"/>
                  </a:lnTo>
                  <a:lnTo>
                    <a:pt x="261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6" y="197"/>
                  </a:lnTo>
                  <a:lnTo>
                    <a:pt x="216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5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4" y="175"/>
                  </a:lnTo>
                  <a:lnTo>
                    <a:pt x="148" y="158"/>
                  </a:lnTo>
                  <a:lnTo>
                    <a:pt x="147" y="142"/>
                  </a:lnTo>
                  <a:lnTo>
                    <a:pt x="150" y="129"/>
                  </a:lnTo>
                  <a:lnTo>
                    <a:pt x="154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4" y="102"/>
                  </a:lnTo>
                  <a:lnTo>
                    <a:pt x="150" y="100"/>
                  </a:lnTo>
                  <a:lnTo>
                    <a:pt x="147" y="98"/>
                  </a:lnTo>
                  <a:lnTo>
                    <a:pt x="143" y="98"/>
                  </a:lnTo>
                  <a:lnTo>
                    <a:pt x="135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19" y="113"/>
                  </a:lnTo>
                  <a:lnTo>
                    <a:pt x="110" y="127"/>
                  </a:lnTo>
                  <a:lnTo>
                    <a:pt x="104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4" y="180"/>
                  </a:lnTo>
                  <a:lnTo>
                    <a:pt x="62" y="182"/>
                  </a:lnTo>
                  <a:lnTo>
                    <a:pt x="41" y="189"/>
                  </a:lnTo>
                  <a:lnTo>
                    <a:pt x="28" y="204"/>
                  </a:lnTo>
                  <a:lnTo>
                    <a:pt x="14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9" y="258"/>
                  </a:lnTo>
                  <a:lnTo>
                    <a:pt x="16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6" y="248"/>
                  </a:lnTo>
                  <a:lnTo>
                    <a:pt x="48" y="242"/>
                  </a:lnTo>
                  <a:lnTo>
                    <a:pt x="59" y="240"/>
                  </a:lnTo>
                  <a:lnTo>
                    <a:pt x="69" y="240"/>
                  </a:lnTo>
                  <a:lnTo>
                    <a:pt x="79" y="238"/>
                  </a:lnTo>
                  <a:lnTo>
                    <a:pt x="97" y="242"/>
                  </a:lnTo>
                  <a:lnTo>
                    <a:pt x="116" y="244"/>
                  </a:lnTo>
                  <a:lnTo>
                    <a:pt x="135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79" y="264"/>
                  </a:lnTo>
                  <a:lnTo>
                    <a:pt x="190" y="264"/>
                  </a:lnTo>
                  <a:lnTo>
                    <a:pt x="211" y="264"/>
                  </a:lnTo>
                  <a:lnTo>
                    <a:pt x="229" y="260"/>
                  </a:lnTo>
                  <a:lnTo>
                    <a:pt x="266" y="249"/>
                  </a:lnTo>
                  <a:lnTo>
                    <a:pt x="290" y="242"/>
                  </a:lnTo>
                  <a:lnTo>
                    <a:pt x="304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6"/>
            <p:cNvSpPr>
              <a:spLocks/>
            </p:cNvSpPr>
            <p:nvPr/>
          </p:nvSpPr>
          <p:spPr bwMode="auto">
            <a:xfrm rot="-5400000">
              <a:off x="419" y="3587"/>
              <a:ext cx="181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80" y="264"/>
                  </a:lnTo>
                  <a:lnTo>
                    <a:pt x="150" y="264"/>
                  </a:lnTo>
                  <a:lnTo>
                    <a:pt x="150" y="260"/>
                  </a:lnTo>
                  <a:lnTo>
                    <a:pt x="147" y="257"/>
                  </a:lnTo>
                  <a:lnTo>
                    <a:pt x="141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5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48" y="202"/>
                  </a:lnTo>
                  <a:lnTo>
                    <a:pt x="43" y="204"/>
                  </a:lnTo>
                  <a:lnTo>
                    <a:pt x="40" y="208"/>
                  </a:lnTo>
                  <a:lnTo>
                    <a:pt x="38" y="213"/>
                  </a:lnTo>
                  <a:lnTo>
                    <a:pt x="38" y="220"/>
                  </a:lnTo>
                  <a:lnTo>
                    <a:pt x="40" y="228"/>
                  </a:lnTo>
                  <a:lnTo>
                    <a:pt x="41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4" y="249"/>
                  </a:lnTo>
                  <a:lnTo>
                    <a:pt x="59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6" y="264"/>
                  </a:lnTo>
                  <a:lnTo>
                    <a:pt x="9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3" y="184"/>
                  </a:lnTo>
                  <a:lnTo>
                    <a:pt x="9" y="173"/>
                  </a:lnTo>
                  <a:lnTo>
                    <a:pt x="16" y="160"/>
                  </a:lnTo>
                  <a:lnTo>
                    <a:pt x="26" y="151"/>
                  </a:lnTo>
                  <a:lnTo>
                    <a:pt x="35" y="144"/>
                  </a:lnTo>
                  <a:lnTo>
                    <a:pt x="41" y="140"/>
                  </a:lnTo>
                  <a:lnTo>
                    <a:pt x="52" y="140"/>
                  </a:lnTo>
                  <a:lnTo>
                    <a:pt x="64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7" y="168"/>
                  </a:lnTo>
                  <a:lnTo>
                    <a:pt x="123" y="178"/>
                  </a:lnTo>
                  <a:lnTo>
                    <a:pt x="128" y="184"/>
                  </a:lnTo>
                  <a:lnTo>
                    <a:pt x="135" y="188"/>
                  </a:lnTo>
                  <a:lnTo>
                    <a:pt x="147" y="197"/>
                  </a:lnTo>
                  <a:lnTo>
                    <a:pt x="159" y="206"/>
                  </a:lnTo>
                  <a:lnTo>
                    <a:pt x="173" y="211"/>
                  </a:lnTo>
                  <a:lnTo>
                    <a:pt x="185" y="217"/>
                  </a:lnTo>
                  <a:lnTo>
                    <a:pt x="197" y="219"/>
                  </a:lnTo>
                  <a:lnTo>
                    <a:pt x="209" y="220"/>
                  </a:lnTo>
                  <a:lnTo>
                    <a:pt x="219" y="219"/>
                  </a:lnTo>
                  <a:lnTo>
                    <a:pt x="229" y="217"/>
                  </a:lnTo>
                  <a:lnTo>
                    <a:pt x="240" y="213"/>
                  </a:lnTo>
                  <a:lnTo>
                    <a:pt x="248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3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3" y="117"/>
                  </a:lnTo>
                  <a:lnTo>
                    <a:pt x="267" y="102"/>
                  </a:lnTo>
                  <a:lnTo>
                    <a:pt x="261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6" y="67"/>
                  </a:lnTo>
                  <a:lnTo>
                    <a:pt x="216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5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4" y="89"/>
                  </a:lnTo>
                  <a:lnTo>
                    <a:pt x="148" y="106"/>
                  </a:lnTo>
                  <a:lnTo>
                    <a:pt x="147" y="120"/>
                  </a:lnTo>
                  <a:lnTo>
                    <a:pt x="150" y="135"/>
                  </a:lnTo>
                  <a:lnTo>
                    <a:pt x="154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4" y="162"/>
                  </a:lnTo>
                  <a:lnTo>
                    <a:pt x="150" y="164"/>
                  </a:lnTo>
                  <a:lnTo>
                    <a:pt x="147" y="164"/>
                  </a:lnTo>
                  <a:lnTo>
                    <a:pt x="143" y="164"/>
                  </a:lnTo>
                  <a:lnTo>
                    <a:pt x="135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19" y="153"/>
                  </a:lnTo>
                  <a:lnTo>
                    <a:pt x="110" y="137"/>
                  </a:lnTo>
                  <a:lnTo>
                    <a:pt x="104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4" y="84"/>
                  </a:lnTo>
                  <a:lnTo>
                    <a:pt x="62" y="80"/>
                  </a:lnTo>
                  <a:lnTo>
                    <a:pt x="41" y="73"/>
                  </a:lnTo>
                  <a:lnTo>
                    <a:pt x="36" y="69"/>
                  </a:lnTo>
                  <a:lnTo>
                    <a:pt x="28" y="60"/>
                  </a:lnTo>
                  <a:lnTo>
                    <a:pt x="21" y="51"/>
                  </a:lnTo>
                  <a:lnTo>
                    <a:pt x="14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6"/>
                  </a:lnTo>
                  <a:lnTo>
                    <a:pt x="16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6" y="16"/>
                  </a:lnTo>
                  <a:lnTo>
                    <a:pt x="48" y="22"/>
                  </a:lnTo>
                  <a:lnTo>
                    <a:pt x="59" y="24"/>
                  </a:lnTo>
                  <a:lnTo>
                    <a:pt x="69" y="24"/>
                  </a:lnTo>
                  <a:lnTo>
                    <a:pt x="79" y="24"/>
                  </a:lnTo>
                  <a:lnTo>
                    <a:pt x="97" y="22"/>
                  </a:lnTo>
                  <a:lnTo>
                    <a:pt x="116" y="20"/>
                  </a:lnTo>
                  <a:lnTo>
                    <a:pt x="135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29" y="4"/>
                  </a:lnTo>
                  <a:lnTo>
                    <a:pt x="266" y="15"/>
                  </a:lnTo>
                  <a:lnTo>
                    <a:pt x="290" y="22"/>
                  </a:lnTo>
                  <a:lnTo>
                    <a:pt x="304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" name="Freeform 47"/>
            <p:cNvSpPr>
              <a:spLocks/>
            </p:cNvSpPr>
            <p:nvPr/>
          </p:nvSpPr>
          <p:spPr bwMode="auto">
            <a:xfrm rot="-5400000">
              <a:off x="553" y="2048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6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7" y="7"/>
                  </a:lnTo>
                  <a:lnTo>
                    <a:pt x="173" y="11"/>
                  </a:lnTo>
                  <a:lnTo>
                    <a:pt x="180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9" y="60"/>
                  </a:lnTo>
                  <a:lnTo>
                    <a:pt x="259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6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7" y="13"/>
                  </a:lnTo>
                  <a:lnTo>
                    <a:pt x="255" y="5"/>
                  </a:lnTo>
                  <a:lnTo>
                    <a:pt x="255" y="0"/>
                  </a:lnTo>
                  <a:lnTo>
                    <a:pt x="299" y="0"/>
                  </a:lnTo>
                  <a:lnTo>
                    <a:pt x="305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7" y="93"/>
                  </a:lnTo>
                  <a:lnTo>
                    <a:pt x="299" y="104"/>
                  </a:lnTo>
                  <a:lnTo>
                    <a:pt x="290" y="113"/>
                  </a:lnTo>
                  <a:lnTo>
                    <a:pt x="281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6" y="116"/>
                  </a:lnTo>
                  <a:lnTo>
                    <a:pt x="223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8" y="80"/>
                  </a:lnTo>
                  <a:lnTo>
                    <a:pt x="181" y="76"/>
                  </a:lnTo>
                  <a:lnTo>
                    <a:pt x="169" y="66"/>
                  </a:lnTo>
                  <a:lnTo>
                    <a:pt x="155" y="58"/>
                  </a:lnTo>
                  <a:lnTo>
                    <a:pt x="143" y="51"/>
                  </a:lnTo>
                  <a:lnTo>
                    <a:pt x="131" y="47"/>
                  </a:lnTo>
                  <a:lnTo>
                    <a:pt x="119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9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1" y="109"/>
                  </a:lnTo>
                  <a:lnTo>
                    <a:pt x="41" y="124"/>
                  </a:lnTo>
                  <a:lnTo>
                    <a:pt x="41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6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8" y="200"/>
                  </a:lnTo>
                  <a:lnTo>
                    <a:pt x="110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2" y="175"/>
                  </a:lnTo>
                  <a:lnTo>
                    <a:pt x="166" y="158"/>
                  </a:lnTo>
                  <a:lnTo>
                    <a:pt x="167" y="142"/>
                  </a:lnTo>
                  <a:lnTo>
                    <a:pt x="164" y="129"/>
                  </a:lnTo>
                  <a:lnTo>
                    <a:pt x="162" y="118"/>
                  </a:lnTo>
                  <a:lnTo>
                    <a:pt x="159" y="109"/>
                  </a:lnTo>
                  <a:lnTo>
                    <a:pt x="161" y="106"/>
                  </a:lnTo>
                  <a:lnTo>
                    <a:pt x="162" y="102"/>
                  </a:lnTo>
                  <a:lnTo>
                    <a:pt x="164" y="100"/>
                  </a:lnTo>
                  <a:lnTo>
                    <a:pt x="167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6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5" y="127"/>
                  </a:lnTo>
                  <a:lnTo>
                    <a:pt x="211" y="144"/>
                  </a:lnTo>
                  <a:lnTo>
                    <a:pt x="217" y="160"/>
                  </a:lnTo>
                  <a:lnTo>
                    <a:pt x="224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4" y="182"/>
                  </a:lnTo>
                  <a:lnTo>
                    <a:pt x="273" y="189"/>
                  </a:lnTo>
                  <a:lnTo>
                    <a:pt x="286" y="204"/>
                  </a:lnTo>
                  <a:lnTo>
                    <a:pt x="300" y="220"/>
                  </a:lnTo>
                  <a:lnTo>
                    <a:pt x="305" y="229"/>
                  </a:lnTo>
                  <a:lnTo>
                    <a:pt x="311" y="244"/>
                  </a:lnTo>
                  <a:lnTo>
                    <a:pt x="312" y="249"/>
                  </a:lnTo>
                  <a:lnTo>
                    <a:pt x="312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7" y="258"/>
                  </a:lnTo>
                  <a:lnTo>
                    <a:pt x="299" y="255"/>
                  </a:lnTo>
                  <a:lnTo>
                    <a:pt x="293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7" y="242"/>
                  </a:lnTo>
                  <a:lnTo>
                    <a:pt x="255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7" y="242"/>
                  </a:lnTo>
                  <a:lnTo>
                    <a:pt x="198" y="244"/>
                  </a:lnTo>
                  <a:lnTo>
                    <a:pt x="181" y="248"/>
                  </a:lnTo>
                  <a:lnTo>
                    <a:pt x="164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6" y="264"/>
                  </a:lnTo>
                  <a:lnTo>
                    <a:pt x="105" y="264"/>
                  </a:lnTo>
                  <a:lnTo>
                    <a:pt x="85" y="260"/>
                  </a:lnTo>
                  <a:lnTo>
                    <a:pt x="50" y="249"/>
                  </a:lnTo>
                  <a:lnTo>
                    <a:pt x="24" y="242"/>
                  </a:lnTo>
                  <a:lnTo>
                    <a:pt x="12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Freeform 48"/>
            <p:cNvSpPr>
              <a:spLocks/>
            </p:cNvSpPr>
            <p:nvPr/>
          </p:nvSpPr>
          <p:spPr bwMode="auto">
            <a:xfrm rot="-5400000">
              <a:off x="421" y="2048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6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7" y="257"/>
                  </a:lnTo>
                  <a:lnTo>
                    <a:pt x="173" y="253"/>
                  </a:lnTo>
                  <a:lnTo>
                    <a:pt x="180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9" y="204"/>
                  </a:lnTo>
                  <a:lnTo>
                    <a:pt x="259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4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6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7" y="253"/>
                  </a:lnTo>
                  <a:lnTo>
                    <a:pt x="254" y="257"/>
                  </a:lnTo>
                  <a:lnTo>
                    <a:pt x="255" y="264"/>
                  </a:lnTo>
                  <a:lnTo>
                    <a:pt x="300" y="264"/>
                  </a:lnTo>
                  <a:lnTo>
                    <a:pt x="305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7" y="173"/>
                  </a:lnTo>
                  <a:lnTo>
                    <a:pt x="299" y="160"/>
                  </a:lnTo>
                  <a:lnTo>
                    <a:pt x="290" y="151"/>
                  </a:lnTo>
                  <a:lnTo>
                    <a:pt x="281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6" y="148"/>
                  </a:lnTo>
                  <a:lnTo>
                    <a:pt x="223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8" y="184"/>
                  </a:lnTo>
                  <a:lnTo>
                    <a:pt x="181" y="188"/>
                  </a:lnTo>
                  <a:lnTo>
                    <a:pt x="169" y="197"/>
                  </a:lnTo>
                  <a:lnTo>
                    <a:pt x="155" y="206"/>
                  </a:lnTo>
                  <a:lnTo>
                    <a:pt x="143" y="211"/>
                  </a:lnTo>
                  <a:lnTo>
                    <a:pt x="131" y="217"/>
                  </a:lnTo>
                  <a:lnTo>
                    <a:pt x="119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9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1" y="155"/>
                  </a:lnTo>
                  <a:lnTo>
                    <a:pt x="41" y="140"/>
                  </a:lnTo>
                  <a:lnTo>
                    <a:pt x="41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6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8" y="66"/>
                  </a:lnTo>
                  <a:lnTo>
                    <a:pt x="110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2" y="89"/>
                  </a:lnTo>
                  <a:lnTo>
                    <a:pt x="166" y="106"/>
                  </a:lnTo>
                  <a:lnTo>
                    <a:pt x="167" y="120"/>
                  </a:lnTo>
                  <a:lnTo>
                    <a:pt x="164" y="135"/>
                  </a:lnTo>
                  <a:lnTo>
                    <a:pt x="162" y="146"/>
                  </a:lnTo>
                  <a:lnTo>
                    <a:pt x="159" y="157"/>
                  </a:lnTo>
                  <a:lnTo>
                    <a:pt x="161" y="158"/>
                  </a:lnTo>
                  <a:lnTo>
                    <a:pt x="162" y="162"/>
                  </a:lnTo>
                  <a:lnTo>
                    <a:pt x="164" y="164"/>
                  </a:lnTo>
                  <a:lnTo>
                    <a:pt x="167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6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5" y="137"/>
                  </a:lnTo>
                  <a:lnTo>
                    <a:pt x="211" y="120"/>
                  </a:lnTo>
                  <a:lnTo>
                    <a:pt x="217" y="104"/>
                  </a:lnTo>
                  <a:lnTo>
                    <a:pt x="224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4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6" y="60"/>
                  </a:lnTo>
                  <a:lnTo>
                    <a:pt x="295" y="51"/>
                  </a:lnTo>
                  <a:lnTo>
                    <a:pt x="300" y="44"/>
                  </a:lnTo>
                  <a:lnTo>
                    <a:pt x="305" y="35"/>
                  </a:lnTo>
                  <a:lnTo>
                    <a:pt x="311" y="20"/>
                  </a:lnTo>
                  <a:lnTo>
                    <a:pt x="312" y="15"/>
                  </a:lnTo>
                  <a:lnTo>
                    <a:pt x="312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7" y="6"/>
                  </a:lnTo>
                  <a:lnTo>
                    <a:pt x="299" y="9"/>
                  </a:lnTo>
                  <a:lnTo>
                    <a:pt x="293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7" y="22"/>
                  </a:lnTo>
                  <a:lnTo>
                    <a:pt x="255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7" y="22"/>
                  </a:lnTo>
                  <a:lnTo>
                    <a:pt x="198" y="20"/>
                  </a:lnTo>
                  <a:lnTo>
                    <a:pt x="181" y="16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50" y="15"/>
                  </a:lnTo>
                  <a:lnTo>
                    <a:pt x="24" y="22"/>
                  </a:lnTo>
                  <a:lnTo>
                    <a:pt x="12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7" name="Freeform 49"/>
            <p:cNvSpPr>
              <a:spLocks/>
            </p:cNvSpPr>
            <p:nvPr/>
          </p:nvSpPr>
          <p:spPr bwMode="auto">
            <a:xfrm rot="-5400000">
              <a:off x="340" y="2986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8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1" y="22"/>
                  </a:lnTo>
                  <a:lnTo>
                    <a:pt x="556" y="22"/>
                  </a:lnTo>
                  <a:lnTo>
                    <a:pt x="544" y="16"/>
                  </a:lnTo>
                  <a:lnTo>
                    <a:pt x="526" y="9"/>
                  </a:lnTo>
                  <a:lnTo>
                    <a:pt x="506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7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7" y="20"/>
                  </a:lnTo>
                  <a:lnTo>
                    <a:pt x="376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30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0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3" y="13"/>
                  </a:lnTo>
                  <a:lnTo>
                    <a:pt x="273" y="16"/>
                  </a:lnTo>
                  <a:lnTo>
                    <a:pt x="278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7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6" y="91"/>
                  </a:lnTo>
                  <a:lnTo>
                    <a:pt x="368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1" y="140"/>
                  </a:lnTo>
                  <a:lnTo>
                    <a:pt x="390" y="149"/>
                  </a:lnTo>
                  <a:lnTo>
                    <a:pt x="400" y="157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19" y="166"/>
                  </a:lnTo>
                  <a:lnTo>
                    <a:pt x="425" y="168"/>
                  </a:lnTo>
                  <a:lnTo>
                    <a:pt x="428" y="166"/>
                  </a:lnTo>
                  <a:lnTo>
                    <a:pt x="430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4"/>
                  </a:lnTo>
                  <a:lnTo>
                    <a:pt x="425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19" y="100"/>
                  </a:lnTo>
                  <a:lnTo>
                    <a:pt x="423" y="93"/>
                  </a:lnTo>
                  <a:lnTo>
                    <a:pt x="425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7" y="75"/>
                  </a:lnTo>
                  <a:lnTo>
                    <a:pt x="447" y="71"/>
                  </a:lnTo>
                  <a:lnTo>
                    <a:pt x="459" y="67"/>
                  </a:lnTo>
                  <a:lnTo>
                    <a:pt x="469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5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49" y="151"/>
                  </a:lnTo>
                  <a:lnTo>
                    <a:pt x="547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8" y="209"/>
                  </a:lnTo>
                  <a:lnTo>
                    <a:pt x="514" y="213"/>
                  </a:lnTo>
                  <a:lnTo>
                    <a:pt x="507" y="217"/>
                  </a:lnTo>
                  <a:lnTo>
                    <a:pt x="502" y="219"/>
                  </a:lnTo>
                  <a:lnTo>
                    <a:pt x="495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5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3" y="200"/>
                  </a:lnTo>
                  <a:lnTo>
                    <a:pt x="387" y="177"/>
                  </a:lnTo>
                  <a:lnTo>
                    <a:pt x="347" y="148"/>
                  </a:lnTo>
                  <a:lnTo>
                    <a:pt x="305" y="117"/>
                  </a:lnTo>
                  <a:lnTo>
                    <a:pt x="264" y="87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6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1" y="53"/>
                  </a:lnTo>
                  <a:lnTo>
                    <a:pt x="14" y="64"/>
                  </a:lnTo>
                  <a:lnTo>
                    <a:pt x="7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5" y="264"/>
                  </a:lnTo>
                  <a:lnTo>
                    <a:pt x="388" y="264"/>
                  </a:lnTo>
                  <a:lnTo>
                    <a:pt x="387" y="259"/>
                  </a:lnTo>
                  <a:lnTo>
                    <a:pt x="383" y="255"/>
                  </a:lnTo>
                  <a:lnTo>
                    <a:pt x="380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8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8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2" y="211"/>
                  </a:lnTo>
                  <a:lnTo>
                    <a:pt x="299" y="206"/>
                  </a:lnTo>
                  <a:lnTo>
                    <a:pt x="293" y="202"/>
                  </a:lnTo>
                  <a:lnTo>
                    <a:pt x="286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4" y="189"/>
                  </a:lnTo>
                  <a:lnTo>
                    <a:pt x="262" y="191"/>
                  </a:lnTo>
                  <a:lnTo>
                    <a:pt x="259" y="193"/>
                  </a:lnTo>
                  <a:lnTo>
                    <a:pt x="259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2" y="242"/>
                  </a:lnTo>
                  <a:lnTo>
                    <a:pt x="255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6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4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1" y="124"/>
                  </a:lnTo>
                  <a:lnTo>
                    <a:pt x="167" y="128"/>
                  </a:lnTo>
                  <a:lnTo>
                    <a:pt x="166" y="133"/>
                  </a:lnTo>
                  <a:lnTo>
                    <a:pt x="166" y="138"/>
                  </a:lnTo>
                  <a:lnTo>
                    <a:pt x="169" y="148"/>
                  </a:lnTo>
                  <a:lnTo>
                    <a:pt x="173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59" y="206"/>
                  </a:lnTo>
                  <a:lnTo>
                    <a:pt x="154" y="211"/>
                  </a:lnTo>
                  <a:lnTo>
                    <a:pt x="148" y="215"/>
                  </a:lnTo>
                  <a:lnTo>
                    <a:pt x="140" y="219"/>
                  </a:lnTo>
                  <a:lnTo>
                    <a:pt x="131" y="220"/>
                  </a:lnTo>
                  <a:lnTo>
                    <a:pt x="121" y="222"/>
                  </a:lnTo>
                  <a:lnTo>
                    <a:pt x="109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69" y="206"/>
                  </a:lnTo>
                  <a:lnTo>
                    <a:pt x="62" y="197"/>
                  </a:lnTo>
                  <a:lnTo>
                    <a:pt x="55" y="184"/>
                  </a:lnTo>
                  <a:lnTo>
                    <a:pt x="52" y="173"/>
                  </a:lnTo>
                  <a:lnTo>
                    <a:pt x="48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3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Freeform 50"/>
            <p:cNvSpPr>
              <a:spLocks/>
            </p:cNvSpPr>
            <p:nvPr/>
          </p:nvSpPr>
          <p:spPr bwMode="auto">
            <a:xfrm rot="-5400000">
              <a:off x="474" y="2987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78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1" y="242"/>
                  </a:lnTo>
                  <a:lnTo>
                    <a:pt x="556" y="242"/>
                  </a:lnTo>
                  <a:lnTo>
                    <a:pt x="544" y="246"/>
                  </a:lnTo>
                  <a:lnTo>
                    <a:pt x="526" y="253"/>
                  </a:lnTo>
                  <a:lnTo>
                    <a:pt x="506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7" y="262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6" y="242"/>
                  </a:lnTo>
                  <a:lnTo>
                    <a:pt x="352" y="242"/>
                  </a:lnTo>
                  <a:lnTo>
                    <a:pt x="330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0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3" y="249"/>
                  </a:lnTo>
                  <a:lnTo>
                    <a:pt x="273" y="248"/>
                  </a:lnTo>
                  <a:lnTo>
                    <a:pt x="278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6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4" y="173"/>
                  </a:lnTo>
                  <a:lnTo>
                    <a:pt x="366" y="173"/>
                  </a:lnTo>
                  <a:lnTo>
                    <a:pt x="368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1" y="124"/>
                  </a:lnTo>
                  <a:lnTo>
                    <a:pt x="390" y="113"/>
                  </a:lnTo>
                  <a:lnTo>
                    <a:pt x="400" y="106"/>
                  </a:lnTo>
                  <a:lnTo>
                    <a:pt x="409" y="100"/>
                  </a:lnTo>
                  <a:lnTo>
                    <a:pt x="416" y="98"/>
                  </a:lnTo>
                  <a:lnTo>
                    <a:pt x="419" y="96"/>
                  </a:lnTo>
                  <a:lnTo>
                    <a:pt x="425" y="96"/>
                  </a:lnTo>
                  <a:lnTo>
                    <a:pt x="428" y="96"/>
                  </a:lnTo>
                  <a:lnTo>
                    <a:pt x="430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30" y="118"/>
                  </a:lnTo>
                  <a:lnTo>
                    <a:pt x="425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19" y="164"/>
                  </a:lnTo>
                  <a:lnTo>
                    <a:pt x="423" y="169"/>
                  </a:lnTo>
                  <a:lnTo>
                    <a:pt x="425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7" y="187"/>
                  </a:lnTo>
                  <a:lnTo>
                    <a:pt x="447" y="193"/>
                  </a:lnTo>
                  <a:lnTo>
                    <a:pt x="459" y="197"/>
                  </a:lnTo>
                  <a:lnTo>
                    <a:pt x="469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5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49" y="111"/>
                  </a:lnTo>
                  <a:lnTo>
                    <a:pt x="547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8" y="53"/>
                  </a:lnTo>
                  <a:lnTo>
                    <a:pt x="507" y="46"/>
                  </a:lnTo>
                  <a:lnTo>
                    <a:pt x="495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5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3" y="62"/>
                  </a:lnTo>
                  <a:lnTo>
                    <a:pt x="387" y="87"/>
                  </a:lnTo>
                  <a:lnTo>
                    <a:pt x="347" y="116"/>
                  </a:lnTo>
                  <a:lnTo>
                    <a:pt x="305" y="146"/>
                  </a:lnTo>
                  <a:lnTo>
                    <a:pt x="264" y="177"/>
                  </a:lnTo>
                  <a:lnTo>
                    <a:pt x="224" y="204"/>
                  </a:lnTo>
                  <a:lnTo>
                    <a:pt x="185" y="228"/>
                  </a:lnTo>
                  <a:lnTo>
                    <a:pt x="166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1" y="209"/>
                  </a:lnTo>
                  <a:lnTo>
                    <a:pt x="14" y="198"/>
                  </a:lnTo>
                  <a:lnTo>
                    <a:pt x="7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5" y="0"/>
                  </a:lnTo>
                  <a:lnTo>
                    <a:pt x="388" y="0"/>
                  </a:lnTo>
                  <a:lnTo>
                    <a:pt x="387" y="4"/>
                  </a:lnTo>
                  <a:lnTo>
                    <a:pt x="383" y="9"/>
                  </a:lnTo>
                  <a:lnTo>
                    <a:pt x="380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8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8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2" y="53"/>
                  </a:lnTo>
                  <a:lnTo>
                    <a:pt x="299" y="56"/>
                  </a:lnTo>
                  <a:lnTo>
                    <a:pt x="293" y="62"/>
                  </a:lnTo>
                  <a:lnTo>
                    <a:pt x="286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4" y="73"/>
                  </a:lnTo>
                  <a:lnTo>
                    <a:pt x="262" y="71"/>
                  </a:lnTo>
                  <a:lnTo>
                    <a:pt x="259" y="69"/>
                  </a:lnTo>
                  <a:lnTo>
                    <a:pt x="259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8" y="29"/>
                  </a:lnTo>
                  <a:lnTo>
                    <a:pt x="268" y="25"/>
                  </a:lnTo>
                  <a:lnTo>
                    <a:pt x="262" y="20"/>
                  </a:lnTo>
                  <a:lnTo>
                    <a:pt x="255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6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1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6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6"/>
                  </a:lnTo>
                  <a:lnTo>
                    <a:pt x="173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59" y="56"/>
                  </a:lnTo>
                  <a:lnTo>
                    <a:pt x="154" y="53"/>
                  </a:lnTo>
                  <a:lnTo>
                    <a:pt x="148" y="47"/>
                  </a:lnTo>
                  <a:lnTo>
                    <a:pt x="140" y="46"/>
                  </a:lnTo>
                  <a:lnTo>
                    <a:pt x="131" y="42"/>
                  </a:lnTo>
                  <a:lnTo>
                    <a:pt x="121" y="40"/>
                  </a:lnTo>
                  <a:lnTo>
                    <a:pt x="109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69" y="56"/>
                  </a:lnTo>
                  <a:lnTo>
                    <a:pt x="62" y="67"/>
                  </a:lnTo>
                  <a:lnTo>
                    <a:pt x="55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3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51"/>
            <p:cNvSpPr>
              <a:spLocks/>
            </p:cNvSpPr>
            <p:nvPr/>
          </p:nvSpPr>
          <p:spPr bwMode="auto">
            <a:xfrm rot="-5400000">
              <a:off x="340" y="2647"/>
              <a:ext cx="339" cy="132"/>
            </a:xfrm>
            <a:custGeom>
              <a:avLst/>
              <a:gdLst>
                <a:gd name="T0" fmla="*/ 0 w 589"/>
                <a:gd name="T1" fmla="*/ 0 h 264"/>
                <a:gd name="T2" fmla="*/ 1 w 589"/>
                <a:gd name="T3" fmla="*/ 1 h 264"/>
                <a:gd name="T4" fmla="*/ 1 w 589"/>
                <a:gd name="T5" fmla="*/ 1 h 264"/>
                <a:gd name="T6" fmla="*/ 1 w 589"/>
                <a:gd name="T7" fmla="*/ 1 h 264"/>
                <a:gd name="T8" fmla="*/ 1 w 589"/>
                <a:gd name="T9" fmla="*/ 1 h 264"/>
                <a:gd name="T10" fmla="*/ 1 w 589"/>
                <a:gd name="T11" fmla="*/ 1 h 264"/>
                <a:gd name="T12" fmla="*/ 1 w 589"/>
                <a:gd name="T13" fmla="*/ 1 h 264"/>
                <a:gd name="T14" fmla="*/ 1 w 589"/>
                <a:gd name="T15" fmla="*/ 1 h 264"/>
                <a:gd name="T16" fmla="*/ 1 w 589"/>
                <a:gd name="T17" fmla="*/ 1 h 264"/>
                <a:gd name="T18" fmla="*/ 1 w 589"/>
                <a:gd name="T19" fmla="*/ 1 h 264"/>
                <a:gd name="T20" fmla="*/ 1 w 589"/>
                <a:gd name="T21" fmla="*/ 1 h 264"/>
                <a:gd name="T22" fmla="*/ 1 w 589"/>
                <a:gd name="T23" fmla="*/ 1 h 264"/>
                <a:gd name="T24" fmla="*/ 1 w 589"/>
                <a:gd name="T25" fmla="*/ 1 h 264"/>
                <a:gd name="T26" fmla="*/ 1 w 589"/>
                <a:gd name="T27" fmla="*/ 1 h 264"/>
                <a:gd name="T28" fmla="*/ 1 w 589"/>
                <a:gd name="T29" fmla="*/ 1 h 264"/>
                <a:gd name="T30" fmla="*/ 1 w 589"/>
                <a:gd name="T31" fmla="*/ 1 h 264"/>
                <a:gd name="T32" fmla="*/ 1 w 589"/>
                <a:gd name="T33" fmla="*/ 1 h 264"/>
                <a:gd name="T34" fmla="*/ 1 w 589"/>
                <a:gd name="T35" fmla="*/ 1 h 264"/>
                <a:gd name="T36" fmla="*/ 1 w 589"/>
                <a:gd name="T37" fmla="*/ 1 h 264"/>
                <a:gd name="T38" fmla="*/ 1 w 589"/>
                <a:gd name="T39" fmla="*/ 1 h 264"/>
                <a:gd name="T40" fmla="*/ 1 w 589"/>
                <a:gd name="T41" fmla="*/ 1 h 264"/>
                <a:gd name="T42" fmla="*/ 1 w 589"/>
                <a:gd name="T43" fmla="*/ 1 h 264"/>
                <a:gd name="T44" fmla="*/ 1 w 589"/>
                <a:gd name="T45" fmla="*/ 1 h 264"/>
                <a:gd name="T46" fmla="*/ 1 w 589"/>
                <a:gd name="T47" fmla="*/ 1 h 264"/>
                <a:gd name="T48" fmla="*/ 1 w 589"/>
                <a:gd name="T49" fmla="*/ 1 h 264"/>
                <a:gd name="T50" fmla="*/ 1 w 589"/>
                <a:gd name="T51" fmla="*/ 1 h 264"/>
                <a:gd name="T52" fmla="*/ 1 w 589"/>
                <a:gd name="T53" fmla="*/ 1 h 264"/>
                <a:gd name="T54" fmla="*/ 1 w 589"/>
                <a:gd name="T55" fmla="*/ 1 h 264"/>
                <a:gd name="T56" fmla="*/ 1 w 589"/>
                <a:gd name="T57" fmla="*/ 1 h 264"/>
                <a:gd name="T58" fmla="*/ 1 w 589"/>
                <a:gd name="T59" fmla="*/ 1 h 264"/>
                <a:gd name="T60" fmla="*/ 1 w 589"/>
                <a:gd name="T61" fmla="*/ 1 h 264"/>
                <a:gd name="T62" fmla="*/ 1 w 589"/>
                <a:gd name="T63" fmla="*/ 1 h 264"/>
                <a:gd name="T64" fmla="*/ 1 w 589"/>
                <a:gd name="T65" fmla="*/ 1 h 264"/>
                <a:gd name="T66" fmla="*/ 1 w 589"/>
                <a:gd name="T67" fmla="*/ 1 h 264"/>
                <a:gd name="T68" fmla="*/ 1 w 589"/>
                <a:gd name="T69" fmla="*/ 1 h 264"/>
                <a:gd name="T70" fmla="*/ 1 w 589"/>
                <a:gd name="T71" fmla="*/ 1 h 264"/>
                <a:gd name="T72" fmla="*/ 1 w 589"/>
                <a:gd name="T73" fmla="*/ 1 h 264"/>
                <a:gd name="T74" fmla="*/ 1 w 589"/>
                <a:gd name="T75" fmla="*/ 1 h 264"/>
                <a:gd name="T76" fmla="*/ 1 w 589"/>
                <a:gd name="T77" fmla="*/ 1 h 264"/>
                <a:gd name="T78" fmla="*/ 1 w 589"/>
                <a:gd name="T79" fmla="*/ 1 h 264"/>
                <a:gd name="T80" fmla="*/ 1 w 589"/>
                <a:gd name="T81" fmla="*/ 1 h 264"/>
                <a:gd name="T82" fmla="*/ 1 w 589"/>
                <a:gd name="T83" fmla="*/ 1 h 264"/>
                <a:gd name="T84" fmla="*/ 1 w 589"/>
                <a:gd name="T85" fmla="*/ 1 h 264"/>
                <a:gd name="T86" fmla="*/ 1 w 589"/>
                <a:gd name="T87" fmla="*/ 1 h 264"/>
                <a:gd name="T88" fmla="*/ 1 w 589"/>
                <a:gd name="T89" fmla="*/ 1 h 264"/>
                <a:gd name="T90" fmla="*/ 1 w 589"/>
                <a:gd name="T91" fmla="*/ 1 h 264"/>
                <a:gd name="T92" fmla="*/ 1 w 589"/>
                <a:gd name="T93" fmla="*/ 1 h 264"/>
                <a:gd name="T94" fmla="*/ 1 w 589"/>
                <a:gd name="T95" fmla="*/ 1 h 264"/>
                <a:gd name="T96" fmla="*/ 1 w 589"/>
                <a:gd name="T97" fmla="*/ 1 h 264"/>
                <a:gd name="T98" fmla="*/ 1 w 589"/>
                <a:gd name="T99" fmla="*/ 1 h 264"/>
                <a:gd name="T100" fmla="*/ 1 w 589"/>
                <a:gd name="T101" fmla="*/ 1 h 264"/>
                <a:gd name="T102" fmla="*/ 1 w 589"/>
                <a:gd name="T103" fmla="*/ 1 h 264"/>
                <a:gd name="T104" fmla="*/ 1 w 589"/>
                <a:gd name="T105" fmla="*/ 1 h 264"/>
                <a:gd name="T106" fmla="*/ 1 w 589"/>
                <a:gd name="T107" fmla="*/ 1 h 264"/>
                <a:gd name="T108" fmla="*/ 1 w 589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9"/>
                <a:gd name="T166" fmla="*/ 0 h 264"/>
                <a:gd name="T167" fmla="*/ 589 w 589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9" h="264">
                  <a:moveTo>
                    <a:pt x="161" y="264"/>
                  </a:moveTo>
                  <a:lnTo>
                    <a:pt x="40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9" y="7"/>
                  </a:lnTo>
                  <a:lnTo>
                    <a:pt x="16" y="15"/>
                  </a:lnTo>
                  <a:lnTo>
                    <a:pt x="19" y="18"/>
                  </a:lnTo>
                  <a:lnTo>
                    <a:pt x="23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4" y="16"/>
                  </a:lnTo>
                  <a:lnTo>
                    <a:pt x="63" y="9"/>
                  </a:lnTo>
                  <a:lnTo>
                    <a:pt x="82" y="6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5" y="9"/>
                  </a:lnTo>
                  <a:lnTo>
                    <a:pt x="194" y="16"/>
                  </a:lnTo>
                  <a:lnTo>
                    <a:pt x="202" y="20"/>
                  </a:lnTo>
                  <a:lnTo>
                    <a:pt x="211" y="20"/>
                  </a:lnTo>
                  <a:lnTo>
                    <a:pt x="223" y="22"/>
                  </a:lnTo>
                  <a:lnTo>
                    <a:pt x="237" y="20"/>
                  </a:lnTo>
                  <a:lnTo>
                    <a:pt x="257" y="18"/>
                  </a:lnTo>
                  <a:lnTo>
                    <a:pt x="282" y="15"/>
                  </a:lnTo>
                  <a:lnTo>
                    <a:pt x="295" y="7"/>
                  </a:lnTo>
                  <a:lnTo>
                    <a:pt x="308" y="4"/>
                  </a:lnTo>
                  <a:lnTo>
                    <a:pt x="313" y="7"/>
                  </a:lnTo>
                  <a:lnTo>
                    <a:pt x="314" y="11"/>
                  </a:lnTo>
                  <a:lnTo>
                    <a:pt x="316" y="13"/>
                  </a:lnTo>
                  <a:lnTo>
                    <a:pt x="316" y="16"/>
                  </a:lnTo>
                  <a:lnTo>
                    <a:pt x="309" y="33"/>
                  </a:lnTo>
                  <a:lnTo>
                    <a:pt x="306" y="42"/>
                  </a:lnTo>
                  <a:lnTo>
                    <a:pt x="301" y="49"/>
                  </a:lnTo>
                  <a:lnTo>
                    <a:pt x="292" y="60"/>
                  </a:lnTo>
                  <a:lnTo>
                    <a:pt x="287" y="67"/>
                  </a:lnTo>
                  <a:lnTo>
                    <a:pt x="280" y="73"/>
                  </a:lnTo>
                  <a:lnTo>
                    <a:pt x="273" y="77"/>
                  </a:lnTo>
                  <a:lnTo>
                    <a:pt x="266" y="80"/>
                  </a:lnTo>
                  <a:lnTo>
                    <a:pt x="256" y="84"/>
                  </a:lnTo>
                  <a:lnTo>
                    <a:pt x="247" y="86"/>
                  </a:lnTo>
                  <a:lnTo>
                    <a:pt x="237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91"/>
                  </a:lnTo>
                  <a:lnTo>
                    <a:pt x="220" y="102"/>
                  </a:lnTo>
                  <a:lnTo>
                    <a:pt x="216" y="120"/>
                  </a:lnTo>
                  <a:lnTo>
                    <a:pt x="211" y="129"/>
                  </a:lnTo>
                  <a:lnTo>
                    <a:pt x="206" y="140"/>
                  </a:lnTo>
                  <a:lnTo>
                    <a:pt x="197" y="149"/>
                  </a:lnTo>
                  <a:lnTo>
                    <a:pt x="187" y="157"/>
                  </a:lnTo>
                  <a:lnTo>
                    <a:pt x="178" y="162"/>
                  </a:lnTo>
                  <a:lnTo>
                    <a:pt x="173" y="166"/>
                  </a:lnTo>
                  <a:lnTo>
                    <a:pt x="168" y="166"/>
                  </a:lnTo>
                  <a:lnTo>
                    <a:pt x="163" y="168"/>
                  </a:lnTo>
                  <a:lnTo>
                    <a:pt x="161" y="166"/>
                  </a:lnTo>
                  <a:lnTo>
                    <a:pt x="157" y="164"/>
                  </a:lnTo>
                  <a:lnTo>
                    <a:pt x="157" y="160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4"/>
                  </a:lnTo>
                  <a:lnTo>
                    <a:pt x="164" y="133"/>
                  </a:lnTo>
                  <a:lnTo>
                    <a:pt x="168" y="124"/>
                  </a:lnTo>
                  <a:lnTo>
                    <a:pt x="169" y="115"/>
                  </a:lnTo>
                  <a:lnTo>
                    <a:pt x="169" y="107"/>
                  </a:lnTo>
                  <a:lnTo>
                    <a:pt x="168" y="100"/>
                  </a:lnTo>
                  <a:lnTo>
                    <a:pt x="166" y="93"/>
                  </a:lnTo>
                  <a:lnTo>
                    <a:pt x="163" y="87"/>
                  </a:lnTo>
                  <a:lnTo>
                    <a:pt x="159" y="84"/>
                  </a:lnTo>
                  <a:lnTo>
                    <a:pt x="156" y="78"/>
                  </a:lnTo>
                  <a:lnTo>
                    <a:pt x="151" y="75"/>
                  </a:lnTo>
                  <a:lnTo>
                    <a:pt x="140" y="71"/>
                  </a:lnTo>
                  <a:lnTo>
                    <a:pt x="130" y="67"/>
                  </a:lnTo>
                  <a:lnTo>
                    <a:pt x="118" y="66"/>
                  </a:lnTo>
                  <a:lnTo>
                    <a:pt x="107" y="66"/>
                  </a:lnTo>
                  <a:lnTo>
                    <a:pt x="94" y="67"/>
                  </a:lnTo>
                  <a:lnTo>
                    <a:pt x="87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1" y="82"/>
                  </a:lnTo>
                  <a:lnTo>
                    <a:pt x="52" y="93"/>
                  </a:lnTo>
                  <a:lnTo>
                    <a:pt x="47" y="106"/>
                  </a:lnTo>
                  <a:lnTo>
                    <a:pt x="42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40" y="162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1" y="202"/>
                  </a:lnTo>
                  <a:lnTo>
                    <a:pt x="69" y="209"/>
                  </a:lnTo>
                  <a:lnTo>
                    <a:pt x="75" y="213"/>
                  </a:lnTo>
                  <a:lnTo>
                    <a:pt x="80" y="217"/>
                  </a:lnTo>
                  <a:lnTo>
                    <a:pt x="87" y="219"/>
                  </a:lnTo>
                  <a:lnTo>
                    <a:pt x="92" y="220"/>
                  </a:lnTo>
                  <a:lnTo>
                    <a:pt x="109" y="222"/>
                  </a:lnTo>
                  <a:lnTo>
                    <a:pt x="126" y="220"/>
                  </a:lnTo>
                  <a:lnTo>
                    <a:pt x="142" y="215"/>
                  </a:lnTo>
                  <a:lnTo>
                    <a:pt x="149" y="211"/>
                  </a:lnTo>
                  <a:lnTo>
                    <a:pt x="154" y="208"/>
                  </a:lnTo>
                  <a:lnTo>
                    <a:pt x="164" y="200"/>
                  </a:lnTo>
                  <a:lnTo>
                    <a:pt x="201" y="177"/>
                  </a:lnTo>
                  <a:lnTo>
                    <a:pt x="240" y="148"/>
                  </a:lnTo>
                  <a:lnTo>
                    <a:pt x="282" y="117"/>
                  </a:lnTo>
                  <a:lnTo>
                    <a:pt x="323" y="87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1" y="26"/>
                  </a:lnTo>
                  <a:lnTo>
                    <a:pt x="439" y="16"/>
                  </a:lnTo>
                  <a:lnTo>
                    <a:pt x="456" y="11"/>
                  </a:lnTo>
                  <a:lnTo>
                    <a:pt x="471" y="6"/>
                  </a:lnTo>
                  <a:lnTo>
                    <a:pt x="490" y="6"/>
                  </a:lnTo>
                  <a:lnTo>
                    <a:pt x="509" y="9"/>
                  </a:lnTo>
                  <a:lnTo>
                    <a:pt x="520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49" y="33"/>
                  </a:lnTo>
                  <a:lnTo>
                    <a:pt x="559" y="42"/>
                  </a:lnTo>
                  <a:lnTo>
                    <a:pt x="566" y="53"/>
                  </a:lnTo>
                  <a:lnTo>
                    <a:pt x="573" y="64"/>
                  </a:lnTo>
                  <a:lnTo>
                    <a:pt x="580" y="77"/>
                  </a:lnTo>
                  <a:lnTo>
                    <a:pt x="584" y="84"/>
                  </a:lnTo>
                  <a:lnTo>
                    <a:pt x="589" y="89"/>
                  </a:lnTo>
                  <a:lnTo>
                    <a:pt x="589" y="189"/>
                  </a:lnTo>
                  <a:lnTo>
                    <a:pt x="532" y="264"/>
                  </a:lnTo>
                  <a:lnTo>
                    <a:pt x="199" y="264"/>
                  </a:lnTo>
                  <a:lnTo>
                    <a:pt x="201" y="259"/>
                  </a:lnTo>
                  <a:lnTo>
                    <a:pt x="204" y="255"/>
                  </a:lnTo>
                  <a:lnTo>
                    <a:pt x="207" y="251"/>
                  </a:lnTo>
                  <a:lnTo>
                    <a:pt x="213" y="249"/>
                  </a:lnTo>
                  <a:lnTo>
                    <a:pt x="216" y="246"/>
                  </a:lnTo>
                  <a:lnTo>
                    <a:pt x="220" y="244"/>
                  </a:lnTo>
                  <a:lnTo>
                    <a:pt x="232" y="239"/>
                  </a:lnTo>
                  <a:lnTo>
                    <a:pt x="245" y="237"/>
                  </a:lnTo>
                  <a:lnTo>
                    <a:pt x="256" y="239"/>
                  </a:lnTo>
                  <a:lnTo>
                    <a:pt x="268" y="242"/>
                  </a:lnTo>
                  <a:lnTo>
                    <a:pt x="270" y="240"/>
                  </a:lnTo>
                  <a:lnTo>
                    <a:pt x="273" y="239"/>
                  </a:lnTo>
                  <a:lnTo>
                    <a:pt x="276" y="228"/>
                  </a:lnTo>
                  <a:lnTo>
                    <a:pt x="282" y="217"/>
                  </a:lnTo>
                  <a:lnTo>
                    <a:pt x="285" y="211"/>
                  </a:lnTo>
                  <a:lnTo>
                    <a:pt x="290" y="206"/>
                  </a:lnTo>
                  <a:lnTo>
                    <a:pt x="295" y="202"/>
                  </a:lnTo>
                  <a:lnTo>
                    <a:pt x="301" y="198"/>
                  </a:lnTo>
                  <a:lnTo>
                    <a:pt x="306" y="193"/>
                  </a:lnTo>
                  <a:lnTo>
                    <a:pt x="311" y="191"/>
                  </a:lnTo>
                  <a:lnTo>
                    <a:pt x="318" y="189"/>
                  </a:lnTo>
                  <a:lnTo>
                    <a:pt x="323" y="189"/>
                  </a:lnTo>
                  <a:lnTo>
                    <a:pt x="325" y="191"/>
                  </a:lnTo>
                  <a:lnTo>
                    <a:pt x="328" y="193"/>
                  </a:lnTo>
                  <a:lnTo>
                    <a:pt x="328" y="208"/>
                  </a:lnTo>
                  <a:lnTo>
                    <a:pt x="323" y="219"/>
                  </a:lnTo>
                  <a:lnTo>
                    <a:pt x="320" y="229"/>
                  </a:lnTo>
                  <a:lnTo>
                    <a:pt x="320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2" y="246"/>
                  </a:lnTo>
                  <a:lnTo>
                    <a:pt x="339" y="248"/>
                  </a:lnTo>
                  <a:lnTo>
                    <a:pt x="345" y="248"/>
                  </a:lnTo>
                  <a:lnTo>
                    <a:pt x="351" y="246"/>
                  </a:lnTo>
                  <a:lnTo>
                    <a:pt x="358" y="244"/>
                  </a:lnTo>
                  <a:lnTo>
                    <a:pt x="363" y="240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1" y="215"/>
                  </a:lnTo>
                  <a:lnTo>
                    <a:pt x="361" y="208"/>
                  </a:lnTo>
                  <a:lnTo>
                    <a:pt x="361" y="198"/>
                  </a:lnTo>
                  <a:lnTo>
                    <a:pt x="363" y="184"/>
                  </a:lnTo>
                  <a:lnTo>
                    <a:pt x="368" y="164"/>
                  </a:lnTo>
                  <a:lnTo>
                    <a:pt x="377" y="153"/>
                  </a:lnTo>
                  <a:lnTo>
                    <a:pt x="385" y="142"/>
                  </a:lnTo>
                  <a:lnTo>
                    <a:pt x="390" y="137"/>
                  </a:lnTo>
                  <a:lnTo>
                    <a:pt x="396" y="133"/>
                  </a:lnTo>
                  <a:lnTo>
                    <a:pt x="401" y="131"/>
                  </a:lnTo>
                  <a:lnTo>
                    <a:pt x="408" y="129"/>
                  </a:lnTo>
                  <a:lnTo>
                    <a:pt x="411" y="126"/>
                  </a:lnTo>
                  <a:lnTo>
                    <a:pt x="416" y="124"/>
                  </a:lnTo>
                  <a:lnTo>
                    <a:pt x="421" y="128"/>
                  </a:lnTo>
                  <a:lnTo>
                    <a:pt x="423" y="133"/>
                  </a:lnTo>
                  <a:lnTo>
                    <a:pt x="423" y="138"/>
                  </a:lnTo>
                  <a:lnTo>
                    <a:pt x="420" y="148"/>
                  </a:lnTo>
                  <a:lnTo>
                    <a:pt x="416" y="157"/>
                  </a:lnTo>
                  <a:lnTo>
                    <a:pt x="414" y="168"/>
                  </a:lnTo>
                  <a:lnTo>
                    <a:pt x="413" y="180"/>
                  </a:lnTo>
                  <a:lnTo>
                    <a:pt x="420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7" y="219"/>
                  </a:lnTo>
                  <a:lnTo>
                    <a:pt x="456" y="220"/>
                  </a:lnTo>
                  <a:lnTo>
                    <a:pt x="468" y="222"/>
                  </a:lnTo>
                  <a:lnTo>
                    <a:pt x="478" y="222"/>
                  </a:lnTo>
                  <a:lnTo>
                    <a:pt x="490" y="220"/>
                  </a:lnTo>
                  <a:lnTo>
                    <a:pt x="501" y="219"/>
                  </a:lnTo>
                  <a:lnTo>
                    <a:pt x="509" y="215"/>
                  </a:lnTo>
                  <a:lnTo>
                    <a:pt x="518" y="206"/>
                  </a:lnTo>
                  <a:lnTo>
                    <a:pt x="527" y="197"/>
                  </a:lnTo>
                  <a:lnTo>
                    <a:pt x="532" y="184"/>
                  </a:lnTo>
                  <a:lnTo>
                    <a:pt x="537" y="173"/>
                  </a:lnTo>
                  <a:lnTo>
                    <a:pt x="539" y="160"/>
                  </a:lnTo>
                  <a:lnTo>
                    <a:pt x="540" y="146"/>
                  </a:lnTo>
                  <a:lnTo>
                    <a:pt x="539" y="133"/>
                  </a:lnTo>
                  <a:lnTo>
                    <a:pt x="537" y="120"/>
                  </a:lnTo>
                  <a:lnTo>
                    <a:pt x="534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5" y="78"/>
                  </a:lnTo>
                  <a:lnTo>
                    <a:pt x="504" y="73"/>
                  </a:lnTo>
                  <a:lnTo>
                    <a:pt x="494" y="67"/>
                  </a:lnTo>
                  <a:lnTo>
                    <a:pt x="483" y="66"/>
                  </a:lnTo>
                  <a:lnTo>
                    <a:pt x="471" y="66"/>
                  </a:lnTo>
                  <a:lnTo>
                    <a:pt x="465" y="66"/>
                  </a:lnTo>
                  <a:lnTo>
                    <a:pt x="458" y="66"/>
                  </a:lnTo>
                  <a:lnTo>
                    <a:pt x="446" y="71"/>
                  </a:lnTo>
                  <a:lnTo>
                    <a:pt x="427" y="80"/>
                  </a:lnTo>
                  <a:lnTo>
                    <a:pt x="368" y="120"/>
                  </a:lnTo>
                  <a:lnTo>
                    <a:pt x="301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1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Freeform 52"/>
            <p:cNvSpPr>
              <a:spLocks/>
            </p:cNvSpPr>
            <p:nvPr/>
          </p:nvSpPr>
          <p:spPr bwMode="auto">
            <a:xfrm rot="-5400000">
              <a:off x="474" y="2648"/>
              <a:ext cx="339" cy="131"/>
            </a:xfrm>
            <a:custGeom>
              <a:avLst/>
              <a:gdLst>
                <a:gd name="T0" fmla="*/ 0 w 589"/>
                <a:gd name="T1" fmla="*/ 1 h 262"/>
                <a:gd name="T2" fmla="*/ 1 w 589"/>
                <a:gd name="T3" fmla="*/ 1 h 262"/>
                <a:gd name="T4" fmla="*/ 1 w 589"/>
                <a:gd name="T5" fmla="*/ 1 h 262"/>
                <a:gd name="T6" fmla="*/ 1 w 589"/>
                <a:gd name="T7" fmla="*/ 1 h 262"/>
                <a:gd name="T8" fmla="*/ 1 w 589"/>
                <a:gd name="T9" fmla="*/ 1 h 262"/>
                <a:gd name="T10" fmla="*/ 1 w 589"/>
                <a:gd name="T11" fmla="*/ 1 h 262"/>
                <a:gd name="T12" fmla="*/ 1 w 589"/>
                <a:gd name="T13" fmla="*/ 1 h 262"/>
                <a:gd name="T14" fmla="*/ 1 w 589"/>
                <a:gd name="T15" fmla="*/ 1 h 262"/>
                <a:gd name="T16" fmla="*/ 1 w 589"/>
                <a:gd name="T17" fmla="*/ 1 h 262"/>
                <a:gd name="T18" fmla="*/ 1 w 589"/>
                <a:gd name="T19" fmla="*/ 1 h 262"/>
                <a:gd name="T20" fmla="*/ 1 w 589"/>
                <a:gd name="T21" fmla="*/ 1 h 262"/>
                <a:gd name="T22" fmla="*/ 1 w 589"/>
                <a:gd name="T23" fmla="*/ 1 h 262"/>
                <a:gd name="T24" fmla="*/ 1 w 589"/>
                <a:gd name="T25" fmla="*/ 1 h 262"/>
                <a:gd name="T26" fmla="*/ 1 w 589"/>
                <a:gd name="T27" fmla="*/ 1 h 262"/>
                <a:gd name="T28" fmla="*/ 1 w 589"/>
                <a:gd name="T29" fmla="*/ 1 h 262"/>
                <a:gd name="T30" fmla="*/ 1 w 589"/>
                <a:gd name="T31" fmla="*/ 1 h 262"/>
                <a:gd name="T32" fmla="*/ 1 w 589"/>
                <a:gd name="T33" fmla="*/ 1 h 262"/>
                <a:gd name="T34" fmla="*/ 1 w 589"/>
                <a:gd name="T35" fmla="*/ 1 h 262"/>
                <a:gd name="T36" fmla="*/ 1 w 589"/>
                <a:gd name="T37" fmla="*/ 1 h 262"/>
                <a:gd name="T38" fmla="*/ 1 w 589"/>
                <a:gd name="T39" fmla="*/ 1 h 262"/>
                <a:gd name="T40" fmla="*/ 1 w 589"/>
                <a:gd name="T41" fmla="*/ 1 h 262"/>
                <a:gd name="T42" fmla="*/ 1 w 589"/>
                <a:gd name="T43" fmla="*/ 1 h 262"/>
                <a:gd name="T44" fmla="*/ 1 w 589"/>
                <a:gd name="T45" fmla="*/ 1 h 262"/>
                <a:gd name="T46" fmla="*/ 1 w 589"/>
                <a:gd name="T47" fmla="*/ 1 h 262"/>
                <a:gd name="T48" fmla="*/ 1 w 589"/>
                <a:gd name="T49" fmla="*/ 1 h 262"/>
                <a:gd name="T50" fmla="*/ 1 w 589"/>
                <a:gd name="T51" fmla="*/ 1 h 262"/>
                <a:gd name="T52" fmla="*/ 1 w 589"/>
                <a:gd name="T53" fmla="*/ 1 h 262"/>
                <a:gd name="T54" fmla="*/ 1 w 589"/>
                <a:gd name="T55" fmla="*/ 1 h 262"/>
                <a:gd name="T56" fmla="*/ 1 w 589"/>
                <a:gd name="T57" fmla="*/ 1 h 262"/>
                <a:gd name="T58" fmla="*/ 1 w 589"/>
                <a:gd name="T59" fmla="*/ 1 h 262"/>
                <a:gd name="T60" fmla="*/ 1 w 589"/>
                <a:gd name="T61" fmla="*/ 1 h 262"/>
                <a:gd name="T62" fmla="*/ 1 w 589"/>
                <a:gd name="T63" fmla="*/ 1 h 262"/>
                <a:gd name="T64" fmla="*/ 1 w 589"/>
                <a:gd name="T65" fmla="*/ 1 h 262"/>
                <a:gd name="T66" fmla="*/ 1 w 589"/>
                <a:gd name="T67" fmla="*/ 1 h 262"/>
                <a:gd name="T68" fmla="*/ 1 w 589"/>
                <a:gd name="T69" fmla="*/ 1 h 262"/>
                <a:gd name="T70" fmla="*/ 1 w 589"/>
                <a:gd name="T71" fmla="*/ 1 h 262"/>
                <a:gd name="T72" fmla="*/ 1 w 589"/>
                <a:gd name="T73" fmla="*/ 1 h 262"/>
                <a:gd name="T74" fmla="*/ 1 w 589"/>
                <a:gd name="T75" fmla="*/ 1 h 262"/>
                <a:gd name="T76" fmla="*/ 1 w 589"/>
                <a:gd name="T77" fmla="*/ 1 h 262"/>
                <a:gd name="T78" fmla="*/ 1 w 589"/>
                <a:gd name="T79" fmla="*/ 1 h 262"/>
                <a:gd name="T80" fmla="*/ 1 w 589"/>
                <a:gd name="T81" fmla="*/ 1 h 262"/>
                <a:gd name="T82" fmla="*/ 1 w 589"/>
                <a:gd name="T83" fmla="*/ 1 h 262"/>
                <a:gd name="T84" fmla="*/ 1 w 589"/>
                <a:gd name="T85" fmla="*/ 1 h 262"/>
                <a:gd name="T86" fmla="*/ 1 w 589"/>
                <a:gd name="T87" fmla="*/ 1 h 262"/>
                <a:gd name="T88" fmla="*/ 1 w 589"/>
                <a:gd name="T89" fmla="*/ 1 h 262"/>
                <a:gd name="T90" fmla="*/ 1 w 589"/>
                <a:gd name="T91" fmla="*/ 1 h 262"/>
                <a:gd name="T92" fmla="*/ 1 w 589"/>
                <a:gd name="T93" fmla="*/ 1 h 262"/>
                <a:gd name="T94" fmla="*/ 1 w 589"/>
                <a:gd name="T95" fmla="*/ 1 h 262"/>
                <a:gd name="T96" fmla="*/ 1 w 589"/>
                <a:gd name="T97" fmla="*/ 1 h 262"/>
                <a:gd name="T98" fmla="*/ 1 w 589"/>
                <a:gd name="T99" fmla="*/ 1 h 262"/>
                <a:gd name="T100" fmla="*/ 1 w 589"/>
                <a:gd name="T101" fmla="*/ 1 h 262"/>
                <a:gd name="T102" fmla="*/ 1 w 589"/>
                <a:gd name="T103" fmla="*/ 1 h 262"/>
                <a:gd name="T104" fmla="*/ 1 w 589"/>
                <a:gd name="T105" fmla="*/ 1 h 262"/>
                <a:gd name="T106" fmla="*/ 1 w 589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9"/>
                <a:gd name="T163" fmla="*/ 0 h 262"/>
                <a:gd name="T164" fmla="*/ 589 w 589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9" h="262">
                  <a:moveTo>
                    <a:pt x="161" y="0"/>
                  </a:moveTo>
                  <a:lnTo>
                    <a:pt x="40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9" y="255"/>
                  </a:lnTo>
                  <a:lnTo>
                    <a:pt x="16" y="248"/>
                  </a:lnTo>
                  <a:lnTo>
                    <a:pt x="19" y="246"/>
                  </a:lnTo>
                  <a:lnTo>
                    <a:pt x="23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4" y="246"/>
                  </a:lnTo>
                  <a:lnTo>
                    <a:pt x="63" y="253"/>
                  </a:lnTo>
                  <a:lnTo>
                    <a:pt x="82" y="257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2"/>
                  </a:lnTo>
                  <a:lnTo>
                    <a:pt x="175" y="253"/>
                  </a:lnTo>
                  <a:lnTo>
                    <a:pt x="194" y="246"/>
                  </a:lnTo>
                  <a:lnTo>
                    <a:pt x="211" y="242"/>
                  </a:lnTo>
                  <a:lnTo>
                    <a:pt x="237" y="242"/>
                  </a:lnTo>
                  <a:lnTo>
                    <a:pt x="257" y="244"/>
                  </a:lnTo>
                  <a:lnTo>
                    <a:pt x="282" y="249"/>
                  </a:lnTo>
                  <a:lnTo>
                    <a:pt x="295" y="255"/>
                  </a:lnTo>
                  <a:lnTo>
                    <a:pt x="308" y="258"/>
                  </a:lnTo>
                  <a:lnTo>
                    <a:pt x="313" y="255"/>
                  </a:lnTo>
                  <a:lnTo>
                    <a:pt x="314" y="253"/>
                  </a:lnTo>
                  <a:lnTo>
                    <a:pt x="316" y="249"/>
                  </a:lnTo>
                  <a:lnTo>
                    <a:pt x="316" y="248"/>
                  </a:lnTo>
                  <a:lnTo>
                    <a:pt x="309" y="231"/>
                  </a:lnTo>
                  <a:lnTo>
                    <a:pt x="306" y="220"/>
                  </a:lnTo>
                  <a:lnTo>
                    <a:pt x="301" y="213"/>
                  </a:lnTo>
                  <a:lnTo>
                    <a:pt x="292" y="202"/>
                  </a:lnTo>
                  <a:lnTo>
                    <a:pt x="287" y="195"/>
                  </a:lnTo>
                  <a:lnTo>
                    <a:pt x="280" y="189"/>
                  </a:lnTo>
                  <a:lnTo>
                    <a:pt x="273" y="186"/>
                  </a:lnTo>
                  <a:lnTo>
                    <a:pt x="266" y="182"/>
                  </a:lnTo>
                  <a:lnTo>
                    <a:pt x="256" y="178"/>
                  </a:lnTo>
                  <a:lnTo>
                    <a:pt x="247" y="177"/>
                  </a:lnTo>
                  <a:lnTo>
                    <a:pt x="237" y="175"/>
                  </a:lnTo>
                  <a:lnTo>
                    <a:pt x="226" y="175"/>
                  </a:lnTo>
                  <a:lnTo>
                    <a:pt x="223" y="173"/>
                  </a:lnTo>
                  <a:lnTo>
                    <a:pt x="221" y="173"/>
                  </a:lnTo>
                  <a:lnTo>
                    <a:pt x="220" y="162"/>
                  </a:lnTo>
                  <a:lnTo>
                    <a:pt x="216" y="144"/>
                  </a:lnTo>
                  <a:lnTo>
                    <a:pt x="211" y="133"/>
                  </a:lnTo>
                  <a:lnTo>
                    <a:pt x="206" y="124"/>
                  </a:lnTo>
                  <a:lnTo>
                    <a:pt x="197" y="113"/>
                  </a:lnTo>
                  <a:lnTo>
                    <a:pt x="187" y="106"/>
                  </a:lnTo>
                  <a:lnTo>
                    <a:pt x="178" y="100"/>
                  </a:lnTo>
                  <a:lnTo>
                    <a:pt x="173" y="98"/>
                  </a:lnTo>
                  <a:lnTo>
                    <a:pt x="168" y="96"/>
                  </a:lnTo>
                  <a:lnTo>
                    <a:pt x="163" y="96"/>
                  </a:lnTo>
                  <a:lnTo>
                    <a:pt x="161" y="96"/>
                  </a:lnTo>
                  <a:lnTo>
                    <a:pt x="157" y="100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3"/>
                  </a:lnTo>
                  <a:lnTo>
                    <a:pt x="159" y="118"/>
                  </a:lnTo>
                  <a:lnTo>
                    <a:pt x="164" y="129"/>
                  </a:lnTo>
                  <a:lnTo>
                    <a:pt x="168" y="138"/>
                  </a:lnTo>
                  <a:lnTo>
                    <a:pt x="169" y="147"/>
                  </a:lnTo>
                  <a:lnTo>
                    <a:pt x="169" y="155"/>
                  </a:lnTo>
                  <a:lnTo>
                    <a:pt x="168" y="164"/>
                  </a:lnTo>
                  <a:lnTo>
                    <a:pt x="166" y="169"/>
                  </a:lnTo>
                  <a:lnTo>
                    <a:pt x="163" y="175"/>
                  </a:lnTo>
                  <a:lnTo>
                    <a:pt x="159" y="180"/>
                  </a:lnTo>
                  <a:lnTo>
                    <a:pt x="156" y="184"/>
                  </a:lnTo>
                  <a:lnTo>
                    <a:pt x="151" y="187"/>
                  </a:lnTo>
                  <a:lnTo>
                    <a:pt x="140" y="193"/>
                  </a:lnTo>
                  <a:lnTo>
                    <a:pt x="130" y="197"/>
                  </a:lnTo>
                  <a:lnTo>
                    <a:pt x="118" y="197"/>
                  </a:lnTo>
                  <a:lnTo>
                    <a:pt x="107" y="198"/>
                  </a:lnTo>
                  <a:lnTo>
                    <a:pt x="94" y="197"/>
                  </a:lnTo>
                  <a:lnTo>
                    <a:pt x="87" y="197"/>
                  </a:lnTo>
                  <a:lnTo>
                    <a:pt x="78" y="193"/>
                  </a:lnTo>
                  <a:lnTo>
                    <a:pt x="69" y="189"/>
                  </a:lnTo>
                  <a:lnTo>
                    <a:pt x="61" y="180"/>
                  </a:lnTo>
                  <a:lnTo>
                    <a:pt x="52" y="171"/>
                  </a:lnTo>
                  <a:lnTo>
                    <a:pt x="47" y="158"/>
                  </a:lnTo>
                  <a:lnTo>
                    <a:pt x="42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6"/>
                  </a:lnTo>
                  <a:lnTo>
                    <a:pt x="54" y="73"/>
                  </a:lnTo>
                  <a:lnTo>
                    <a:pt x="61" y="62"/>
                  </a:lnTo>
                  <a:lnTo>
                    <a:pt x="69" y="53"/>
                  </a:lnTo>
                  <a:lnTo>
                    <a:pt x="80" y="46"/>
                  </a:lnTo>
                  <a:lnTo>
                    <a:pt x="92" y="42"/>
                  </a:lnTo>
                  <a:lnTo>
                    <a:pt x="109" y="42"/>
                  </a:lnTo>
                  <a:lnTo>
                    <a:pt x="126" y="44"/>
                  </a:lnTo>
                  <a:lnTo>
                    <a:pt x="142" y="49"/>
                  </a:lnTo>
                  <a:lnTo>
                    <a:pt x="149" y="51"/>
                  </a:lnTo>
                  <a:lnTo>
                    <a:pt x="154" y="55"/>
                  </a:lnTo>
                  <a:lnTo>
                    <a:pt x="164" y="62"/>
                  </a:lnTo>
                  <a:lnTo>
                    <a:pt x="201" y="87"/>
                  </a:lnTo>
                  <a:lnTo>
                    <a:pt x="240" y="116"/>
                  </a:lnTo>
                  <a:lnTo>
                    <a:pt x="282" y="146"/>
                  </a:lnTo>
                  <a:lnTo>
                    <a:pt x="323" y="177"/>
                  </a:lnTo>
                  <a:lnTo>
                    <a:pt x="364" y="204"/>
                  </a:lnTo>
                  <a:lnTo>
                    <a:pt x="404" y="228"/>
                  </a:lnTo>
                  <a:lnTo>
                    <a:pt x="421" y="237"/>
                  </a:lnTo>
                  <a:lnTo>
                    <a:pt x="439" y="246"/>
                  </a:lnTo>
                  <a:lnTo>
                    <a:pt x="456" y="251"/>
                  </a:lnTo>
                  <a:lnTo>
                    <a:pt x="471" y="257"/>
                  </a:lnTo>
                  <a:lnTo>
                    <a:pt x="490" y="257"/>
                  </a:lnTo>
                  <a:lnTo>
                    <a:pt x="509" y="255"/>
                  </a:lnTo>
                  <a:lnTo>
                    <a:pt x="520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49" y="231"/>
                  </a:lnTo>
                  <a:lnTo>
                    <a:pt x="559" y="220"/>
                  </a:lnTo>
                  <a:lnTo>
                    <a:pt x="566" y="209"/>
                  </a:lnTo>
                  <a:lnTo>
                    <a:pt x="573" y="198"/>
                  </a:lnTo>
                  <a:lnTo>
                    <a:pt x="580" y="187"/>
                  </a:lnTo>
                  <a:lnTo>
                    <a:pt x="584" y="180"/>
                  </a:lnTo>
                  <a:lnTo>
                    <a:pt x="589" y="175"/>
                  </a:lnTo>
                  <a:lnTo>
                    <a:pt x="589" y="73"/>
                  </a:lnTo>
                  <a:lnTo>
                    <a:pt x="532" y="0"/>
                  </a:lnTo>
                  <a:lnTo>
                    <a:pt x="199" y="0"/>
                  </a:lnTo>
                  <a:lnTo>
                    <a:pt x="201" y="4"/>
                  </a:lnTo>
                  <a:lnTo>
                    <a:pt x="204" y="9"/>
                  </a:lnTo>
                  <a:lnTo>
                    <a:pt x="207" y="13"/>
                  </a:lnTo>
                  <a:lnTo>
                    <a:pt x="213" y="15"/>
                  </a:lnTo>
                  <a:lnTo>
                    <a:pt x="216" y="16"/>
                  </a:lnTo>
                  <a:lnTo>
                    <a:pt x="220" y="18"/>
                  </a:lnTo>
                  <a:lnTo>
                    <a:pt x="232" y="24"/>
                  </a:lnTo>
                  <a:lnTo>
                    <a:pt x="245" y="25"/>
                  </a:lnTo>
                  <a:lnTo>
                    <a:pt x="256" y="24"/>
                  </a:lnTo>
                  <a:lnTo>
                    <a:pt x="268" y="22"/>
                  </a:lnTo>
                  <a:lnTo>
                    <a:pt x="270" y="24"/>
                  </a:lnTo>
                  <a:lnTo>
                    <a:pt x="273" y="25"/>
                  </a:lnTo>
                  <a:lnTo>
                    <a:pt x="276" y="36"/>
                  </a:lnTo>
                  <a:lnTo>
                    <a:pt x="282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2"/>
                  </a:lnTo>
                  <a:lnTo>
                    <a:pt x="301" y="66"/>
                  </a:lnTo>
                  <a:lnTo>
                    <a:pt x="306" y="69"/>
                  </a:lnTo>
                  <a:lnTo>
                    <a:pt x="311" y="73"/>
                  </a:lnTo>
                  <a:lnTo>
                    <a:pt x="318" y="73"/>
                  </a:lnTo>
                  <a:lnTo>
                    <a:pt x="323" y="73"/>
                  </a:lnTo>
                  <a:lnTo>
                    <a:pt x="325" y="71"/>
                  </a:lnTo>
                  <a:lnTo>
                    <a:pt x="328" y="69"/>
                  </a:lnTo>
                  <a:lnTo>
                    <a:pt x="328" y="56"/>
                  </a:lnTo>
                  <a:lnTo>
                    <a:pt x="323" y="44"/>
                  </a:lnTo>
                  <a:lnTo>
                    <a:pt x="320" y="33"/>
                  </a:lnTo>
                  <a:lnTo>
                    <a:pt x="320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2" y="18"/>
                  </a:lnTo>
                  <a:lnTo>
                    <a:pt x="339" y="16"/>
                  </a:lnTo>
                  <a:lnTo>
                    <a:pt x="345" y="16"/>
                  </a:lnTo>
                  <a:lnTo>
                    <a:pt x="351" y="18"/>
                  </a:lnTo>
                  <a:lnTo>
                    <a:pt x="358" y="20"/>
                  </a:lnTo>
                  <a:lnTo>
                    <a:pt x="363" y="24"/>
                  </a:lnTo>
                  <a:lnTo>
                    <a:pt x="368" y="29"/>
                  </a:lnTo>
                  <a:lnTo>
                    <a:pt x="364" y="38"/>
                  </a:lnTo>
                  <a:lnTo>
                    <a:pt x="361" y="47"/>
                  </a:lnTo>
                  <a:lnTo>
                    <a:pt x="361" y="55"/>
                  </a:lnTo>
                  <a:lnTo>
                    <a:pt x="361" y="64"/>
                  </a:lnTo>
                  <a:lnTo>
                    <a:pt x="363" y="80"/>
                  </a:lnTo>
                  <a:lnTo>
                    <a:pt x="368" y="100"/>
                  </a:lnTo>
                  <a:lnTo>
                    <a:pt x="377" y="111"/>
                  </a:lnTo>
                  <a:lnTo>
                    <a:pt x="385" y="122"/>
                  </a:lnTo>
                  <a:lnTo>
                    <a:pt x="390" y="127"/>
                  </a:lnTo>
                  <a:lnTo>
                    <a:pt x="396" y="131"/>
                  </a:lnTo>
                  <a:lnTo>
                    <a:pt x="401" y="133"/>
                  </a:lnTo>
                  <a:lnTo>
                    <a:pt x="408" y="133"/>
                  </a:lnTo>
                  <a:lnTo>
                    <a:pt x="411" y="137"/>
                  </a:lnTo>
                  <a:lnTo>
                    <a:pt x="416" y="138"/>
                  </a:lnTo>
                  <a:lnTo>
                    <a:pt x="420" y="137"/>
                  </a:lnTo>
                  <a:lnTo>
                    <a:pt x="421" y="137"/>
                  </a:lnTo>
                  <a:lnTo>
                    <a:pt x="421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20" y="116"/>
                  </a:lnTo>
                  <a:lnTo>
                    <a:pt x="416" y="107"/>
                  </a:lnTo>
                  <a:lnTo>
                    <a:pt x="414" y="96"/>
                  </a:lnTo>
                  <a:lnTo>
                    <a:pt x="413" y="82"/>
                  </a:lnTo>
                  <a:lnTo>
                    <a:pt x="420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7" y="46"/>
                  </a:lnTo>
                  <a:lnTo>
                    <a:pt x="456" y="42"/>
                  </a:lnTo>
                  <a:lnTo>
                    <a:pt x="468" y="40"/>
                  </a:lnTo>
                  <a:lnTo>
                    <a:pt x="478" y="40"/>
                  </a:lnTo>
                  <a:lnTo>
                    <a:pt x="490" y="42"/>
                  </a:lnTo>
                  <a:lnTo>
                    <a:pt x="501" y="46"/>
                  </a:lnTo>
                  <a:lnTo>
                    <a:pt x="509" y="49"/>
                  </a:lnTo>
                  <a:lnTo>
                    <a:pt x="518" y="56"/>
                  </a:lnTo>
                  <a:lnTo>
                    <a:pt x="527" y="67"/>
                  </a:lnTo>
                  <a:lnTo>
                    <a:pt x="532" y="78"/>
                  </a:lnTo>
                  <a:lnTo>
                    <a:pt x="537" y="91"/>
                  </a:lnTo>
                  <a:lnTo>
                    <a:pt x="539" y="104"/>
                  </a:lnTo>
                  <a:lnTo>
                    <a:pt x="540" y="116"/>
                  </a:lnTo>
                  <a:lnTo>
                    <a:pt x="539" y="129"/>
                  </a:lnTo>
                  <a:lnTo>
                    <a:pt x="537" y="142"/>
                  </a:lnTo>
                  <a:lnTo>
                    <a:pt x="534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5" y="184"/>
                  </a:lnTo>
                  <a:lnTo>
                    <a:pt x="504" y="191"/>
                  </a:lnTo>
                  <a:lnTo>
                    <a:pt x="494" y="195"/>
                  </a:lnTo>
                  <a:lnTo>
                    <a:pt x="483" y="198"/>
                  </a:lnTo>
                  <a:lnTo>
                    <a:pt x="471" y="198"/>
                  </a:lnTo>
                  <a:lnTo>
                    <a:pt x="465" y="198"/>
                  </a:lnTo>
                  <a:lnTo>
                    <a:pt x="458" y="197"/>
                  </a:lnTo>
                  <a:lnTo>
                    <a:pt x="446" y="193"/>
                  </a:lnTo>
                  <a:lnTo>
                    <a:pt x="427" y="184"/>
                  </a:lnTo>
                  <a:lnTo>
                    <a:pt x="368" y="142"/>
                  </a:lnTo>
                  <a:lnTo>
                    <a:pt x="301" y="96"/>
                  </a:lnTo>
                  <a:lnTo>
                    <a:pt x="235" y="53"/>
                  </a:lnTo>
                  <a:lnTo>
                    <a:pt x="173" y="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Freeform 53"/>
            <p:cNvSpPr>
              <a:spLocks/>
            </p:cNvSpPr>
            <p:nvPr/>
          </p:nvSpPr>
          <p:spPr bwMode="auto">
            <a:xfrm rot="-5400000">
              <a:off x="473" y="3328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2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19" y="246"/>
                  </a:lnTo>
                  <a:lnTo>
                    <a:pt x="22" y="242"/>
                  </a:lnTo>
                  <a:lnTo>
                    <a:pt x="28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3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1" y="247"/>
                  </a:lnTo>
                  <a:lnTo>
                    <a:pt x="295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6" y="249"/>
                  </a:lnTo>
                  <a:lnTo>
                    <a:pt x="316" y="247"/>
                  </a:lnTo>
                  <a:lnTo>
                    <a:pt x="311" y="229"/>
                  </a:lnTo>
                  <a:lnTo>
                    <a:pt x="305" y="220"/>
                  </a:lnTo>
                  <a:lnTo>
                    <a:pt x="300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7" y="176"/>
                  </a:lnTo>
                  <a:lnTo>
                    <a:pt x="236" y="175"/>
                  </a:lnTo>
                  <a:lnTo>
                    <a:pt x="226" y="176"/>
                  </a:lnTo>
                  <a:lnTo>
                    <a:pt x="223" y="171"/>
                  </a:lnTo>
                  <a:lnTo>
                    <a:pt x="221" y="162"/>
                  </a:lnTo>
                  <a:lnTo>
                    <a:pt x="216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3" y="96"/>
                  </a:lnTo>
                  <a:lnTo>
                    <a:pt x="169" y="96"/>
                  </a:lnTo>
                  <a:lnTo>
                    <a:pt x="162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7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6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2" y="193"/>
                  </a:lnTo>
                  <a:lnTo>
                    <a:pt x="129" y="195"/>
                  </a:lnTo>
                  <a:lnTo>
                    <a:pt x="119" y="196"/>
                  </a:lnTo>
                  <a:lnTo>
                    <a:pt x="107" y="196"/>
                  </a:lnTo>
                  <a:lnTo>
                    <a:pt x="93" y="196"/>
                  </a:lnTo>
                  <a:lnTo>
                    <a:pt x="86" y="196"/>
                  </a:lnTo>
                  <a:lnTo>
                    <a:pt x="78" y="193"/>
                  </a:lnTo>
                  <a:lnTo>
                    <a:pt x="69" y="187"/>
                  </a:lnTo>
                  <a:lnTo>
                    <a:pt x="62" y="180"/>
                  </a:lnTo>
                  <a:lnTo>
                    <a:pt x="54" y="171"/>
                  </a:lnTo>
                  <a:lnTo>
                    <a:pt x="47" y="158"/>
                  </a:lnTo>
                  <a:lnTo>
                    <a:pt x="41" y="145"/>
                  </a:lnTo>
                  <a:lnTo>
                    <a:pt x="40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5"/>
                  </a:lnTo>
                  <a:lnTo>
                    <a:pt x="54" y="71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8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6" y="62"/>
                  </a:lnTo>
                  <a:lnTo>
                    <a:pt x="202" y="87"/>
                  </a:lnTo>
                  <a:lnTo>
                    <a:pt x="242" y="116"/>
                  </a:lnTo>
                  <a:lnTo>
                    <a:pt x="281" y="145"/>
                  </a:lnTo>
                  <a:lnTo>
                    <a:pt x="324" y="176"/>
                  </a:lnTo>
                  <a:lnTo>
                    <a:pt x="364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6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19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8" y="209"/>
                  </a:lnTo>
                  <a:lnTo>
                    <a:pt x="575" y="198"/>
                  </a:lnTo>
                  <a:lnTo>
                    <a:pt x="580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4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6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3" y="23"/>
                  </a:lnTo>
                  <a:lnTo>
                    <a:pt x="276" y="34"/>
                  </a:lnTo>
                  <a:lnTo>
                    <a:pt x="281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0" y="64"/>
                  </a:lnTo>
                  <a:lnTo>
                    <a:pt x="305" y="69"/>
                  </a:lnTo>
                  <a:lnTo>
                    <a:pt x="311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30" y="69"/>
                  </a:lnTo>
                  <a:lnTo>
                    <a:pt x="330" y="54"/>
                  </a:lnTo>
                  <a:lnTo>
                    <a:pt x="323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2" y="23"/>
                  </a:lnTo>
                  <a:lnTo>
                    <a:pt x="368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1" y="54"/>
                  </a:lnTo>
                  <a:lnTo>
                    <a:pt x="361" y="62"/>
                  </a:lnTo>
                  <a:lnTo>
                    <a:pt x="362" y="78"/>
                  </a:lnTo>
                  <a:lnTo>
                    <a:pt x="368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8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6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30" y="56"/>
                  </a:lnTo>
                  <a:lnTo>
                    <a:pt x="435" y="51"/>
                  </a:lnTo>
                  <a:lnTo>
                    <a:pt x="440" y="47"/>
                  </a:lnTo>
                  <a:lnTo>
                    <a:pt x="449" y="44"/>
                  </a:lnTo>
                  <a:lnTo>
                    <a:pt x="457" y="42"/>
                  </a:lnTo>
                  <a:lnTo>
                    <a:pt x="468" y="40"/>
                  </a:lnTo>
                  <a:lnTo>
                    <a:pt x="480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7" y="91"/>
                  </a:lnTo>
                  <a:lnTo>
                    <a:pt x="540" y="104"/>
                  </a:lnTo>
                  <a:lnTo>
                    <a:pt x="540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30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6" y="189"/>
                  </a:lnTo>
                  <a:lnTo>
                    <a:pt x="495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7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8" y="142"/>
                  </a:lnTo>
                  <a:lnTo>
                    <a:pt x="302" y="96"/>
                  </a:lnTo>
                  <a:lnTo>
                    <a:pt x="235" y="51"/>
                  </a:lnTo>
                  <a:lnTo>
                    <a:pt x="173" y="9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Freeform 54"/>
            <p:cNvSpPr>
              <a:spLocks/>
            </p:cNvSpPr>
            <p:nvPr/>
          </p:nvSpPr>
          <p:spPr bwMode="auto">
            <a:xfrm rot="-5400000">
              <a:off x="340" y="3327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2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3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3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1" y="14"/>
                  </a:lnTo>
                  <a:lnTo>
                    <a:pt x="295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6" y="13"/>
                  </a:lnTo>
                  <a:lnTo>
                    <a:pt x="316" y="14"/>
                  </a:lnTo>
                  <a:lnTo>
                    <a:pt x="311" y="31"/>
                  </a:lnTo>
                  <a:lnTo>
                    <a:pt x="305" y="42"/>
                  </a:lnTo>
                  <a:lnTo>
                    <a:pt x="300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7" y="85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100"/>
                  </a:lnTo>
                  <a:lnTo>
                    <a:pt x="216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3" y="166"/>
                  </a:lnTo>
                  <a:lnTo>
                    <a:pt x="169" y="166"/>
                  </a:lnTo>
                  <a:lnTo>
                    <a:pt x="162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6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2" y="69"/>
                  </a:lnTo>
                  <a:lnTo>
                    <a:pt x="129" y="67"/>
                  </a:lnTo>
                  <a:lnTo>
                    <a:pt x="119" y="65"/>
                  </a:lnTo>
                  <a:lnTo>
                    <a:pt x="107" y="65"/>
                  </a:lnTo>
                  <a:lnTo>
                    <a:pt x="93" y="65"/>
                  </a:lnTo>
                  <a:lnTo>
                    <a:pt x="86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2" y="82"/>
                  </a:lnTo>
                  <a:lnTo>
                    <a:pt x="54" y="93"/>
                  </a:lnTo>
                  <a:lnTo>
                    <a:pt x="47" y="104"/>
                  </a:lnTo>
                  <a:lnTo>
                    <a:pt x="41" y="116"/>
                  </a:lnTo>
                  <a:lnTo>
                    <a:pt x="40" y="129"/>
                  </a:lnTo>
                  <a:lnTo>
                    <a:pt x="38" y="140"/>
                  </a:lnTo>
                  <a:lnTo>
                    <a:pt x="38" y="151"/>
                  </a:lnTo>
                  <a:lnTo>
                    <a:pt x="40" y="160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0" y="200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8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6" y="200"/>
                  </a:lnTo>
                  <a:lnTo>
                    <a:pt x="202" y="175"/>
                  </a:lnTo>
                  <a:lnTo>
                    <a:pt x="242" y="147"/>
                  </a:lnTo>
                  <a:lnTo>
                    <a:pt x="281" y="116"/>
                  </a:lnTo>
                  <a:lnTo>
                    <a:pt x="324" y="85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6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19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8" y="53"/>
                  </a:lnTo>
                  <a:lnTo>
                    <a:pt x="575" y="64"/>
                  </a:lnTo>
                  <a:lnTo>
                    <a:pt x="580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4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6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3" y="238"/>
                  </a:lnTo>
                  <a:lnTo>
                    <a:pt x="276" y="227"/>
                  </a:lnTo>
                  <a:lnTo>
                    <a:pt x="281" y="215"/>
                  </a:lnTo>
                  <a:lnTo>
                    <a:pt x="285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0" y="198"/>
                  </a:lnTo>
                  <a:lnTo>
                    <a:pt x="305" y="193"/>
                  </a:lnTo>
                  <a:lnTo>
                    <a:pt x="311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30" y="193"/>
                  </a:lnTo>
                  <a:lnTo>
                    <a:pt x="330" y="207"/>
                  </a:lnTo>
                  <a:lnTo>
                    <a:pt x="323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2" y="238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1" y="206"/>
                  </a:lnTo>
                  <a:lnTo>
                    <a:pt x="361" y="198"/>
                  </a:lnTo>
                  <a:lnTo>
                    <a:pt x="362" y="182"/>
                  </a:lnTo>
                  <a:lnTo>
                    <a:pt x="368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0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8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6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30" y="206"/>
                  </a:lnTo>
                  <a:lnTo>
                    <a:pt x="435" y="209"/>
                  </a:lnTo>
                  <a:lnTo>
                    <a:pt x="440" y="215"/>
                  </a:lnTo>
                  <a:lnTo>
                    <a:pt x="449" y="217"/>
                  </a:lnTo>
                  <a:lnTo>
                    <a:pt x="457" y="220"/>
                  </a:lnTo>
                  <a:lnTo>
                    <a:pt x="468" y="222"/>
                  </a:lnTo>
                  <a:lnTo>
                    <a:pt x="480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7" y="171"/>
                  </a:lnTo>
                  <a:lnTo>
                    <a:pt x="540" y="158"/>
                  </a:lnTo>
                  <a:lnTo>
                    <a:pt x="540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30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6" y="71"/>
                  </a:lnTo>
                  <a:lnTo>
                    <a:pt x="495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7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8" y="120"/>
                  </a:lnTo>
                  <a:lnTo>
                    <a:pt x="302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2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" name="Freeform 55"/>
            <p:cNvSpPr>
              <a:spLocks/>
            </p:cNvSpPr>
            <p:nvPr/>
          </p:nvSpPr>
          <p:spPr bwMode="auto">
            <a:xfrm rot="-5400000">
              <a:off x="474" y="2309"/>
              <a:ext cx="340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8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79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6"/>
                  </a:lnTo>
                  <a:lnTo>
                    <a:pt x="479" y="260"/>
                  </a:lnTo>
                  <a:lnTo>
                    <a:pt x="455" y="262"/>
                  </a:lnTo>
                  <a:lnTo>
                    <a:pt x="438" y="260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8" y="255"/>
                  </a:lnTo>
                  <a:lnTo>
                    <a:pt x="274" y="251"/>
                  </a:lnTo>
                  <a:lnTo>
                    <a:pt x="272" y="249"/>
                  </a:lnTo>
                  <a:lnTo>
                    <a:pt x="272" y="247"/>
                  </a:lnTo>
                  <a:lnTo>
                    <a:pt x="279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6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5" y="185"/>
                  </a:lnTo>
                  <a:lnTo>
                    <a:pt x="324" y="182"/>
                  </a:lnTo>
                  <a:lnTo>
                    <a:pt x="333" y="178"/>
                  </a:lnTo>
                  <a:lnTo>
                    <a:pt x="341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2" y="144"/>
                  </a:lnTo>
                  <a:lnTo>
                    <a:pt x="378" y="133"/>
                  </a:lnTo>
                  <a:lnTo>
                    <a:pt x="383" y="122"/>
                  </a:lnTo>
                  <a:lnTo>
                    <a:pt x="391" y="113"/>
                  </a:lnTo>
                  <a:lnTo>
                    <a:pt x="402" y="104"/>
                  </a:lnTo>
                  <a:lnTo>
                    <a:pt x="410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9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3" y="109"/>
                  </a:lnTo>
                  <a:lnTo>
                    <a:pt x="433" y="111"/>
                  </a:lnTo>
                  <a:lnTo>
                    <a:pt x="429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2" y="169"/>
                  </a:lnTo>
                  <a:lnTo>
                    <a:pt x="426" y="175"/>
                  </a:lnTo>
                  <a:lnTo>
                    <a:pt x="429" y="180"/>
                  </a:lnTo>
                  <a:lnTo>
                    <a:pt x="433" y="184"/>
                  </a:lnTo>
                  <a:lnTo>
                    <a:pt x="438" y="187"/>
                  </a:lnTo>
                  <a:lnTo>
                    <a:pt x="448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4" y="196"/>
                  </a:lnTo>
                  <a:lnTo>
                    <a:pt x="510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6" y="171"/>
                  </a:lnTo>
                  <a:lnTo>
                    <a:pt x="543" y="158"/>
                  </a:lnTo>
                  <a:lnTo>
                    <a:pt x="547" y="145"/>
                  </a:lnTo>
                  <a:lnTo>
                    <a:pt x="550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8" y="102"/>
                  </a:lnTo>
                  <a:lnTo>
                    <a:pt x="543" y="85"/>
                  </a:lnTo>
                  <a:lnTo>
                    <a:pt x="536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9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40" y="51"/>
                  </a:lnTo>
                  <a:lnTo>
                    <a:pt x="435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5" y="176"/>
                  </a:lnTo>
                  <a:lnTo>
                    <a:pt x="224" y="204"/>
                  </a:lnTo>
                  <a:lnTo>
                    <a:pt x="186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9" y="256"/>
                  </a:lnTo>
                  <a:lnTo>
                    <a:pt x="100" y="256"/>
                  </a:lnTo>
                  <a:lnTo>
                    <a:pt x="81" y="255"/>
                  </a:lnTo>
                  <a:lnTo>
                    <a:pt x="69" y="251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1" y="220"/>
                  </a:lnTo>
                  <a:lnTo>
                    <a:pt x="22" y="209"/>
                  </a:lnTo>
                  <a:lnTo>
                    <a:pt x="15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90" y="0"/>
                  </a:lnTo>
                  <a:lnTo>
                    <a:pt x="388" y="3"/>
                  </a:lnTo>
                  <a:lnTo>
                    <a:pt x="384" y="7"/>
                  </a:lnTo>
                  <a:lnTo>
                    <a:pt x="381" y="13"/>
                  </a:lnTo>
                  <a:lnTo>
                    <a:pt x="378" y="14"/>
                  </a:lnTo>
                  <a:lnTo>
                    <a:pt x="372" y="16"/>
                  </a:lnTo>
                  <a:lnTo>
                    <a:pt x="369" y="18"/>
                  </a:lnTo>
                  <a:lnTo>
                    <a:pt x="357" y="22"/>
                  </a:lnTo>
                  <a:lnTo>
                    <a:pt x="345" y="23"/>
                  </a:lnTo>
                  <a:lnTo>
                    <a:pt x="333" y="23"/>
                  </a:lnTo>
                  <a:lnTo>
                    <a:pt x="322" y="20"/>
                  </a:lnTo>
                  <a:lnTo>
                    <a:pt x="319" y="23"/>
                  </a:lnTo>
                  <a:lnTo>
                    <a:pt x="317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3" y="53"/>
                  </a:lnTo>
                  <a:lnTo>
                    <a:pt x="300" y="56"/>
                  </a:lnTo>
                  <a:lnTo>
                    <a:pt x="295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2" y="74"/>
                  </a:lnTo>
                  <a:lnTo>
                    <a:pt x="265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5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5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6" y="38"/>
                  </a:lnTo>
                  <a:lnTo>
                    <a:pt x="227" y="47"/>
                  </a:lnTo>
                  <a:lnTo>
                    <a:pt x="227" y="54"/>
                  </a:lnTo>
                  <a:lnTo>
                    <a:pt x="229" y="62"/>
                  </a:lnTo>
                  <a:lnTo>
                    <a:pt x="226" y="78"/>
                  </a:lnTo>
                  <a:lnTo>
                    <a:pt x="222" y="100"/>
                  </a:lnTo>
                  <a:lnTo>
                    <a:pt x="214" y="111"/>
                  </a:lnTo>
                  <a:lnTo>
                    <a:pt x="203" y="122"/>
                  </a:lnTo>
                  <a:lnTo>
                    <a:pt x="200" y="125"/>
                  </a:lnTo>
                  <a:lnTo>
                    <a:pt x="195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7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69" y="135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6" y="94"/>
                  </a:lnTo>
                  <a:lnTo>
                    <a:pt x="176" y="82"/>
                  </a:lnTo>
                  <a:lnTo>
                    <a:pt x="169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81" y="47"/>
                  </a:lnTo>
                  <a:lnTo>
                    <a:pt x="70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50" y="129"/>
                  </a:lnTo>
                  <a:lnTo>
                    <a:pt x="52" y="142"/>
                  </a:lnTo>
                  <a:lnTo>
                    <a:pt x="55" y="153"/>
                  </a:lnTo>
                  <a:lnTo>
                    <a:pt x="60" y="165"/>
                  </a:lnTo>
                  <a:lnTo>
                    <a:pt x="65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5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5" y="191"/>
                  </a:lnTo>
                  <a:lnTo>
                    <a:pt x="164" y="184"/>
                  </a:lnTo>
                  <a:lnTo>
                    <a:pt x="222" y="142"/>
                  </a:lnTo>
                  <a:lnTo>
                    <a:pt x="288" y="96"/>
                  </a:lnTo>
                  <a:lnTo>
                    <a:pt x="355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" name="Freeform 56"/>
            <p:cNvSpPr>
              <a:spLocks/>
            </p:cNvSpPr>
            <p:nvPr/>
          </p:nvSpPr>
          <p:spPr bwMode="auto">
            <a:xfrm rot="-5400000">
              <a:off x="341" y="2308"/>
              <a:ext cx="340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8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9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5"/>
                  </a:lnTo>
                  <a:lnTo>
                    <a:pt x="479" y="2"/>
                  </a:lnTo>
                  <a:lnTo>
                    <a:pt x="455" y="0"/>
                  </a:lnTo>
                  <a:lnTo>
                    <a:pt x="438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8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8" y="5"/>
                  </a:lnTo>
                  <a:lnTo>
                    <a:pt x="274" y="9"/>
                  </a:lnTo>
                  <a:lnTo>
                    <a:pt x="272" y="13"/>
                  </a:lnTo>
                  <a:lnTo>
                    <a:pt x="272" y="14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6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5" y="76"/>
                  </a:lnTo>
                  <a:lnTo>
                    <a:pt x="324" y="80"/>
                  </a:lnTo>
                  <a:lnTo>
                    <a:pt x="333" y="84"/>
                  </a:lnTo>
                  <a:lnTo>
                    <a:pt x="341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2" y="118"/>
                  </a:lnTo>
                  <a:lnTo>
                    <a:pt x="378" y="129"/>
                  </a:lnTo>
                  <a:lnTo>
                    <a:pt x="383" y="138"/>
                  </a:lnTo>
                  <a:lnTo>
                    <a:pt x="391" y="149"/>
                  </a:lnTo>
                  <a:lnTo>
                    <a:pt x="402" y="156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9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3" y="153"/>
                  </a:lnTo>
                  <a:lnTo>
                    <a:pt x="433" y="151"/>
                  </a:lnTo>
                  <a:lnTo>
                    <a:pt x="429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2" y="93"/>
                  </a:lnTo>
                  <a:lnTo>
                    <a:pt x="426" y="87"/>
                  </a:lnTo>
                  <a:lnTo>
                    <a:pt x="429" y="82"/>
                  </a:lnTo>
                  <a:lnTo>
                    <a:pt x="433" y="78"/>
                  </a:lnTo>
                  <a:lnTo>
                    <a:pt x="438" y="75"/>
                  </a:lnTo>
                  <a:lnTo>
                    <a:pt x="448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4" y="67"/>
                  </a:lnTo>
                  <a:lnTo>
                    <a:pt x="510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6" y="93"/>
                  </a:lnTo>
                  <a:lnTo>
                    <a:pt x="543" y="104"/>
                  </a:lnTo>
                  <a:lnTo>
                    <a:pt x="547" y="116"/>
                  </a:lnTo>
                  <a:lnTo>
                    <a:pt x="550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8" y="160"/>
                  </a:lnTo>
                  <a:lnTo>
                    <a:pt x="543" y="178"/>
                  </a:lnTo>
                  <a:lnTo>
                    <a:pt x="536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4" y="218"/>
                  </a:lnTo>
                  <a:lnTo>
                    <a:pt x="497" y="218"/>
                  </a:lnTo>
                  <a:lnTo>
                    <a:pt x="479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40" y="211"/>
                  </a:lnTo>
                  <a:lnTo>
                    <a:pt x="435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5" y="85"/>
                  </a:lnTo>
                  <a:lnTo>
                    <a:pt x="224" y="58"/>
                  </a:lnTo>
                  <a:lnTo>
                    <a:pt x="186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9" y="5"/>
                  </a:lnTo>
                  <a:lnTo>
                    <a:pt x="100" y="5"/>
                  </a:lnTo>
                  <a:lnTo>
                    <a:pt x="81" y="7"/>
                  </a:lnTo>
                  <a:lnTo>
                    <a:pt x="69" y="11"/>
                  </a:lnTo>
                  <a:lnTo>
                    <a:pt x="58" y="16"/>
                  </a:lnTo>
                  <a:lnTo>
                    <a:pt x="48" y="24"/>
                  </a:lnTo>
                  <a:lnTo>
                    <a:pt x="39" y="33"/>
                  </a:lnTo>
                  <a:lnTo>
                    <a:pt x="31" y="42"/>
                  </a:lnTo>
                  <a:lnTo>
                    <a:pt x="22" y="53"/>
                  </a:lnTo>
                  <a:lnTo>
                    <a:pt x="15" y="64"/>
                  </a:lnTo>
                  <a:lnTo>
                    <a:pt x="8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90" y="264"/>
                  </a:lnTo>
                  <a:lnTo>
                    <a:pt x="388" y="258"/>
                  </a:lnTo>
                  <a:lnTo>
                    <a:pt x="384" y="255"/>
                  </a:lnTo>
                  <a:lnTo>
                    <a:pt x="381" y="249"/>
                  </a:lnTo>
                  <a:lnTo>
                    <a:pt x="378" y="247"/>
                  </a:lnTo>
                  <a:lnTo>
                    <a:pt x="372" y="246"/>
                  </a:lnTo>
                  <a:lnTo>
                    <a:pt x="369" y="244"/>
                  </a:lnTo>
                  <a:lnTo>
                    <a:pt x="357" y="238"/>
                  </a:lnTo>
                  <a:lnTo>
                    <a:pt x="345" y="237"/>
                  </a:lnTo>
                  <a:lnTo>
                    <a:pt x="333" y="238"/>
                  </a:lnTo>
                  <a:lnTo>
                    <a:pt x="322" y="242"/>
                  </a:lnTo>
                  <a:lnTo>
                    <a:pt x="319" y="238"/>
                  </a:lnTo>
                  <a:lnTo>
                    <a:pt x="317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3" y="209"/>
                  </a:lnTo>
                  <a:lnTo>
                    <a:pt x="300" y="206"/>
                  </a:lnTo>
                  <a:lnTo>
                    <a:pt x="295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2" y="189"/>
                  </a:lnTo>
                  <a:lnTo>
                    <a:pt x="265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5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5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2" y="235"/>
                  </a:lnTo>
                  <a:lnTo>
                    <a:pt x="226" y="224"/>
                  </a:lnTo>
                  <a:lnTo>
                    <a:pt x="227" y="215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6" y="182"/>
                  </a:lnTo>
                  <a:lnTo>
                    <a:pt x="222" y="162"/>
                  </a:lnTo>
                  <a:lnTo>
                    <a:pt x="214" y="151"/>
                  </a:lnTo>
                  <a:lnTo>
                    <a:pt x="203" y="140"/>
                  </a:lnTo>
                  <a:lnTo>
                    <a:pt x="200" y="136"/>
                  </a:lnTo>
                  <a:lnTo>
                    <a:pt x="195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7" y="126"/>
                  </a:lnTo>
                  <a:lnTo>
                    <a:pt x="172" y="124"/>
                  </a:lnTo>
                  <a:lnTo>
                    <a:pt x="169" y="127"/>
                  </a:lnTo>
                  <a:lnTo>
                    <a:pt x="165" y="131"/>
                  </a:lnTo>
                  <a:lnTo>
                    <a:pt x="165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6" y="166"/>
                  </a:lnTo>
                  <a:lnTo>
                    <a:pt x="176" y="180"/>
                  </a:lnTo>
                  <a:lnTo>
                    <a:pt x="169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81" y="215"/>
                  </a:lnTo>
                  <a:lnTo>
                    <a:pt x="70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50" y="158"/>
                  </a:lnTo>
                  <a:lnTo>
                    <a:pt x="48" y="146"/>
                  </a:lnTo>
                  <a:lnTo>
                    <a:pt x="50" y="133"/>
                  </a:lnTo>
                  <a:lnTo>
                    <a:pt x="52" y="120"/>
                  </a:lnTo>
                  <a:lnTo>
                    <a:pt x="55" y="107"/>
                  </a:lnTo>
                  <a:lnTo>
                    <a:pt x="60" y="96"/>
                  </a:lnTo>
                  <a:lnTo>
                    <a:pt x="65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5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5" y="71"/>
                  </a:lnTo>
                  <a:lnTo>
                    <a:pt x="164" y="78"/>
                  </a:lnTo>
                  <a:lnTo>
                    <a:pt x="222" y="120"/>
                  </a:lnTo>
                  <a:lnTo>
                    <a:pt x="288" y="166"/>
                  </a:lnTo>
                  <a:lnTo>
                    <a:pt x="355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" name="Freeform 57"/>
            <p:cNvSpPr>
              <a:spLocks/>
            </p:cNvSpPr>
            <p:nvPr/>
          </p:nvSpPr>
          <p:spPr bwMode="auto">
            <a:xfrm rot="-5400000">
              <a:off x="552" y="3770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5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8" y="7"/>
                  </a:lnTo>
                  <a:lnTo>
                    <a:pt x="173" y="11"/>
                  </a:lnTo>
                  <a:lnTo>
                    <a:pt x="178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7" y="60"/>
                  </a:lnTo>
                  <a:lnTo>
                    <a:pt x="257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5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5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6" y="13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99" y="0"/>
                  </a:lnTo>
                  <a:lnTo>
                    <a:pt x="306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6" y="93"/>
                  </a:lnTo>
                  <a:lnTo>
                    <a:pt x="299" y="104"/>
                  </a:lnTo>
                  <a:lnTo>
                    <a:pt x="288" y="113"/>
                  </a:lnTo>
                  <a:lnTo>
                    <a:pt x="280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7" y="116"/>
                  </a:lnTo>
                  <a:lnTo>
                    <a:pt x="221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7" y="80"/>
                  </a:lnTo>
                  <a:lnTo>
                    <a:pt x="181" y="76"/>
                  </a:lnTo>
                  <a:lnTo>
                    <a:pt x="168" y="66"/>
                  </a:lnTo>
                  <a:lnTo>
                    <a:pt x="156" y="58"/>
                  </a:lnTo>
                  <a:lnTo>
                    <a:pt x="143" y="51"/>
                  </a:lnTo>
                  <a:lnTo>
                    <a:pt x="130" y="47"/>
                  </a:lnTo>
                  <a:lnTo>
                    <a:pt x="118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7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0" y="109"/>
                  </a:lnTo>
                  <a:lnTo>
                    <a:pt x="40" y="124"/>
                  </a:lnTo>
                  <a:lnTo>
                    <a:pt x="42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4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9" y="200"/>
                  </a:lnTo>
                  <a:lnTo>
                    <a:pt x="109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1" y="175"/>
                  </a:lnTo>
                  <a:lnTo>
                    <a:pt x="166" y="158"/>
                  </a:lnTo>
                  <a:lnTo>
                    <a:pt x="168" y="142"/>
                  </a:lnTo>
                  <a:lnTo>
                    <a:pt x="164" y="129"/>
                  </a:lnTo>
                  <a:lnTo>
                    <a:pt x="161" y="118"/>
                  </a:lnTo>
                  <a:lnTo>
                    <a:pt x="157" y="109"/>
                  </a:lnTo>
                  <a:lnTo>
                    <a:pt x="159" y="106"/>
                  </a:lnTo>
                  <a:lnTo>
                    <a:pt x="161" y="102"/>
                  </a:lnTo>
                  <a:lnTo>
                    <a:pt x="164" y="100"/>
                  </a:lnTo>
                  <a:lnTo>
                    <a:pt x="168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5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4" y="127"/>
                  </a:lnTo>
                  <a:lnTo>
                    <a:pt x="211" y="144"/>
                  </a:lnTo>
                  <a:lnTo>
                    <a:pt x="216" y="160"/>
                  </a:lnTo>
                  <a:lnTo>
                    <a:pt x="223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2" y="182"/>
                  </a:lnTo>
                  <a:lnTo>
                    <a:pt x="273" y="189"/>
                  </a:lnTo>
                  <a:lnTo>
                    <a:pt x="287" y="204"/>
                  </a:lnTo>
                  <a:lnTo>
                    <a:pt x="300" y="220"/>
                  </a:lnTo>
                  <a:lnTo>
                    <a:pt x="306" y="229"/>
                  </a:lnTo>
                  <a:lnTo>
                    <a:pt x="309" y="244"/>
                  </a:lnTo>
                  <a:lnTo>
                    <a:pt x="311" y="249"/>
                  </a:lnTo>
                  <a:lnTo>
                    <a:pt x="313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6" y="258"/>
                  </a:lnTo>
                  <a:lnTo>
                    <a:pt x="299" y="255"/>
                  </a:lnTo>
                  <a:lnTo>
                    <a:pt x="294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6" y="242"/>
                  </a:lnTo>
                  <a:lnTo>
                    <a:pt x="256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8" y="242"/>
                  </a:lnTo>
                  <a:lnTo>
                    <a:pt x="199" y="244"/>
                  </a:lnTo>
                  <a:lnTo>
                    <a:pt x="181" y="248"/>
                  </a:lnTo>
                  <a:lnTo>
                    <a:pt x="162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5" y="264"/>
                  </a:lnTo>
                  <a:lnTo>
                    <a:pt x="106" y="264"/>
                  </a:lnTo>
                  <a:lnTo>
                    <a:pt x="85" y="260"/>
                  </a:lnTo>
                  <a:lnTo>
                    <a:pt x="49" y="249"/>
                  </a:lnTo>
                  <a:lnTo>
                    <a:pt x="24" y="242"/>
                  </a:lnTo>
                  <a:lnTo>
                    <a:pt x="11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" name="Freeform 58"/>
            <p:cNvSpPr>
              <a:spLocks/>
            </p:cNvSpPr>
            <p:nvPr/>
          </p:nvSpPr>
          <p:spPr bwMode="auto">
            <a:xfrm rot="-5400000">
              <a:off x="419" y="3769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5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8" y="257"/>
                  </a:lnTo>
                  <a:lnTo>
                    <a:pt x="173" y="253"/>
                  </a:lnTo>
                  <a:lnTo>
                    <a:pt x="178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7" y="204"/>
                  </a:lnTo>
                  <a:lnTo>
                    <a:pt x="257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5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5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6" y="253"/>
                  </a:lnTo>
                  <a:lnTo>
                    <a:pt x="254" y="257"/>
                  </a:lnTo>
                  <a:lnTo>
                    <a:pt x="254" y="264"/>
                  </a:lnTo>
                  <a:lnTo>
                    <a:pt x="299" y="264"/>
                  </a:lnTo>
                  <a:lnTo>
                    <a:pt x="306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6" y="173"/>
                  </a:lnTo>
                  <a:lnTo>
                    <a:pt x="299" y="160"/>
                  </a:lnTo>
                  <a:lnTo>
                    <a:pt x="288" y="151"/>
                  </a:lnTo>
                  <a:lnTo>
                    <a:pt x="280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7" y="148"/>
                  </a:lnTo>
                  <a:lnTo>
                    <a:pt x="221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7" y="184"/>
                  </a:lnTo>
                  <a:lnTo>
                    <a:pt x="181" y="188"/>
                  </a:lnTo>
                  <a:lnTo>
                    <a:pt x="168" y="197"/>
                  </a:lnTo>
                  <a:lnTo>
                    <a:pt x="156" y="206"/>
                  </a:lnTo>
                  <a:lnTo>
                    <a:pt x="143" y="211"/>
                  </a:lnTo>
                  <a:lnTo>
                    <a:pt x="130" y="217"/>
                  </a:lnTo>
                  <a:lnTo>
                    <a:pt x="118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7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0" y="155"/>
                  </a:lnTo>
                  <a:lnTo>
                    <a:pt x="40" y="140"/>
                  </a:lnTo>
                  <a:lnTo>
                    <a:pt x="42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4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9" y="66"/>
                  </a:lnTo>
                  <a:lnTo>
                    <a:pt x="109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1" y="89"/>
                  </a:lnTo>
                  <a:lnTo>
                    <a:pt x="166" y="106"/>
                  </a:lnTo>
                  <a:lnTo>
                    <a:pt x="168" y="120"/>
                  </a:lnTo>
                  <a:lnTo>
                    <a:pt x="164" y="135"/>
                  </a:lnTo>
                  <a:lnTo>
                    <a:pt x="161" y="146"/>
                  </a:lnTo>
                  <a:lnTo>
                    <a:pt x="157" y="157"/>
                  </a:lnTo>
                  <a:lnTo>
                    <a:pt x="159" y="158"/>
                  </a:lnTo>
                  <a:lnTo>
                    <a:pt x="161" y="162"/>
                  </a:lnTo>
                  <a:lnTo>
                    <a:pt x="164" y="164"/>
                  </a:lnTo>
                  <a:lnTo>
                    <a:pt x="168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5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4" y="137"/>
                  </a:lnTo>
                  <a:lnTo>
                    <a:pt x="211" y="120"/>
                  </a:lnTo>
                  <a:lnTo>
                    <a:pt x="216" y="104"/>
                  </a:lnTo>
                  <a:lnTo>
                    <a:pt x="223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2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7" y="60"/>
                  </a:lnTo>
                  <a:lnTo>
                    <a:pt x="294" y="51"/>
                  </a:lnTo>
                  <a:lnTo>
                    <a:pt x="300" y="44"/>
                  </a:lnTo>
                  <a:lnTo>
                    <a:pt x="306" y="35"/>
                  </a:lnTo>
                  <a:lnTo>
                    <a:pt x="309" y="20"/>
                  </a:lnTo>
                  <a:lnTo>
                    <a:pt x="311" y="15"/>
                  </a:lnTo>
                  <a:lnTo>
                    <a:pt x="313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6" y="6"/>
                  </a:lnTo>
                  <a:lnTo>
                    <a:pt x="299" y="9"/>
                  </a:lnTo>
                  <a:lnTo>
                    <a:pt x="294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6" y="22"/>
                  </a:lnTo>
                  <a:lnTo>
                    <a:pt x="256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8" y="22"/>
                  </a:lnTo>
                  <a:lnTo>
                    <a:pt x="199" y="20"/>
                  </a:lnTo>
                  <a:lnTo>
                    <a:pt x="181" y="16"/>
                  </a:lnTo>
                  <a:lnTo>
                    <a:pt x="162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06" y="0"/>
                  </a:lnTo>
                  <a:lnTo>
                    <a:pt x="85" y="4"/>
                  </a:lnTo>
                  <a:lnTo>
                    <a:pt x="49" y="15"/>
                  </a:lnTo>
                  <a:lnTo>
                    <a:pt x="24" y="22"/>
                  </a:lnTo>
                  <a:lnTo>
                    <a:pt x="11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" name="Freeform 59"/>
            <p:cNvSpPr>
              <a:spLocks/>
            </p:cNvSpPr>
            <p:nvPr/>
          </p:nvSpPr>
          <p:spPr bwMode="auto">
            <a:xfrm rot="-5400000">
              <a:off x="340" y="4370"/>
              <a:ext cx="339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160" y="264"/>
                  </a:moveTo>
                  <a:lnTo>
                    <a:pt x="39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5" y="15"/>
                  </a:lnTo>
                  <a:lnTo>
                    <a:pt x="19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3" y="16"/>
                  </a:lnTo>
                  <a:lnTo>
                    <a:pt x="62" y="9"/>
                  </a:lnTo>
                  <a:lnTo>
                    <a:pt x="81" y="6"/>
                  </a:lnTo>
                  <a:lnTo>
                    <a:pt x="107" y="2"/>
                  </a:lnTo>
                  <a:lnTo>
                    <a:pt x="132" y="0"/>
                  </a:lnTo>
                  <a:lnTo>
                    <a:pt x="150" y="2"/>
                  </a:lnTo>
                  <a:lnTo>
                    <a:pt x="174" y="9"/>
                  </a:lnTo>
                  <a:lnTo>
                    <a:pt x="193" y="16"/>
                  </a:lnTo>
                  <a:lnTo>
                    <a:pt x="200" y="20"/>
                  </a:lnTo>
                  <a:lnTo>
                    <a:pt x="210" y="20"/>
                  </a:lnTo>
                  <a:lnTo>
                    <a:pt x="222" y="22"/>
                  </a:lnTo>
                  <a:lnTo>
                    <a:pt x="236" y="20"/>
                  </a:lnTo>
                  <a:lnTo>
                    <a:pt x="257" y="18"/>
                  </a:lnTo>
                  <a:lnTo>
                    <a:pt x="281" y="15"/>
                  </a:lnTo>
                  <a:lnTo>
                    <a:pt x="295" y="7"/>
                  </a:lnTo>
                  <a:lnTo>
                    <a:pt x="307" y="4"/>
                  </a:lnTo>
                  <a:lnTo>
                    <a:pt x="310" y="7"/>
                  </a:lnTo>
                  <a:lnTo>
                    <a:pt x="314" y="11"/>
                  </a:lnTo>
                  <a:lnTo>
                    <a:pt x="315" y="13"/>
                  </a:lnTo>
                  <a:lnTo>
                    <a:pt x="315" y="16"/>
                  </a:lnTo>
                  <a:lnTo>
                    <a:pt x="308" y="33"/>
                  </a:lnTo>
                  <a:lnTo>
                    <a:pt x="303" y="42"/>
                  </a:lnTo>
                  <a:lnTo>
                    <a:pt x="298" y="49"/>
                  </a:lnTo>
                  <a:lnTo>
                    <a:pt x="291" y="60"/>
                  </a:lnTo>
                  <a:lnTo>
                    <a:pt x="286" y="67"/>
                  </a:lnTo>
                  <a:lnTo>
                    <a:pt x="279" y="73"/>
                  </a:lnTo>
                  <a:lnTo>
                    <a:pt x="272" y="77"/>
                  </a:lnTo>
                  <a:lnTo>
                    <a:pt x="264" y="80"/>
                  </a:lnTo>
                  <a:lnTo>
                    <a:pt x="255" y="84"/>
                  </a:lnTo>
                  <a:lnTo>
                    <a:pt x="246" y="86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2" y="91"/>
                  </a:lnTo>
                  <a:lnTo>
                    <a:pt x="220" y="91"/>
                  </a:lnTo>
                  <a:lnTo>
                    <a:pt x="219" y="102"/>
                  </a:lnTo>
                  <a:lnTo>
                    <a:pt x="215" y="120"/>
                  </a:lnTo>
                  <a:lnTo>
                    <a:pt x="210" y="129"/>
                  </a:lnTo>
                  <a:lnTo>
                    <a:pt x="205" y="140"/>
                  </a:lnTo>
                  <a:lnTo>
                    <a:pt x="196" y="149"/>
                  </a:lnTo>
                  <a:lnTo>
                    <a:pt x="186" y="157"/>
                  </a:lnTo>
                  <a:lnTo>
                    <a:pt x="177" y="162"/>
                  </a:lnTo>
                  <a:lnTo>
                    <a:pt x="172" y="166"/>
                  </a:lnTo>
                  <a:lnTo>
                    <a:pt x="167" y="166"/>
                  </a:lnTo>
                  <a:lnTo>
                    <a:pt x="162" y="168"/>
                  </a:lnTo>
                  <a:lnTo>
                    <a:pt x="158" y="166"/>
                  </a:lnTo>
                  <a:lnTo>
                    <a:pt x="157" y="164"/>
                  </a:lnTo>
                  <a:lnTo>
                    <a:pt x="155" y="160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7" y="144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7" y="115"/>
                  </a:lnTo>
                  <a:lnTo>
                    <a:pt x="167" y="107"/>
                  </a:lnTo>
                  <a:lnTo>
                    <a:pt x="167" y="100"/>
                  </a:lnTo>
                  <a:lnTo>
                    <a:pt x="165" y="93"/>
                  </a:lnTo>
                  <a:lnTo>
                    <a:pt x="162" y="87"/>
                  </a:lnTo>
                  <a:lnTo>
                    <a:pt x="158" y="84"/>
                  </a:lnTo>
                  <a:lnTo>
                    <a:pt x="155" y="78"/>
                  </a:lnTo>
                  <a:lnTo>
                    <a:pt x="150" y="75"/>
                  </a:lnTo>
                  <a:lnTo>
                    <a:pt x="139" y="71"/>
                  </a:lnTo>
                  <a:lnTo>
                    <a:pt x="127" y="67"/>
                  </a:lnTo>
                  <a:lnTo>
                    <a:pt x="117" y="66"/>
                  </a:lnTo>
                  <a:lnTo>
                    <a:pt x="107" y="66"/>
                  </a:lnTo>
                  <a:lnTo>
                    <a:pt x="93" y="67"/>
                  </a:lnTo>
                  <a:lnTo>
                    <a:pt x="84" y="67"/>
                  </a:lnTo>
                  <a:lnTo>
                    <a:pt x="77" y="69"/>
                  </a:lnTo>
                  <a:lnTo>
                    <a:pt x="67" y="75"/>
                  </a:lnTo>
                  <a:lnTo>
                    <a:pt x="60" y="82"/>
                  </a:lnTo>
                  <a:lnTo>
                    <a:pt x="51" y="93"/>
                  </a:lnTo>
                  <a:lnTo>
                    <a:pt x="44" y="106"/>
                  </a:lnTo>
                  <a:lnTo>
                    <a:pt x="41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39" y="162"/>
                  </a:lnTo>
                  <a:lnTo>
                    <a:pt x="44" y="178"/>
                  </a:lnTo>
                  <a:lnTo>
                    <a:pt x="51" y="191"/>
                  </a:lnTo>
                  <a:lnTo>
                    <a:pt x="60" y="202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4" y="219"/>
                  </a:lnTo>
                  <a:lnTo>
                    <a:pt x="91" y="220"/>
                  </a:lnTo>
                  <a:lnTo>
                    <a:pt x="108" y="222"/>
                  </a:lnTo>
                  <a:lnTo>
                    <a:pt x="124" y="220"/>
                  </a:lnTo>
                  <a:lnTo>
                    <a:pt x="141" y="215"/>
                  </a:lnTo>
                  <a:lnTo>
                    <a:pt x="148" y="211"/>
                  </a:lnTo>
                  <a:lnTo>
                    <a:pt x="153" y="208"/>
                  </a:lnTo>
                  <a:lnTo>
                    <a:pt x="164" y="200"/>
                  </a:lnTo>
                  <a:lnTo>
                    <a:pt x="200" y="177"/>
                  </a:lnTo>
                  <a:lnTo>
                    <a:pt x="239" y="148"/>
                  </a:lnTo>
                  <a:lnTo>
                    <a:pt x="281" y="117"/>
                  </a:lnTo>
                  <a:lnTo>
                    <a:pt x="322" y="87"/>
                  </a:lnTo>
                  <a:lnTo>
                    <a:pt x="364" y="58"/>
                  </a:lnTo>
                  <a:lnTo>
                    <a:pt x="402" y="35"/>
                  </a:lnTo>
                  <a:lnTo>
                    <a:pt x="421" y="26"/>
                  </a:lnTo>
                  <a:lnTo>
                    <a:pt x="438" y="16"/>
                  </a:lnTo>
                  <a:lnTo>
                    <a:pt x="455" y="11"/>
                  </a:lnTo>
                  <a:lnTo>
                    <a:pt x="469" y="6"/>
                  </a:lnTo>
                  <a:lnTo>
                    <a:pt x="488" y="6"/>
                  </a:lnTo>
                  <a:lnTo>
                    <a:pt x="507" y="9"/>
                  </a:lnTo>
                  <a:lnTo>
                    <a:pt x="519" y="11"/>
                  </a:lnTo>
                  <a:lnTo>
                    <a:pt x="529" y="16"/>
                  </a:lnTo>
                  <a:lnTo>
                    <a:pt x="540" y="24"/>
                  </a:lnTo>
                  <a:lnTo>
                    <a:pt x="548" y="33"/>
                  </a:lnTo>
                  <a:lnTo>
                    <a:pt x="557" y="42"/>
                  </a:lnTo>
                  <a:lnTo>
                    <a:pt x="566" y="53"/>
                  </a:lnTo>
                  <a:lnTo>
                    <a:pt x="572" y="64"/>
                  </a:lnTo>
                  <a:lnTo>
                    <a:pt x="579" y="77"/>
                  </a:lnTo>
                  <a:lnTo>
                    <a:pt x="581" y="84"/>
                  </a:lnTo>
                  <a:lnTo>
                    <a:pt x="588" y="89"/>
                  </a:lnTo>
                  <a:lnTo>
                    <a:pt x="588" y="189"/>
                  </a:lnTo>
                  <a:lnTo>
                    <a:pt x="531" y="264"/>
                  </a:lnTo>
                  <a:lnTo>
                    <a:pt x="198" y="264"/>
                  </a:lnTo>
                  <a:lnTo>
                    <a:pt x="200" y="259"/>
                  </a:lnTo>
                  <a:lnTo>
                    <a:pt x="203" y="255"/>
                  </a:lnTo>
                  <a:lnTo>
                    <a:pt x="207" y="251"/>
                  </a:lnTo>
                  <a:lnTo>
                    <a:pt x="210" y="249"/>
                  </a:lnTo>
                  <a:lnTo>
                    <a:pt x="215" y="246"/>
                  </a:lnTo>
                  <a:lnTo>
                    <a:pt x="219" y="244"/>
                  </a:lnTo>
                  <a:lnTo>
                    <a:pt x="231" y="239"/>
                  </a:lnTo>
                  <a:lnTo>
                    <a:pt x="243" y="237"/>
                  </a:lnTo>
                  <a:lnTo>
                    <a:pt x="255" y="239"/>
                  </a:lnTo>
                  <a:lnTo>
                    <a:pt x="265" y="242"/>
                  </a:lnTo>
                  <a:lnTo>
                    <a:pt x="269" y="240"/>
                  </a:lnTo>
                  <a:lnTo>
                    <a:pt x="271" y="239"/>
                  </a:lnTo>
                  <a:lnTo>
                    <a:pt x="274" y="228"/>
                  </a:lnTo>
                  <a:lnTo>
                    <a:pt x="281" y="217"/>
                  </a:lnTo>
                  <a:lnTo>
                    <a:pt x="284" y="211"/>
                  </a:lnTo>
                  <a:lnTo>
                    <a:pt x="288" y="206"/>
                  </a:lnTo>
                  <a:lnTo>
                    <a:pt x="293" y="202"/>
                  </a:lnTo>
                  <a:lnTo>
                    <a:pt x="300" y="198"/>
                  </a:lnTo>
                  <a:lnTo>
                    <a:pt x="303" y="193"/>
                  </a:lnTo>
                  <a:lnTo>
                    <a:pt x="310" y="191"/>
                  </a:lnTo>
                  <a:lnTo>
                    <a:pt x="315" y="189"/>
                  </a:lnTo>
                  <a:lnTo>
                    <a:pt x="322" y="189"/>
                  </a:lnTo>
                  <a:lnTo>
                    <a:pt x="324" y="191"/>
                  </a:lnTo>
                  <a:lnTo>
                    <a:pt x="327" y="193"/>
                  </a:lnTo>
                  <a:lnTo>
                    <a:pt x="327" y="208"/>
                  </a:lnTo>
                  <a:lnTo>
                    <a:pt x="322" y="219"/>
                  </a:lnTo>
                  <a:lnTo>
                    <a:pt x="319" y="229"/>
                  </a:lnTo>
                  <a:lnTo>
                    <a:pt x="319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1" y="246"/>
                  </a:lnTo>
                  <a:lnTo>
                    <a:pt x="338" y="248"/>
                  </a:lnTo>
                  <a:lnTo>
                    <a:pt x="343" y="248"/>
                  </a:lnTo>
                  <a:lnTo>
                    <a:pt x="350" y="246"/>
                  </a:lnTo>
                  <a:lnTo>
                    <a:pt x="355" y="244"/>
                  </a:lnTo>
                  <a:lnTo>
                    <a:pt x="362" y="240"/>
                  </a:lnTo>
                  <a:lnTo>
                    <a:pt x="365" y="235"/>
                  </a:lnTo>
                  <a:lnTo>
                    <a:pt x="362" y="224"/>
                  </a:lnTo>
                  <a:lnTo>
                    <a:pt x="360" y="215"/>
                  </a:lnTo>
                  <a:lnTo>
                    <a:pt x="358" y="208"/>
                  </a:lnTo>
                  <a:lnTo>
                    <a:pt x="358" y="198"/>
                  </a:lnTo>
                  <a:lnTo>
                    <a:pt x="362" y="184"/>
                  </a:lnTo>
                  <a:lnTo>
                    <a:pt x="365" y="164"/>
                  </a:lnTo>
                  <a:lnTo>
                    <a:pt x="374" y="153"/>
                  </a:lnTo>
                  <a:lnTo>
                    <a:pt x="383" y="142"/>
                  </a:lnTo>
                  <a:lnTo>
                    <a:pt x="388" y="137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7" y="129"/>
                  </a:lnTo>
                  <a:lnTo>
                    <a:pt x="410" y="126"/>
                  </a:lnTo>
                  <a:lnTo>
                    <a:pt x="415" y="124"/>
                  </a:lnTo>
                  <a:lnTo>
                    <a:pt x="419" y="128"/>
                  </a:lnTo>
                  <a:lnTo>
                    <a:pt x="421" y="133"/>
                  </a:lnTo>
                  <a:lnTo>
                    <a:pt x="421" y="138"/>
                  </a:lnTo>
                  <a:lnTo>
                    <a:pt x="419" y="148"/>
                  </a:lnTo>
                  <a:lnTo>
                    <a:pt x="415" y="157"/>
                  </a:lnTo>
                  <a:lnTo>
                    <a:pt x="412" y="168"/>
                  </a:lnTo>
                  <a:lnTo>
                    <a:pt x="412" y="180"/>
                  </a:lnTo>
                  <a:lnTo>
                    <a:pt x="419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6" y="219"/>
                  </a:lnTo>
                  <a:lnTo>
                    <a:pt x="455" y="220"/>
                  </a:lnTo>
                  <a:lnTo>
                    <a:pt x="465" y="222"/>
                  </a:lnTo>
                  <a:lnTo>
                    <a:pt x="478" y="222"/>
                  </a:lnTo>
                  <a:lnTo>
                    <a:pt x="488" y="220"/>
                  </a:lnTo>
                  <a:lnTo>
                    <a:pt x="500" y="219"/>
                  </a:lnTo>
                  <a:lnTo>
                    <a:pt x="507" y="215"/>
                  </a:lnTo>
                  <a:lnTo>
                    <a:pt x="517" y="206"/>
                  </a:lnTo>
                  <a:lnTo>
                    <a:pt x="526" y="197"/>
                  </a:lnTo>
                  <a:lnTo>
                    <a:pt x="531" y="184"/>
                  </a:lnTo>
                  <a:lnTo>
                    <a:pt x="536" y="173"/>
                  </a:lnTo>
                  <a:lnTo>
                    <a:pt x="538" y="160"/>
                  </a:lnTo>
                  <a:lnTo>
                    <a:pt x="540" y="146"/>
                  </a:lnTo>
                  <a:lnTo>
                    <a:pt x="538" y="133"/>
                  </a:lnTo>
                  <a:lnTo>
                    <a:pt x="536" y="120"/>
                  </a:lnTo>
                  <a:lnTo>
                    <a:pt x="533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2" y="78"/>
                  </a:lnTo>
                  <a:lnTo>
                    <a:pt x="503" y="73"/>
                  </a:lnTo>
                  <a:lnTo>
                    <a:pt x="493" y="67"/>
                  </a:lnTo>
                  <a:lnTo>
                    <a:pt x="483" y="66"/>
                  </a:lnTo>
                  <a:lnTo>
                    <a:pt x="469" y="66"/>
                  </a:lnTo>
                  <a:lnTo>
                    <a:pt x="464" y="66"/>
                  </a:lnTo>
                  <a:lnTo>
                    <a:pt x="455" y="66"/>
                  </a:lnTo>
                  <a:lnTo>
                    <a:pt x="443" y="71"/>
                  </a:lnTo>
                  <a:lnTo>
                    <a:pt x="424" y="80"/>
                  </a:lnTo>
                  <a:lnTo>
                    <a:pt x="365" y="120"/>
                  </a:lnTo>
                  <a:lnTo>
                    <a:pt x="300" y="166"/>
                  </a:lnTo>
                  <a:lnTo>
                    <a:pt x="233" y="211"/>
                  </a:lnTo>
                  <a:lnTo>
                    <a:pt x="172" y="253"/>
                  </a:lnTo>
                  <a:lnTo>
                    <a:pt x="160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" name="Freeform 60"/>
            <p:cNvSpPr>
              <a:spLocks/>
            </p:cNvSpPr>
            <p:nvPr/>
          </p:nvSpPr>
          <p:spPr bwMode="auto">
            <a:xfrm rot="-5400000">
              <a:off x="473" y="4371"/>
              <a:ext cx="339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0" y="0"/>
                  </a:moveTo>
                  <a:lnTo>
                    <a:pt x="39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8" y="255"/>
                  </a:lnTo>
                  <a:lnTo>
                    <a:pt x="15" y="248"/>
                  </a:lnTo>
                  <a:lnTo>
                    <a:pt x="19" y="246"/>
                  </a:lnTo>
                  <a:lnTo>
                    <a:pt x="22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3" y="246"/>
                  </a:lnTo>
                  <a:lnTo>
                    <a:pt x="62" y="253"/>
                  </a:lnTo>
                  <a:lnTo>
                    <a:pt x="81" y="257"/>
                  </a:lnTo>
                  <a:lnTo>
                    <a:pt x="107" y="260"/>
                  </a:lnTo>
                  <a:lnTo>
                    <a:pt x="132" y="262"/>
                  </a:lnTo>
                  <a:lnTo>
                    <a:pt x="150" y="262"/>
                  </a:lnTo>
                  <a:lnTo>
                    <a:pt x="174" y="253"/>
                  </a:lnTo>
                  <a:lnTo>
                    <a:pt x="193" y="246"/>
                  </a:lnTo>
                  <a:lnTo>
                    <a:pt x="210" y="242"/>
                  </a:lnTo>
                  <a:lnTo>
                    <a:pt x="236" y="242"/>
                  </a:lnTo>
                  <a:lnTo>
                    <a:pt x="257" y="244"/>
                  </a:lnTo>
                  <a:lnTo>
                    <a:pt x="281" y="249"/>
                  </a:lnTo>
                  <a:lnTo>
                    <a:pt x="295" y="255"/>
                  </a:lnTo>
                  <a:lnTo>
                    <a:pt x="307" y="258"/>
                  </a:lnTo>
                  <a:lnTo>
                    <a:pt x="310" y="255"/>
                  </a:lnTo>
                  <a:lnTo>
                    <a:pt x="314" y="253"/>
                  </a:lnTo>
                  <a:lnTo>
                    <a:pt x="315" y="249"/>
                  </a:lnTo>
                  <a:lnTo>
                    <a:pt x="315" y="248"/>
                  </a:lnTo>
                  <a:lnTo>
                    <a:pt x="308" y="231"/>
                  </a:lnTo>
                  <a:lnTo>
                    <a:pt x="303" y="220"/>
                  </a:lnTo>
                  <a:lnTo>
                    <a:pt x="298" y="213"/>
                  </a:lnTo>
                  <a:lnTo>
                    <a:pt x="291" y="202"/>
                  </a:lnTo>
                  <a:lnTo>
                    <a:pt x="286" y="195"/>
                  </a:lnTo>
                  <a:lnTo>
                    <a:pt x="279" y="189"/>
                  </a:lnTo>
                  <a:lnTo>
                    <a:pt x="272" y="186"/>
                  </a:lnTo>
                  <a:lnTo>
                    <a:pt x="264" y="182"/>
                  </a:lnTo>
                  <a:lnTo>
                    <a:pt x="255" y="178"/>
                  </a:lnTo>
                  <a:lnTo>
                    <a:pt x="246" y="177"/>
                  </a:lnTo>
                  <a:lnTo>
                    <a:pt x="236" y="175"/>
                  </a:lnTo>
                  <a:lnTo>
                    <a:pt x="226" y="175"/>
                  </a:lnTo>
                  <a:lnTo>
                    <a:pt x="222" y="173"/>
                  </a:lnTo>
                  <a:lnTo>
                    <a:pt x="220" y="173"/>
                  </a:lnTo>
                  <a:lnTo>
                    <a:pt x="219" y="162"/>
                  </a:lnTo>
                  <a:lnTo>
                    <a:pt x="215" y="144"/>
                  </a:lnTo>
                  <a:lnTo>
                    <a:pt x="210" y="133"/>
                  </a:lnTo>
                  <a:lnTo>
                    <a:pt x="205" y="124"/>
                  </a:lnTo>
                  <a:lnTo>
                    <a:pt x="196" y="113"/>
                  </a:lnTo>
                  <a:lnTo>
                    <a:pt x="186" y="106"/>
                  </a:lnTo>
                  <a:lnTo>
                    <a:pt x="177" y="100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2" y="96"/>
                  </a:lnTo>
                  <a:lnTo>
                    <a:pt x="158" y="96"/>
                  </a:lnTo>
                  <a:lnTo>
                    <a:pt x="157" y="100"/>
                  </a:lnTo>
                  <a:lnTo>
                    <a:pt x="155" y="104"/>
                  </a:lnTo>
                  <a:lnTo>
                    <a:pt x="155" y="109"/>
                  </a:lnTo>
                  <a:lnTo>
                    <a:pt x="155" y="113"/>
                  </a:lnTo>
                  <a:lnTo>
                    <a:pt x="157" y="118"/>
                  </a:lnTo>
                  <a:lnTo>
                    <a:pt x="164" y="129"/>
                  </a:lnTo>
                  <a:lnTo>
                    <a:pt x="167" y="138"/>
                  </a:lnTo>
                  <a:lnTo>
                    <a:pt x="167" y="147"/>
                  </a:lnTo>
                  <a:lnTo>
                    <a:pt x="167" y="155"/>
                  </a:lnTo>
                  <a:lnTo>
                    <a:pt x="167" y="164"/>
                  </a:lnTo>
                  <a:lnTo>
                    <a:pt x="165" y="169"/>
                  </a:lnTo>
                  <a:lnTo>
                    <a:pt x="162" y="175"/>
                  </a:lnTo>
                  <a:lnTo>
                    <a:pt x="158" y="180"/>
                  </a:lnTo>
                  <a:lnTo>
                    <a:pt x="155" y="184"/>
                  </a:lnTo>
                  <a:lnTo>
                    <a:pt x="150" y="187"/>
                  </a:lnTo>
                  <a:lnTo>
                    <a:pt x="139" y="193"/>
                  </a:lnTo>
                  <a:lnTo>
                    <a:pt x="127" y="197"/>
                  </a:lnTo>
                  <a:lnTo>
                    <a:pt x="117" y="197"/>
                  </a:lnTo>
                  <a:lnTo>
                    <a:pt x="107" y="198"/>
                  </a:lnTo>
                  <a:lnTo>
                    <a:pt x="93" y="197"/>
                  </a:lnTo>
                  <a:lnTo>
                    <a:pt x="84" y="197"/>
                  </a:lnTo>
                  <a:lnTo>
                    <a:pt x="77" y="193"/>
                  </a:lnTo>
                  <a:lnTo>
                    <a:pt x="67" y="189"/>
                  </a:lnTo>
                  <a:lnTo>
                    <a:pt x="60" y="180"/>
                  </a:lnTo>
                  <a:lnTo>
                    <a:pt x="51" y="171"/>
                  </a:lnTo>
                  <a:lnTo>
                    <a:pt x="44" y="158"/>
                  </a:lnTo>
                  <a:lnTo>
                    <a:pt x="41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39" y="102"/>
                  </a:lnTo>
                  <a:lnTo>
                    <a:pt x="44" y="86"/>
                  </a:lnTo>
                  <a:lnTo>
                    <a:pt x="51" y="73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6"/>
                  </a:lnTo>
                  <a:lnTo>
                    <a:pt x="91" y="42"/>
                  </a:lnTo>
                  <a:lnTo>
                    <a:pt x="108" y="42"/>
                  </a:lnTo>
                  <a:lnTo>
                    <a:pt x="124" y="44"/>
                  </a:lnTo>
                  <a:lnTo>
                    <a:pt x="141" y="49"/>
                  </a:lnTo>
                  <a:lnTo>
                    <a:pt x="148" y="51"/>
                  </a:lnTo>
                  <a:lnTo>
                    <a:pt x="153" y="55"/>
                  </a:lnTo>
                  <a:lnTo>
                    <a:pt x="164" y="62"/>
                  </a:lnTo>
                  <a:lnTo>
                    <a:pt x="200" y="87"/>
                  </a:lnTo>
                  <a:lnTo>
                    <a:pt x="239" y="116"/>
                  </a:lnTo>
                  <a:lnTo>
                    <a:pt x="281" y="146"/>
                  </a:lnTo>
                  <a:lnTo>
                    <a:pt x="322" y="177"/>
                  </a:lnTo>
                  <a:lnTo>
                    <a:pt x="364" y="204"/>
                  </a:lnTo>
                  <a:lnTo>
                    <a:pt x="402" y="228"/>
                  </a:lnTo>
                  <a:lnTo>
                    <a:pt x="421" y="237"/>
                  </a:lnTo>
                  <a:lnTo>
                    <a:pt x="438" y="246"/>
                  </a:lnTo>
                  <a:lnTo>
                    <a:pt x="455" y="251"/>
                  </a:lnTo>
                  <a:lnTo>
                    <a:pt x="469" y="257"/>
                  </a:lnTo>
                  <a:lnTo>
                    <a:pt x="488" y="257"/>
                  </a:lnTo>
                  <a:lnTo>
                    <a:pt x="507" y="255"/>
                  </a:lnTo>
                  <a:lnTo>
                    <a:pt x="519" y="251"/>
                  </a:lnTo>
                  <a:lnTo>
                    <a:pt x="529" y="246"/>
                  </a:lnTo>
                  <a:lnTo>
                    <a:pt x="540" y="238"/>
                  </a:lnTo>
                  <a:lnTo>
                    <a:pt x="548" y="231"/>
                  </a:lnTo>
                  <a:lnTo>
                    <a:pt x="557" y="220"/>
                  </a:lnTo>
                  <a:lnTo>
                    <a:pt x="566" y="209"/>
                  </a:lnTo>
                  <a:lnTo>
                    <a:pt x="572" y="198"/>
                  </a:lnTo>
                  <a:lnTo>
                    <a:pt x="579" y="187"/>
                  </a:lnTo>
                  <a:lnTo>
                    <a:pt x="581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1" y="0"/>
                  </a:lnTo>
                  <a:lnTo>
                    <a:pt x="198" y="0"/>
                  </a:lnTo>
                  <a:lnTo>
                    <a:pt x="200" y="4"/>
                  </a:lnTo>
                  <a:lnTo>
                    <a:pt x="203" y="9"/>
                  </a:lnTo>
                  <a:lnTo>
                    <a:pt x="207" y="13"/>
                  </a:lnTo>
                  <a:lnTo>
                    <a:pt x="210" y="15"/>
                  </a:lnTo>
                  <a:lnTo>
                    <a:pt x="215" y="16"/>
                  </a:lnTo>
                  <a:lnTo>
                    <a:pt x="219" y="18"/>
                  </a:lnTo>
                  <a:lnTo>
                    <a:pt x="231" y="24"/>
                  </a:lnTo>
                  <a:lnTo>
                    <a:pt x="243" y="25"/>
                  </a:lnTo>
                  <a:lnTo>
                    <a:pt x="255" y="24"/>
                  </a:lnTo>
                  <a:lnTo>
                    <a:pt x="265" y="22"/>
                  </a:lnTo>
                  <a:lnTo>
                    <a:pt x="269" y="24"/>
                  </a:lnTo>
                  <a:lnTo>
                    <a:pt x="271" y="25"/>
                  </a:lnTo>
                  <a:lnTo>
                    <a:pt x="274" y="36"/>
                  </a:lnTo>
                  <a:lnTo>
                    <a:pt x="281" y="47"/>
                  </a:lnTo>
                  <a:lnTo>
                    <a:pt x="284" y="53"/>
                  </a:lnTo>
                  <a:lnTo>
                    <a:pt x="288" y="56"/>
                  </a:lnTo>
                  <a:lnTo>
                    <a:pt x="293" y="62"/>
                  </a:lnTo>
                  <a:lnTo>
                    <a:pt x="300" y="66"/>
                  </a:lnTo>
                  <a:lnTo>
                    <a:pt x="303" y="69"/>
                  </a:lnTo>
                  <a:lnTo>
                    <a:pt x="310" y="73"/>
                  </a:lnTo>
                  <a:lnTo>
                    <a:pt x="315" y="73"/>
                  </a:lnTo>
                  <a:lnTo>
                    <a:pt x="322" y="73"/>
                  </a:lnTo>
                  <a:lnTo>
                    <a:pt x="324" y="71"/>
                  </a:lnTo>
                  <a:lnTo>
                    <a:pt x="327" y="69"/>
                  </a:lnTo>
                  <a:lnTo>
                    <a:pt x="327" y="56"/>
                  </a:lnTo>
                  <a:lnTo>
                    <a:pt x="322" y="44"/>
                  </a:lnTo>
                  <a:lnTo>
                    <a:pt x="319" y="33"/>
                  </a:lnTo>
                  <a:lnTo>
                    <a:pt x="319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1" y="18"/>
                  </a:lnTo>
                  <a:lnTo>
                    <a:pt x="338" y="16"/>
                  </a:lnTo>
                  <a:lnTo>
                    <a:pt x="343" y="16"/>
                  </a:lnTo>
                  <a:lnTo>
                    <a:pt x="350" y="18"/>
                  </a:lnTo>
                  <a:lnTo>
                    <a:pt x="355" y="20"/>
                  </a:lnTo>
                  <a:lnTo>
                    <a:pt x="362" y="24"/>
                  </a:lnTo>
                  <a:lnTo>
                    <a:pt x="365" y="29"/>
                  </a:lnTo>
                  <a:lnTo>
                    <a:pt x="362" y="38"/>
                  </a:lnTo>
                  <a:lnTo>
                    <a:pt x="360" y="47"/>
                  </a:lnTo>
                  <a:lnTo>
                    <a:pt x="358" y="55"/>
                  </a:lnTo>
                  <a:lnTo>
                    <a:pt x="358" y="64"/>
                  </a:lnTo>
                  <a:lnTo>
                    <a:pt x="362" y="80"/>
                  </a:lnTo>
                  <a:lnTo>
                    <a:pt x="365" y="100"/>
                  </a:lnTo>
                  <a:lnTo>
                    <a:pt x="374" y="111"/>
                  </a:lnTo>
                  <a:lnTo>
                    <a:pt x="383" y="122"/>
                  </a:lnTo>
                  <a:lnTo>
                    <a:pt x="388" y="127"/>
                  </a:lnTo>
                  <a:lnTo>
                    <a:pt x="393" y="131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0" y="137"/>
                  </a:lnTo>
                  <a:lnTo>
                    <a:pt x="415" y="138"/>
                  </a:lnTo>
                  <a:lnTo>
                    <a:pt x="417" y="137"/>
                  </a:lnTo>
                  <a:lnTo>
                    <a:pt x="419" y="137"/>
                  </a:lnTo>
                  <a:lnTo>
                    <a:pt x="421" y="133"/>
                  </a:lnTo>
                  <a:lnTo>
                    <a:pt x="421" y="131"/>
                  </a:lnTo>
                  <a:lnTo>
                    <a:pt x="421" y="124"/>
                  </a:lnTo>
                  <a:lnTo>
                    <a:pt x="419" y="116"/>
                  </a:lnTo>
                  <a:lnTo>
                    <a:pt x="415" y="107"/>
                  </a:lnTo>
                  <a:lnTo>
                    <a:pt x="412" y="96"/>
                  </a:lnTo>
                  <a:lnTo>
                    <a:pt x="412" y="82"/>
                  </a:lnTo>
                  <a:lnTo>
                    <a:pt x="419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6" y="46"/>
                  </a:lnTo>
                  <a:lnTo>
                    <a:pt x="455" y="42"/>
                  </a:lnTo>
                  <a:lnTo>
                    <a:pt x="465" y="40"/>
                  </a:lnTo>
                  <a:lnTo>
                    <a:pt x="478" y="40"/>
                  </a:lnTo>
                  <a:lnTo>
                    <a:pt x="488" y="42"/>
                  </a:lnTo>
                  <a:lnTo>
                    <a:pt x="500" y="46"/>
                  </a:lnTo>
                  <a:lnTo>
                    <a:pt x="507" y="49"/>
                  </a:lnTo>
                  <a:lnTo>
                    <a:pt x="517" y="56"/>
                  </a:lnTo>
                  <a:lnTo>
                    <a:pt x="526" y="67"/>
                  </a:lnTo>
                  <a:lnTo>
                    <a:pt x="531" y="78"/>
                  </a:lnTo>
                  <a:lnTo>
                    <a:pt x="536" y="91"/>
                  </a:lnTo>
                  <a:lnTo>
                    <a:pt x="538" y="104"/>
                  </a:lnTo>
                  <a:lnTo>
                    <a:pt x="540" y="116"/>
                  </a:lnTo>
                  <a:lnTo>
                    <a:pt x="538" y="129"/>
                  </a:lnTo>
                  <a:lnTo>
                    <a:pt x="536" y="142"/>
                  </a:lnTo>
                  <a:lnTo>
                    <a:pt x="533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2" y="184"/>
                  </a:lnTo>
                  <a:lnTo>
                    <a:pt x="503" y="191"/>
                  </a:lnTo>
                  <a:lnTo>
                    <a:pt x="493" y="195"/>
                  </a:lnTo>
                  <a:lnTo>
                    <a:pt x="483" y="198"/>
                  </a:lnTo>
                  <a:lnTo>
                    <a:pt x="469" y="198"/>
                  </a:lnTo>
                  <a:lnTo>
                    <a:pt x="464" y="198"/>
                  </a:lnTo>
                  <a:lnTo>
                    <a:pt x="455" y="197"/>
                  </a:lnTo>
                  <a:lnTo>
                    <a:pt x="443" y="193"/>
                  </a:lnTo>
                  <a:lnTo>
                    <a:pt x="424" y="184"/>
                  </a:lnTo>
                  <a:lnTo>
                    <a:pt x="365" y="142"/>
                  </a:lnTo>
                  <a:lnTo>
                    <a:pt x="300" y="96"/>
                  </a:lnTo>
                  <a:lnTo>
                    <a:pt x="233" y="53"/>
                  </a:lnTo>
                  <a:lnTo>
                    <a:pt x="172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" name="Freeform 61"/>
            <p:cNvSpPr>
              <a:spLocks/>
            </p:cNvSpPr>
            <p:nvPr/>
          </p:nvSpPr>
          <p:spPr bwMode="auto">
            <a:xfrm rot="-5400000">
              <a:off x="472" y="4031"/>
              <a:ext cx="341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7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80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4" y="253"/>
                  </a:lnTo>
                  <a:lnTo>
                    <a:pt x="505" y="256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0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6" y="255"/>
                  </a:lnTo>
                  <a:lnTo>
                    <a:pt x="274" y="251"/>
                  </a:lnTo>
                  <a:lnTo>
                    <a:pt x="273" y="249"/>
                  </a:lnTo>
                  <a:lnTo>
                    <a:pt x="273" y="247"/>
                  </a:lnTo>
                  <a:lnTo>
                    <a:pt x="278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5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2"/>
                  </a:lnTo>
                  <a:lnTo>
                    <a:pt x="390" y="113"/>
                  </a:lnTo>
                  <a:lnTo>
                    <a:pt x="402" y="104"/>
                  </a:lnTo>
                  <a:lnTo>
                    <a:pt x="409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8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1"/>
                  </a:lnTo>
                  <a:lnTo>
                    <a:pt x="430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7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2" y="196"/>
                  </a:lnTo>
                  <a:lnTo>
                    <a:pt x="511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5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5"/>
                  </a:lnTo>
                  <a:lnTo>
                    <a:pt x="535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38" y="51"/>
                  </a:lnTo>
                  <a:lnTo>
                    <a:pt x="433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6" y="176"/>
                  </a:lnTo>
                  <a:lnTo>
                    <a:pt x="224" y="204"/>
                  </a:lnTo>
                  <a:lnTo>
                    <a:pt x="185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7" y="256"/>
                  </a:lnTo>
                  <a:lnTo>
                    <a:pt x="98" y="256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40" y="229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9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3"/>
                  </a:lnTo>
                  <a:lnTo>
                    <a:pt x="385" y="7"/>
                  </a:lnTo>
                  <a:lnTo>
                    <a:pt x="380" y="13"/>
                  </a:lnTo>
                  <a:lnTo>
                    <a:pt x="376" y="14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2"/>
                  </a:lnTo>
                  <a:lnTo>
                    <a:pt x="343" y="23"/>
                  </a:lnTo>
                  <a:lnTo>
                    <a:pt x="333" y="23"/>
                  </a:lnTo>
                  <a:lnTo>
                    <a:pt x="321" y="2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4"/>
                  </a:lnTo>
                  <a:lnTo>
                    <a:pt x="266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6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3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1" y="27"/>
                  </a:lnTo>
                  <a:lnTo>
                    <a:pt x="224" y="38"/>
                  </a:lnTo>
                  <a:lnTo>
                    <a:pt x="228" y="47"/>
                  </a:lnTo>
                  <a:lnTo>
                    <a:pt x="228" y="54"/>
                  </a:lnTo>
                  <a:lnTo>
                    <a:pt x="228" y="62"/>
                  </a:lnTo>
                  <a:lnTo>
                    <a:pt x="226" y="78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5"/>
                  </a:lnTo>
                  <a:lnTo>
                    <a:pt x="193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6"/>
                  </a:lnTo>
                  <a:lnTo>
                    <a:pt x="172" y="136"/>
                  </a:lnTo>
                  <a:lnTo>
                    <a:pt x="169" y="136"/>
                  </a:lnTo>
                  <a:lnTo>
                    <a:pt x="167" y="135"/>
                  </a:lnTo>
                  <a:lnTo>
                    <a:pt x="167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4" y="94"/>
                  </a:lnTo>
                  <a:lnTo>
                    <a:pt x="176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79" y="47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3"/>
                  </a:lnTo>
                  <a:lnTo>
                    <a:pt x="59" y="165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3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3" y="191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8" y="96"/>
                  </a:lnTo>
                  <a:lnTo>
                    <a:pt x="354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" name="Freeform 62"/>
            <p:cNvSpPr>
              <a:spLocks/>
            </p:cNvSpPr>
            <p:nvPr/>
          </p:nvSpPr>
          <p:spPr bwMode="auto">
            <a:xfrm rot="-5400000">
              <a:off x="339" y="4030"/>
              <a:ext cx="341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7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4" y="9"/>
                  </a:lnTo>
                  <a:lnTo>
                    <a:pt x="505" y="5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6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5"/>
                  </a:lnTo>
                  <a:lnTo>
                    <a:pt x="274" y="9"/>
                  </a:lnTo>
                  <a:lnTo>
                    <a:pt x="273" y="13"/>
                  </a:lnTo>
                  <a:lnTo>
                    <a:pt x="273" y="14"/>
                  </a:lnTo>
                  <a:lnTo>
                    <a:pt x="278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6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3" y="118"/>
                  </a:lnTo>
                  <a:lnTo>
                    <a:pt x="376" y="129"/>
                  </a:lnTo>
                  <a:lnTo>
                    <a:pt x="383" y="138"/>
                  </a:lnTo>
                  <a:lnTo>
                    <a:pt x="390" y="149"/>
                  </a:lnTo>
                  <a:lnTo>
                    <a:pt x="402" y="156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8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7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4"/>
                  </a:lnTo>
                  <a:lnTo>
                    <a:pt x="547" y="116"/>
                  </a:lnTo>
                  <a:lnTo>
                    <a:pt x="549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9" y="160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8"/>
                  </a:lnTo>
                  <a:lnTo>
                    <a:pt x="497" y="218"/>
                  </a:lnTo>
                  <a:lnTo>
                    <a:pt x="478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6" y="85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7" y="5"/>
                  </a:lnTo>
                  <a:lnTo>
                    <a:pt x="98" y="5"/>
                  </a:lnTo>
                  <a:lnTo>
                    <a:pt x="79" y="7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40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9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8"/>
                  </a:lnTo>
                  <a:lnTo>
                    <a:pt x="385" y="255"/>
                  </a:lnTo>
                  <a:lnTo>
                    <a:pt x="380" y="249"/>
                  </a:lnTo>
                  <a:lnTo>
                    <a:pt x="376" y="247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8"/>
                  </a:lnTo>
                  <a:lnTo>
                    <a:pt x="343" y="237"/>
                  </a:lnTo>
                  <a:lnTo>
                    <a:pt x="333" y="238"/>
                  </a:lnTo>
                  <a:lnTo>
                    <a:pt x="321" y="242"/>
                  </a:lnTo>
                  <a:lnTo>
                    <a:pt x="319" y="238"/>
                  </a:lnTo>
                  <a:lnTo>
                    <a:pt x="316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4" y="209"/>
                  </a:lnTo>
                  <a:lnTo>
                    <a:pt x="298" y="206"/>
                  </a:lnTo>
                  <a:lnTo>
                    <a:pt x="293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1" y="189"/>
                  </a:lnTo>
                  <a:lnTo>
                    <a:pt x="266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6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3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8" y="215"/>
                  </a:lnTo>
                  <a:lnTo>
                    <a:pt x="228" y="206"/>
                  </a:lnTo>
                  <a:lnTo>
                    <a:pt x="228" y="198"/>
                  </a:lnTo>
                  <a:lnTo>
                    <a:pt x="226" y="182"/>
                  </a:lnTo>
                  <a:lnTo>
                    <a:pt x="221" y="162"/>
                  </a:lnTo>
                  <a:lnTo>
                    <a:pt x="212" y="151"/>
                  </a:lnTo>
                  <a:lnTo>
                    <a:pt x="204" y="140"/>
                  </a:lnTo>
                  <a:lnTo>
                    <a:pt x="198" y="136"/>
                  </a:lnTo>
                  <a:lnTo>
                    <a:pt x="193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7"/>
                  </a:lnTo>
                  <a:lnTo>
                    <a:pt x="166" y="131"/>
                  </a:lnTo>
                  <a:lnTo>
                    <a:pt x="166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4" y="166"/>
                  </a:lnTo>
                  <a:lnTo>
                    <a:pt x="176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48" y="158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7"/>
                  </a:lnTo>
                  <a:lnTo>
                    <a:pt x="59" y="96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3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3" y="71"/>
                  </a:lnTo>
                  <a:lnTo>
                    <a:pt x="162" y="78"/>
                  </a:lnTo>
                  <a:lnTo>
                    <a:pt x="221" y="120"/>
                  </a:lnTo>
                  <a:lnTo>
                    <a:pt x="288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M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" name="Picture 26" descr="939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2296" y="188640"/>
            <a:ext cx="224170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6" descr="9398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917410"/>
            <a:ext cx="2088232" cy="154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323528" y="764704"/>
            <a:ext cx="83164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Тәуелсіз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заман,о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бастан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халқы,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болуға талай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ғасыр шайқасты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Үйсін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сақтар ғұндардың патшаменен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батыры,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Еуропаның төріне,даңқы өрлеп жайғасты,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Алла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бізге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сыйлады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еркіндік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елдікті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Оған қоса берген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ғой сабырлық пен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теңдікті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заманда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бірігіп,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жұдырық пен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найзасы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Қорғады ғой өле-өлгеншебасқа ұлт пен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теңдікті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Еділ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патша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ұрпағы Абылаймен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жалғасып,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Елдік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үшін күрестік тайсалмастан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ғасыр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Бастан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кешкен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заман,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отаршылдық езгісін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Болашағы елімнің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бүгінгі ұрпақ көрмесін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Әдікенова Марфуға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Без имени-1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32888" cy="6858000"/>
          </a:xfrm>
          <a:prstGeom prst="rect">
            <a:avLst/>
          </a:prstGeom>
          <a:ln>
            <a:pattFill prst="ltDnDiag">
              <a:fgClr>
                <a:srgbClr val="FFFF00"/>
              </a:fgClr>
              <a:bgClr>
                <a:srgbClr val="FFFFFF"/>
              </a:bgClr>
            </a:pattFill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1916832"/>
            <a:ext cx="7776864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Оқушыларға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Желтоқсан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оқиғасы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мағлұмат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оқиғаның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халқының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ұлттық санасының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оянуы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тәуелсіздікке қол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жеткізудегі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рөлін көрсету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Желтоқсан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құрбандарын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еске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отырып,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халық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бостандығы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елдігі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күрескен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құрбан болған ағалар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ерлігіне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құрметпен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қарауға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908720"/>
            <a:ext cx="6161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Сабақтың мақсаты: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/>
          <p:cNvSpPr/>
          <p:nvPr/>
        </p:nvSpPr>
        <p:spPr>
          <a:xfrm rot="20898040">
            <a:off x="3427892" y="669123"/>
            <a:ext cx="648072" cy="14485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926762">
            <a:off x="4831965" y="705271"/>
            <a:ext cx="576064" cy="1489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18313098">
            <a:off x="1890364" y="1201990"/>
            <a:ext cx="711154" cy="15323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2246317">
            <a:off x="6258169" y="1032552"/>
            <a:ext cx="682077" cy="15142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3993877">
            <a:off x="7057662" y="2198296"/>
            <a:ext cx="707268" cy="16445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5780466">
            <a:off x="1492422" y="2599977"/>
            <a:ext cx="599438" cy="16789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4061948">
            <a:off x="1988288" y="3823546"/>
            <a:ext cx="687553" cy="17744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0385053">
            <a:off x="4952723" y="4576780"/>
            <a:ext cx="840181" cy="15903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7178417">
            <a:off x="6729839" y="3833140"/>
            <a:ext cx="812552" cy="17925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2658385">
            <a:off x="3215949" y="4453296"/>
            <a:ext cx="761155" cy="16742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2708920"/>
            <a:ext cx="3444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file"/>
              </a:rPr>
              <a:t>Желтоқсан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Picture 4" descr="BD05817_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25762" y="3154362"/>
            <a:ext cx="685800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Documents and Settings\Арман\Рабочий стол\Картинки\PSD.Book.Template.3780x2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20625028">
            <a:off x="4609726" y="553182"/>
            <a:ext cx="1754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ІІ топ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673312">
            <a:off x="1475656" y="1268760"/>
            <a:ext cx="156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топ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623360">
            <a:off x="818527" y="2021889"/>
            <a:ext cx="393934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</a:t>
            </a:r>
            <a:r>
              <a:rPr lang="kk-K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лаңға қазақ </a:t>
            </a:r>
          </a:p>
          <a:p>
            <a:pPr algn="ctr"/>
            <a:r>
              <a:rPr lang="kk-K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жастарын </a:t>
            </a:r>
            <a:r>
              <a:rPr lang="kk-KZ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қ</a:t>
            </a:r>
            <a:r>
              <a:rPr lang="kk-K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андай </a:t>
            </a:r>
          </a:p>
          <a:p>
            <a:pPr algn="ctr"/>
            <a:r>
              <a:rPr lang="kk-K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күш айдап барды?</a:t>
            </a:r>
          </a:p>
          <a:p>
            <a:pPr algn="ctr"/>
            <a:r>
              <a:rPr lang="kk-K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Колбин ол кім? </a:t>
            </a:r>
          </a:p>
          <a:p>
            <a:pPr algn="ctr"/>
            <a:r>
              <a:rPr lang="kk-K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Кайдан келген?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592338">
            <a:off x="4296040" y="1321315"/>
            <a:ext cx="323304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Қазақ жастарына </a:t>
            </a:r>
          </a:p>
          <a:p>
            <a:pPr algn="ctr"/>
            <a:r>
              <a:rPr lang="kk-KZ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жасалған қиянат </a:t>
            </a:r>
          </a:p>
          <a:p>
            <a:pPr algn="ctr"/>
            <a:r>
              <a:rPr lang="kk-KZ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және олардың</a:t>
            </a:r>
          </a:p>
          <a:p>
            <a:pPr algn="ctr"/>
            <a:r>
              <a:rPr lang="kk-KZ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тағдырлары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88640"/>
            <a:ext cx="47058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“ЖИГСО” әдісі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1746" name="Picture 4" descr="Без имени-1копировани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32888" cy="6858000"/>
          </a:xfrm>
          <a:ln>
            <a:pattFill prst="ltDnDiag">
              <a:fgClr>
                <a:srgbClr val="FFFF00"/>
              </a:fgClr>
              <a:bgClr>
                <a:srgbClr val="FFFFFF"/>
              </a:bgClr>
            </a:pattFill>
          </a:ln>
        </p:spPr>
      </p:pic>
      <p:sp>
        <p:nvSpPr>
          <p:cNvPr id="4" name="Прямоугольник 3"/>
          <p:cNvSpPr/>
          <p:nvPr/>
        </p:nvSpPr>
        <p:spPr>
          <a:xfrm>
            <a:off x="899592" y="908720"/>
            <a:ext cx="72278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Семантикалық карта</a:t>
            </a:r>
          </a:p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“Тәуелсіздік шежіресі”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4" y="2924944"/>
          <a:ext cx="8712966" cy="276352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Ата заң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Тәуелсіздік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Президент сайлауы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Валюта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Астана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4" y="5733256"/>
          <a:ext cx="87129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8"/>
                <a:gridCol w="1464164"/>
                <a:gridCol w="1452161"/>
                <a:gridCol w="1452161"/>
                <a:gridCol w="1452161"/>
                <a:gridCol w="1452161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Рәміздер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548680"/>
          <a:ext cx="8064894" cy="4774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568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1998</a:t>
                      </a:r>
                      <a:endParaRPr lang="ru-RU" dirty="0"/>
                    </a:p>
                  </a:txBody>
                  <a:tcPr/>
                </a:tc>
              </a:tr>
              <a:tr h="56803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Ата заң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4000" dirty="0" smtClean="0"/>
                        <a:t>    +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31">
                <a:tc>
                  <a:txBody>
                    <a:bodyPr/>
                    <a:lstStyle/>
                    <a:p>
                      <a:r>
                        <a:rPr lang="kk-KZ" dirty="0" smtClean="0"/>
                        <a:t>Президент сайлауы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4000" dirty="0" smtClean="0"/>
                        <a:t>    +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3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Тәуелсіздік </a:t>
                      </a:r>
                      <a:r>
                        <a:rPr lang="kk-KZ" dirty="0" smtClean="0"/>
                        <a:t>жылы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4000" dirty="0" smtClean="0"/>
                        <a:t>    +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31">
                <a:tc>
                  <a:txBody>
                    <a:bodyPr/>
                    <a:lstStyle/>
                    <a:p>
                      <a:r>
                        <a:rPr lang="kk-KZ" dirty="0" smtClean="0"/>
                        <a:t>Валюта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4000" dirty="0" smtClean="0"/>
                        <a:t>    +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31">
                <a:tc>
                  <a:txBody>
                    <a:bodyPr/>
                    <a:lstStyle/>
                    <a:p>
                      <a:r>
                        <a:rPr lang="kk-KZ" dirty="0" smtClean="0"/>
                        <a:t>Астана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4000" dirty="0" smtClean="0"/>
                        <a:t>   +</a:t>
                      </a:r>
                      <a:endParaRPr lang="ru-RU" sz="4000" dirty="0"/>
                    </a:p>
                  </a:txBody>
                  <a:tcPr/>
                </a:tc>
              </a:tr>
              <a:tr h="56803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Рәміздер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4000" dirty="0" smtClean="0"/>
                        <a:t>    +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14775607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941168"/>
            <a:ext cx="4188321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go2.imgsmail.ru/imgpreview?key=http%3A//www.staffroom.ru/img/equipment/dice.jpg&amp;mb=imgdb_preview_3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272808" cy="43924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476672"/>
            <a:ext cx="7495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“Кубизм”стратегиясы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8014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1986 жыл нені білдіреді?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учитель с указ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645024"/>
            <a:ext cx="2844800" cy="27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0" y="0"/>
            <a:ext cx="468313" cy="6858000"/>
            <a:chOff x="444" y="1161"/>
            <a:chExt cx="265" cy="3445"/>
          </a:xfrm>
        </p:grpSpPr>
        <p:sp>
          <p:nvSpPr>
            <p:cNvPr id="7" name="Freeform 39"/>
            <p:cNvSpPr>
              <a:spLocks/>
            </p:cNvSpPr>
            <p:nvPr/>
          </p:nvSpPr>
          <p:spPr bwMode="auto">
            <a:xfrm rot="-5400000">
              <a:off x="553" y="1866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79" y="0"/>
                  </a:lnTo>
                  <a:lnTo>
                    <a:pt x="152" y="0"/>
                  </a:lnTo>
                  <a:lnTo>
                    <a:pt x="150" y="4"/>
                  </a:lnTo>
                  <a:lnTo>
                    <a:pt x="146" y="7"/>
                  </a:lnTo>
                  <a:lnTo>
                    <a:pt x="143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6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50" y="62"/>
                  </a:lnTo>
                  <a:lnTo>
                    <a:pt x="45" y="60"/>
                  </a:lnTo>
                  <a:lnTo>
                    <a:pt x="41" y="55"/>
                  </a:lnTo>
                  <a:lnTo>
                    <a:pt x="39" y="49"/>
                  </a:lnTo>
                  <a:lnTo>
                    <a:pt x="38" y="44"/>
                  </a:lnTo>
                  <a:lnTo>
                    <a:pt x="39" y="36"/>
                  </a:lnTo>
                  <a:lnTo>
                    <a:pt x="43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3" y="15"/>
                  </a:lnTo>
                  <a:lnTo>
                    <a:pt x="58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10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5" y="80"/>
                  </a:lnTo>
                  <a:lnTo>
                    <a:pt x="8" y="93"/>
                  </a:lnTo>
                  <a:lnTo>
                    <a:pt x="17" y="104"/>
                  </a:lnTo>
                  <a:lnTo>
                    <a:pt x="26" y="113"/>
                  </a:lnTo>
                  <a:lnTo>
                    <a:pt x="34" y="118"/>
                  </a:lnTo>
                  <a:lnTo>
                    <a:pt x="43" y="122"/>
                  </a:lnTo>
                  <a:lnTo>
                    <a:pt x="52" y="124"/>
                  </a:lnTo>
                  <a:lnTo>
                    <a:pt x="65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8" y="96"/>
                  </a:lnTo>
                  <a:lnTo>
                    <a:pt x="124" y="86"/>
                  </a:lnTo>
                  <a:lnTo>
                    <a:pt x="127" y="80"/>
                  </a:lnTo>
                  <a:lnTo>
                    <a:pt x="134" y="76"/>
                  </a:lnTo>
                  <a:lnTo>
                    <a:pt x="146" y="66"/>
                  </a:lnTo>
                  <a:lnTo>
                    <a:pt x="160" y="58"/>
                  </a:lnTo>
                  <a:lnTo>
                    <a:pt x="172" y="51"/>
                  </a:lnTo>
                  <a:lnTo>
                    <a:pt x="184" y="47"/>
                  </a:lnTo>
                  <a:lnTo>
                    <a:pt x="196" y="46"/>
                  </a:lnTo>
                  <a:lnTo>
                    <a:pt x="209" y="44"/>
                  </a:lnTo>
                  <a:lnTo>
                    <a:pt x="221" y="46"/>
                  </a:lnTo>
                  <a:lnTo>
                    <a:pt x="231" y="47"/>
                  </a:lnTo>
                  <a:lnTo>
                    <a:pt x="240" y="51"/>
                  </a:lnTo>
                  <a:lnTo>
                    <a:pt x="250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2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4" y="147"/>
                  </a:lnTo>
                  <a:lnTo>
                    <a:pt x="267" y="162"/>
                  </a:lnTo>
                  <a:lnTo>
                    <a:pt x="260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8" y="197"/>
                  </a:lnTo>
                  <a:lnTo>
                    <a:pt x="215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4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3" y="175"/>
                  </a:lnTo>
                  <a:lnTo>
                    <a:pt x="148" y="158"/>
                  </a:lnTo>
                  <a:lnTo>
                    <a:pt x="148" y="142"/>
                  </a:lnTo>
                  <a:lnTo>
                    <a:pt x="152" y="129"/>
                  </a:lnTo>
                  <a:lnTo>
                    <a:pt x="153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3" y="102"/>
                  </a:lnTo>
                  <a:lnTo>
                    <a:pt x="152" y="100"/>
                  </a:lnTo>
                  <a:lnTo>
                    <a:pt x="148" y="98"/>
                  </a:lnTo>
                  <a:lnTo>
                    <a:pt x="143" y="98"/>
                  </a:lnTo>
                  <a:lnTo>
                    <a:pt x="136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21" y="113"/>
                  </a:lnTo>
                  <a:lnTo>
                    <a:pt x="110" y="127"/>
                  </a:lnTo>
                  <a:lnTo>
                    <a:pt x="105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6" y="180"/>
                  </a:lnTo>
                  <a:lnTo>
                    <a:pt x="62" y="182"/>
                  </a:lnTo>
                  <a:lnTo>
                    <a:pt x="43" y="189"/>
                  </a:lnTo>
                  <a:lnTo>
                    <a:pt x="27" y="204"/>
                  </a:lnTo>
                  <a:lnTo>
                    <a:pt x="15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8" y="258"/>
                  </a:lnTo>
                  <a:lnTo>
                    <a:pt x="17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8" y="248"/>
                  </a:lnTo>
                  <a:lnTo>
                    <a:pt x="48" y="242"/>
                  </a:lnTo>
                  <a:lnTo>
                    <a:pt x="60" y="240"/>
                  </a:lnTo>
                  <a:lnTo>
                    <a:pt x="71" y="240"/>
                  </a:lnTo>
                  <a:lnTo>
                    <a:pt x="81" y="238"/>
                  </a:lnTo>
                  <a:lnTo>
                    <a:pt x="98" y="242"/>
                  </a:lnTo>
                  <a:lnTo>
                    <a:pt x="115" y="244"/>
                  </a:lnTo>
                  <a:lnTo>
                    <a:pt x="134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81" y="264"/>
                  </a:lnTo>
                  <a:lnTo>
                    <a:pt x="190" y="264"/>
                  </a:lnTo>
                  <a:lnTo>
                    <a:pt x="210" y="264"/>
                  </a:lnTo>
                  <a:lnTo>
                    <a:pt x="231" y="260"/>
                  </a:lnTo>
                  <a:lnTo>
                    <a:pt x="266" y="249"/>
                  </a:lnTo>
                  <a:lnTo>
                    <a:pt x="291" y="242"/>
                  </a:lnTo>
                  <a:lnTo>
                    <a:pt x="303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Freeform 40"/>
            <p:cNvSpPr>
              <a:spLocks/>
            </p:cNvSpPr>
            <p:nvPr/>
          </p:nvSpPr>
          <p:spPr bwMode="auto">
            <a:xfrm rot="-5400000">
              <a:off x="421" y="1866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79" y="264"/>
                  </a:lnTo>
                  <a:lnTo>
                    <a:pt x="152" y="264"/>
                  </a:lnTo>
                  <a:lnTo>
                    <a:pt x="150" y="260"/>
                  </a:lnTo>
                  <a:lnTo>
                    <a:pt x="146" y="257"/>
                  </a:lnTo>
                  <a:lnTo>
                    <a:pt x="143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6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50" y="202"/>
                  </a:lnTo>
                  <a:lnTo>
                    <a:pt x="45" y="204"/>
                  </a:lnTo>
                  <a:lnTo>
                    <a:pt x="41" y="208"/>
                  </a:lnTo>
                  <a:lnTo>
                    <a:pt x="39" y="213"/>
                  </a:lnTo>
                  <a:lnTo>
                    <a:pt x="38" y="220"/>
                  </a:lnTo>
                  <a:lnTo>
                    <a:pt x="39" y="228"/>
                  </a:lnTo>
                  <a:lnTo>
                    <a:pt x="43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3" y="249"/>
                  </a:lnTo>
                  <a:lnTo>
                    <a:pt x="58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5" y="264"/>
                  </a:lnTo>
                  <a:lnTo>
                    <a:pt x="10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5" y="184"/>
                  </a:lnTo>
                  <a:lnTo>
                    <a:pt x="8" y="173"/>
                  </a:lnTo>
                  <a:lnTo>
                    <a:pt x="17" y="160"/>
                  </a:lnTo>
                  <a:lnTo>
                    <a:pt x="26" y="151"/>
                  </a:lnTo>
                  <a:lnTo>
                    <a:pt x="34" y="144"/>
                  </a:lnTo>
                  <a:lnTo>
                    <a:pt x="43" y="140"/>
                  </a:lnTo>
                  <a:lnTo>
                    <a:pt x="52" y="140"/>
                  </a:lnTo>
                  <a:lnTo>
                    <a:pt x="65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8" y="168"/>
                  </a:lnTo>
                  <a:lnTo>
                    <a:pt x="124" y="178"/>
                  </a:lnTo>
                  <a:lnTo>
                    <a:pt x="127" y="184"/>
                  </a:lnTo>
                  <a:lnTo>
                    <a:pt x="134" y="188"/>
                  </a:lnTo>
                  <a:lnTo>
                    <a:pt x="146" y="197"/>
                  </a:lnTo>
                  <a:lnTo>
                    <a:pt x="160" y="206"/>
                  </a:lnTo>
                  <a:lnTo>
                    <a:pt x="172" y="211"/>
                  </a:lnTo>
                  <a:lnTo>
                    <a:pt x="184" y="217"/>
                  </a:lnTo>
                  <a:lnTo>
                    <a:pt x="196" y="219"/>
                  </a:lnTo>
                  <a:lnTo>
                    <a:pt x="209" y="220"/>
                  </a:lnTo>
                  <a:lnTo>
                    <a:pt x="221" y="219"/>
                  </a:lnTo>
                  <a:lnTo>
                    <a:pt x="231" y="217"/>
                  </a:lnTo>
                  <a:lnTo>
                    <a:pt x="240" y="213"/>
                  </a:lnTo>
                  <a:lnTo>
                    <a:pt x="250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2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4" y="117"/>
                  </a:lnTo>
                  <a:lnTo>
                    <a:pt x="267" y="102"/>
                  </a:lnTo>
                  <a:lnTo>
                    <a:pt x="260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8" y="67"/>
                  </a:lnTo>
                  <a:lnTo>
                    <a:pt x="215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4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3" y="89"/>
                  </a:lnTo>
                  <a:lnTo>
                    <a:pt x="148" y="106"/>
                  </a:lnTo>
                  <a:lnTo>
                    <a:pt x="148" y="120"/>
                  </a:lnTo>
                  <a:lnTo>
                    <a:pt x="152" y="135"/>
                  </a:lnTo>
                  <a:lnTo>
                    <a:pt x="153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3" y="162"/>
                  </a:lnTo>
                  <a:lnTo>
                    <a:pt x="152" y="164"/>
                  </a:lnTo>
                  <a:lnTo>
                    <a:pt x="148" y="164"/>
                  </a:lnTo>
                  <a:lnTo>
                    <a:pt x="143" y="164"/>
                  </a:lnTo>
                  <a:lnTo>
                    <a:pt x="136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21" y="153"/>
                  </a:lnTo>
                  <a:lnTo>
                    <a:pt x="110" y="137"/>
                  </a:lnTo>
                  <a:lnTo>
                    <a:pt x="105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6" y="84"/>
                  </a:lnTo>
                  <a:lnTo>
                    <a:pt x="62" y="80"/>
                  </a:lnTo>
                  <a:lnTo>
                    <a:pt x="43" y="73"/>
                  </a:lnTo>
                  <a:lnTo>
                    <a:pt x="36" y="69"/>
                  </a:lnTo>
                  <a:lnTo>
                    <a:pt x="27" y="60"/>
                  </a:lnTo>
                  <a:lnTo>
                    <a:pt x="21" y="51"/>
                  </a:lnTo>
                  <a:lnTo>
                    <a:pt x="15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8" y="16"/>
                  </a:lnTo>
                  <a:lnTo>
                    <a:pt x="48" y="22"/>
                  </a:lnTo>
                  <a:lnTo>
                    <a:pt x="60" y="24"/>
                  </a:lnTo>
                  <a:lnTo>
                    <a:pt x="71" y="24"/>
                  </a:lnTo>
                  <a:lnTo>
                    <a:pt x="81" y="24"/>
                  </a:lnTo>
                  <a:lnTo>
                    <a:pt x="98" y="22"/>
                  </a:lnTo>
                  <a:lnTo>
                    <a:pt x="115" y="20"/>
                  </a:lnTo>
                  <a:lnTo>
                    <a:pt x="134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81" y="0"/>
                  </a:lnTo>
                  <a:lnTo>
                    <a:pt x="190" y="0"/>
                  </a:lnTo>
                  <a:lnTo>
                    <a:pt x="210" y="0"/>
                  </a:lnTo>
                  <a:lnTo>
                    <a:pt x="231" y="4"/>
                  </a:lnTo>
                  <a:lnTo>
                    <a:pt x="266" y="15"/>
                  </a:lnTo>
                  <a:lnTo>
                    <a:pt x="291" y="22"/>
                  </a:lnTo>
                  <a:lnTo>
                    <a:pt x="303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 rot="-5400000">
              <a:off x="342" y="1265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2" y="22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6" y="20"/>
                  </a:lnTo>
                  <a:lnTo>
                    <a:pt x="378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29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2" y="13"/>
                  </a:lnTo>
                  <a:lnTo>
                    <a:pt x="272" y="16"/>
                  </a:lnTo>
                  <a:lnTo>
                    <a:pt x="279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6" y="77"/>
                  </a:lnTo>
                  <a:lnTo>
                    <a:pt x="322" y="80"/>
                  </a:lnTo>
                  <a:lnTo>
                    <a:pt x="331" y="84"/>
                  </a:lnTo>
                  <a:lnTo>
                    <a:pt x="341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3" y="140"/>
                  </a:lnTo>
                  <a:lnTo>
                    <a:pt x="390" y="149"/>
                  </a:lnTo>
                  <a:lnTo>
                    <a:pt x="402" y="157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9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29" y="144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21" y="100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8" y="71"/>
                  </a:lnTo>
                  <a:lnTo>
                    <a:pt x="459" y="67"/>
                  </a:lnTo>
                  <a:lnTo>
                    <a:pt x="471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7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50" y="151"/>
                  </a:lnTo>
                  <a:lnTo>
                    <a:pt x="549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9"/>
                  </a:lnTo>
                  <a:lnTo>
                    <a:pt x="497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4" y="200"/>
                  </a:lnTo>
                  <a:lnTo>
                    <a:pt x="386" y="177"/>
                  </a:lnTo>
                  <a:lnTo>
                    <a:pt x="348" y="148"/>
                  </a:lnTo>
                  <a:lnTo>
                    <a:pt x="307" y="117"/>
                  </a:lnTo>
                  <a:lnTo>
                    <a:pt x="266" y="87"/>
                  </a:lnTo>
                  <a:lnTo>
                    <a:pt x="224" y="58"/>
                  </a:lnTo>
                  <a:lnTo>
                    <a:pt x="184" y="35"/>
                  </a:lnTo>
                  <a:lnTo>
                    <a:pt x="167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8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9"/>
                  </a:lnTo>
                  <a:lnTo>
                    <a:pt x="385" y="255"/>
                  </a:lnTo>
                  <a:lnTo>
                    <a:pt x="379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9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4" y="211"/>
                  </a:lnTo>
                  <a:lnTo>
                    <a:pt x="298" y="206"/>
                  </a:lnTo>
                  <a:lnTo>
                    <a:pt x="293" y="202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6" y="189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7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8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3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8"/>
                  </a:lnTo>
                  <a:lnTo>
                    <a:pt x="165" y="133"/>
                  </a:lnTo>
                  <a:lnTo>
                    <a:pt x="165" y="138"/>
                  </a:lnTo>
                  <a:lnTo>
                    <a:pt x="169" y="148"/>
                  </a:lnTo>
                  <a:lnTo>
                    <a:pt x="172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11"/>
                  </a:lnTo>
                  <a:lnTo>
                    <a:pt x="148" y="215"/>
                  </a:lnTo>
                  <a:lnTo>
                    <a:pt x="141" y="219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7"/>
                  </a:lnTo>
                  <a:lnTo>
                    <a:pt x="57" y="184"/>
                  </a:lnTo>
                  <a:lnTo>
                    <a:pt x="52" y="173"/>
                  </a:lnTo>
                  <a:lnTo>
                    <a:pt x="50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2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7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4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Freeform 42"/>
            <p:cNvSpPr>
              <a:spLocks/>
            </p:cNvSpPr>
            <p:nvPr/>
          </p:nvSpPr>
          <p:spPr bwMode="auto">
            <a:xfrm rot="-5400000">
              <a:off x="474" y="1265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80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2" y="242"/>
                  </a:lnTo>
                  <a:lnTo>
                    <a:pt x="557" y="242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2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2"/>
                  </a:lnTo>
                  <a:lnTo>
                    <a:pt x="329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1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2" y="249"/>
                  </a:lnTo>
                  <a:lnTo>
                    <a:pt x="272" y="248"/>
                  </a:lnTo>
                  <a:lnTo>
                    <a:pt x="279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6" y="186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1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6" y="173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4"/>
                  </a:lnTo>
                  <a:lnTo>
                    <a:pt x="390" y="113"/>
                  </a:lnTo>
                  <a:lnTo>
                    <a:pt x="402" y="106"/>
                  </a:lnTo>
                  <a:lnTo>
                    <a:pt x="410" y="100"/>
                  </a:lnTo>
                  <a:lnTo>
                    <a:pt x="416" y="98"/>
                  </a:lnTo>
                  <a:lnTo>
                    <a:pt x="421" y="96"/>
                  </a:lnTo>
                  <a:lnTo>
                    <a:pt x="426" y="96"/>
                  </a:lnTo>
                  <a:lnTo>
                    <a:pt x="428" y="96"/>
                  </a:lnTo>
                  <a:lnTo>
                    <a:pt x="429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29" y="118"/>
                  </a:lnTo>
                  <a:lnTo>
                    <a:pt x="424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21" y="164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8" y="193"/>
                  </a:lnTo>
                  <a:lnTo>
                    <a:pt x="459" y="197"/>
                  </a:lnTo>
                  <a:lnTo>
                    <a:pt x="471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6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4" y="62"/>
                  </a:lnTo>
                  <a:lnTo>
                    <a:pt x="386" y="87"/>
                  </a:lnTo>
                  <a:lnTo>
                    <a:pt x="348" y="116"/>
                  </a:lnTo>
                  <a:lnTo>
                    <a:pt x="307" y="146"/>
                  </a:lnTo>
                  <a:lnTo>
                    <a:pt x="266" y="177"/>
                  </a:lnTo>
                  <a:lnTo>
                    <a:pt x="224" y="204"/>
                  </a:lnTo>
                  <a:lnTo>
                    <a:pt x="184" y="228"/>
                  </a:lnTo>
                  <a:lnTo>
                    <a:pt x="167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4"/>
                  </a:lnTo>
                  <a:lnTo>
                    <a:pt x="385" y="9"/>
                  </a:lnTo>
                  <a:lnTo>
                    <a:pt x="379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9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2"/>
                  </a:lnTo>
                  <a:lnTo>
                    <a:pt x="288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6" y="73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7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8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3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2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6"/>
                  </a:lnTo>
                  <a:lnTo>
                    <a:pt x="172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3"/>
                  </a:lnTo>
                  <a:lnTo>
                    <a:pt x="148" y="47"/>
                  </a:lnTo>
                  <a:lnTo>
                    <a:pt x="141" y="46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2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7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4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" name="Freeform 43"/>
            <p:cNvSpPr>
              <a:spLocks/>
            </p:cNvSpPr>
            <p:nvPr/>
          </p:nvSpPr>
          <p:spPr bwMode="auto">
            <a:xfrm rot="-5400000">
              <a:off x="474" y="1606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4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21" y="246"/>
                  </a:lnTo>
                  <a:lnTo>
                    <a:pt x="24" y="242"/>
                  </a:lnTo>
                  <a:lnTo>
                    <a:pt x="27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4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5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3" y="247"/>
                  </a:lnTo>
                  <a:lnTo>
                    <a:pt x="297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7" y="249"/>
                  </a:lnTo>
                  <a:lnTo>
                    <a:pt x="317" y="247"/>
                  </a:lnTo>
                  <a:lnTo>
                    <a:pt x="310" y="229"/>
                  </a:lnTo>
                  <a:lnTo>
                    <a:pt x="307" y="220"/>
                  </a:lnTo>
                  <a:lnTo>
                    <a:pt x="302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8" y="176"/>
                  </a:lnTo>
                  <a:lnTo>
                    <a:pt x="238" y="175"/>
                  </a:lnTo>
                  <a:lnTo>
                    <a:pt x="226" y="176"/>
                  </a:lnTo>
                  <a:lnTo>
                    <a:pt x="224" y="171"/>
                  </a:lnTo>
                  <a:lnTo>
                    <a:pt x="222" y="162"/>
                  </a:lnTo>
                  <a:lnTo>
                    <a:pt x="217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4" y="96"/>
                  </a:lnTo>
                  <a:lnTo>
                    <a:pt x="169" y="96"/>
                  </a:lnTo>
                  <a:lnTo>
                    <a:pt x="164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9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7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1" y="193"/>
                  </a:lnTo>
                  <a:lnTo>
                    <a:pt x="131" y="195"/>
                  </a:lnTo>
                  <a:lnTo>
                    <a:pt x="119" y="196"/>
                  </a:lnTo>
                  <a:lnTo>
                    <a:pt x="109" y="196"/>
                  </a:lnTo>
                  <a:lnTo>
                    <a:pt x="95" y="196"/>
                  </a:lnTo>
                  <a:lnTo>
                    <a:pt x="86" y="196"/>
                  </a:lnTo>
                  <a:lnTo>
                    <a:pt x="77" y="193"/>
                  </a:lnTo>
                  <a:lnTo>
                    <a:pt x="71" y="187"/>
                  </a:lnTo>
                  <a:lnTo>
                    <a:pt x="62" y="180"/>
                  </a:lnTo>
                  <a:lnTo>
                    <a:pt x="53" y="171"/>
                  </a:lnTo>
                  <a:lnTo>
                    <a:pt x="46" y="158"/>
                  </a:lnTo>
                  <a:lnTo>
                    <a:pt x="43" y="145"/>
                  </a:lnTo>
                  <a:lnTo>
                    <a:pt x="39" y="133"/>
                  </a:lnTo>
                  <a:lnTo>
                    <a:pt x="38" y="122"/>
                  </a:lnTo>
                  <a:lnTo>
                    <a:pt x="39" y="111"/>
                  </a:lnTo>
                  <a:lnTo>
                    <a:pt x="41" y="102"/>
                  </a:lnTo>
                  <a:lnTo>
                    <a:pt x="46" y="85"/>
                  </a:lnTo>
                  <a:lnTo>
                    <a:pt x="53" y="71"/>
                  </a:lnTo>
                  <a:lnTo>
                    <a:pt x="62" y="62"/>
                  </a:lnTo>
                  <a:lnTo>
                    <a:pt x="71" y="53"/>
                  </a:lnTo>
                  <a:lnTo>
                    <a:pt x="81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7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5" y="62"/>
                  </a:lnTo>
                  <a:lnTo>
                    <a:pt x="202" y="87"/>
                  </a:lnTo>
                  <a:lnTo>
                    <a:pt x="241" y="116"/>
                  </a:lnTo>
                  <a:lnTo>
                    <a:pt x="283" y="145"/>
                  </a:lnTo>
                  <a:lnTo>
                    <a:pt x="324" y="176"/>
                  </a:lnTo>
                  <a:lnTo>
                    <a:pt x="366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5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21" y="251"/>
                  </a:lnTo>
                  <a:lnTo>
                    <a:pt x="531" y="246"/>
                  </a:lnTo>
                  <a:lnTo>
                    <a:pt x="542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7" y="209"/>
                  </a:lnTo>
                  <a:lnTo>
                    <a:pt x="574" y="198"/>
                  </a:lnTo>
                  <a:lnTo>
                    <a:pt x="581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5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7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6" y="34"/>
                  </a:lnTo>
                  <a:lnTo>
                    <a:pt x="283" y="47"/>
                  </a:lnTo>
                  <a:lnTo>
                    <a:pt x="286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2" y="64"/>
                  </a:lnTo>
                  <a:lnTo>
                    <a:pt x="305" y="69"/>
                  </a:lnTo>
                  <a:lnTo>
                    <a:pt x="312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29" y="69"/>
                  </a:lnTo>
                  <a:lnTo>
                    <a:pt x="329" y="54"/>
                  </a:lnTo>
                  <a:lnTo>
                    <a:pt x="322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2" y="25"/>
                  </a:lnTo>
                  <a:lnTo>
                    <a:pt x="328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4" y="23"/>
                  </a:lnTo>
                  <a:lnTo>
                    <a:pt x="367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0" y="54"/>
                  </a:lnTo>
                  <a:lnTo>
                    <a:pt x="360" y="62"/>
                  </a:lnTo>
                  <a:lnTo>
                    <a:pt x="364" y="78"/>
                  </a:lnTo>
                  <a:lnTo>
                    <a:pt x="367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2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7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7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29" y="56"/>
                  </a:lnTo>
                  <a:lnTo>
                    <a:pt x="435" y="51"/>
                  </a:lnTo>
                  <a:lnTo>
                    <a:pt x="441" y="47"/>
                  </a:lnTo>
                  <a:lnTo>
                    <a:pt x="448" y="44"/>
                  </a:lnTo>
                  <a:lnTo>
                    <a:pt x="457" y="42"/>
                  </a:lnTo>
                  <a:lnTo>
                    <a:pt x="469" y="40"/>
                  </a:lnTo>
                  <a:lnTo>
                    <a:pt x="479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8" y="91"/>
                  </a:lnTo>
                  <a:lnTo>
                    <a:pt x="540" y="104"/>
                  </a:lnTo>
                  <a:lnTo>
                    <a:pt x="542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29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7" y="189"/>
                  </a:lnTo>
                  <a:lnTo>
                    <a:pt x="497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9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7" y="142"/>
                  </a:lnTo>
                  <a:lnTo>
                    <a:pt x="302" y="96"/>
                  </a:lnTo>
                  <a:lnTo>
                    <a:pt x="234" y="51"/>
                  </a:lnTo>
                  <a:lnTo>
                    <a:pt x="174" y="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" name="Freeform 44"/>
            <p:cNvSpPr>
              <a:spLocks/>
            </p:cNvSpPr>
            <p:nvPr/>
          </p:nvSpPr>
          <p:spPr bwMode="auto">
            <a:xfrm rot="-5400000">
              <a:off x="342" y="1606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4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4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5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4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3" y="14"/>
                  </a:lnTo>
                  <a:lnTo>
                    <a:pt x="297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7" y="13"/>
                  </a:lnTo>
                  <a:lnTo>
                    <a:pt x="317" y="14"/>
                  </a:lnTo>
                  <a:lnTo>
                    <a:pt x="310" y="31"/>
                  </a:lnTo>
                  <a:lnTo>
                    <a:pt x="307" y="42"/>
                  </a:lnTo>
                  <a:lnTo>
                    <a:pt x="302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8" y="85"/>
                  </a:lnTo>
                  <a:lnTo>
                    <a:pt x="238" y="87"/>
                  </a:lnTo>
                  <a:lnTo>
                    <a:pt x="226" y="87"/>
                  </a:lnTo>
                  <a:lnTo>
                    <a:pt x="224" y="91"/>
                  </a:lnTo>
                  <a:lnTo>
                    <a:pt x="222" y="100"/>
                  </a:lnTo>
                  <a:lnTo>
                    <a:pt x="217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4" y="166"/>
                  </a:lnTo>
                  <a:lnTo>
                    <a:pt x="169" y="166"/>
                  </a:lnTo>
                  <a:lnTo>
                    <a:pt x="164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9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7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1" y="69"/>
                  </a:lnTo>
                  <a:lnTo>
                    <a:pt x="131" y="67"/>
                  </a:lnTo>
                  <a:lnTo>
                    <a:pt x="119" y="65"/>
                  </a:lnTo>
                  <a:lnTo>
                    <a:pt x="109" y="65"/>
                  </a:lnTo>
                  <a:lnTo>
                    <a:pt x="95" y="65"/>
                  </a:lnTo>
                  <a:lnTo>
                    <a:pt x="86" y="67"/>
                  </a:lnTo>
                  <a:lnTo>
                    <a:pt x="77" y="69"/>
                  </a:lnTo>
                  <a:lnTo>
                    <a:pt x="71" y="75"/>
                  </a:lnTo>
                  <a:lnTo>
                    <a:pt x="62" y="82"/>
                  </a:lnTo>
                  <a:lnTo>
                    <a:pt x="53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9" y="151"/>
                  </a:lnTo>
                  <a:lnTo>
                    <a:pt x="41" y="160"/>
                  </a:lnTo>
                  <a:lnTo>
                    <a:pt x="46" y="178"/>
                  </a:lnTo>
                  <a:lnTo>
                    <a:pt x="53" y="191"/>
                  </a:lnTo>
                  <a:lnTo>
                    <a:pt x="62" y="200"/>
                  </a:lnTo>
                  <a:lnTo>
                    <a:pt x="71" y="209"/>
                  </a:lnTo>
                  <a:lnTo>
                    <a:pt x="76" y="213"/>
                  </a:lnTo>
                  <a:lnTo>
                    <a:pt x="81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7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5" y="200"/>
                  </a:lnTo>
                  <a:lnTo>
                    <a:pt x="202" y="175"/>
                  </a:lnTo>
                  <a:lnTo>
                    <a:pt x="241" y="147"/>
                  </a:lnTo>
                  <a:lnTo>
                    <a:pt x="283" y="116"/>
                  </a:lnTo>
                  <a:lnTo>
                    <a:pt x="324" y="85"/>
                  </a:lnTo>
                  <a:lnTo>
                    <a:pt x="366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5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21" y="11"/>
                  </a:lnTo>
                  <a:lnTo>
                    <a:pt x="531" y="16"/>
                  </a:lnTo>
                  <a:lnTo>
                    <a:pt x="542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7" y="53"/>
                  </a:lnTo>
                  <a:lnTo>
                    <a:pt x="574" y="64"/>
                  </a:lnTo>
                  <a:lnTo>
                    <a:pt x="581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5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7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2" y="238"/>
                  </a:lnTo>
                  <a:lnTo>
                    <a:pt x="276" y="227"/>
                  </a:lnTo>
                  <a:lnTo>
                    <a:pt x="283" y="215"/>
                  </a:lnTo>
                  <a:lnTo>
                    <a:pt x="286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2" y="198"/>
                  </a:lnTo>
                  <a:lnTo>
                    <a:pt x="305" y="193"/>
                  </a:lnTo>
                  <a:lnTo>
                    <a:pt x="312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29" y="193"/>
                  </a:lnTo>
                  <a:lnTo>
                    <a:pt x="329" y="207"/>
                  </a:lnTo>
                  <a:lnTo>
                    <a:pt x="322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2" y="237"/>
                  </a:lnTo>
                  <a:lnTo>
                    <a:pt x="328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4" y="238"/>
                  </a:lnTo>
                  <a:lnTo>
                    <a:pt x="367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0" y="206"/>
                  </a:lnTo>
                  <a:lnTo>
                    <a:pt x="360" y="198"/>
                  </a:lnTo>
                  <a:lnTo>
                    <a:pt x="364" y="182"/>
                  </a:lnTo>
                  <a:lnTo>
                    <a:pt x="367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2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7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7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29" y="206"/>
                  </a:lnTo>
                  <a:lnTo>
                    <a:pt x="435" y="209"/>
                  </a:lnTo>
                  <a:lnTo>
                    <a:pt x="441" y="215"/>
                  </a:lnTo>
                  <a:lnTo>
                    <a:pt x="448" y="217"/>
                  </a:lnTo>
                  <a:lnTo>
                    <a:pt x="457" y="220"/>
                  </a:lnTo>
                  <a:lnTo>
                    <a:pt x="469" y="222"/>
                  </a:lnTo>
                  <a:lnTo>
                    <a:pt x="479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8" y="171"/>
                  </a:lnTo>
                  <a:lnTo>
                    <a:pt x="540" y="158"/>
                  </a:lnTo>
                  <a:lnTo>
                    <a:pt x="542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29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7" y="71"/>
                  </a:lnTo>
                  <a:lnTo>
                    <a:pt x="497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9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7" y="120"/>
                  </a:lnTo>
                  <a:lnTo>
                    <a:pt x="302" y="166"/>
                  </a:lnTo>
                  <a:lnTo>
                    <a:pt x="234" y="211"/>
                  </a:lnTo>
                  <a:lnTo>
                    <a:pt x="174" y="253"/>
                  </a:lnTo>
                  <a:lnTo>
                    <a:pt x="164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Freeform 45"/>
            <p:cNvSpPr>
              <a:spLocks/>
            </p:cNvSpPr>
            <p:nvPr/>
          </p:nvSpPr>
          <p:spPr bwMode="auto">
            <a:xfrm rot="-5400000">
              <a:off x="552" y="3588"/>
              <a:ext cx="181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80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7" y="7"/>
                  </a:lnTo>
                  <a:lnTo>
                    <a:pt x="141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5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48" y="62"/>
                  </a:lnTo>
                  <a:lnTo>
                    <a:pt x="43" y="60"/>
                  </a:lnTo>
                  <a:lnTo>
                    <a:pt x="40" y="55"/>
                  </a:lnTo>
                  <a:lnTo>
                    <a:pt x="38" y="49"/>
                  </a:lnTo>
                  <a:lnTo>
                    <a:pt x="38" y="44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4" y="15"/>
                  </a:lnTo>
                  <a:lnTo>
                    <a:pt x="59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9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3" y="80"/>
                  </a:lnTo>
                  <a:lnTo>
                    <a:pt x="9" y="93"/>
                  </a:lnTo>
                  <a:lnTo>
                    <a:pt x="16" y="104"/>
                  </a:lnTo>
                  <a:lnTo>
                    <a:pt x="26" y="113"/>
                  </a:lnTo>
                  <a:lnTo>
                    <a:pt x="35" y="118"/>
                  </a:lnTo>
                  <a:lnTo>
                    <a:pt x="41" y="122"/>
                  </a:lnTo>
                  <a:lnTo>
                    <a:pt x="52" y="124"/>
                  </a:lnTo>
                  <a:lnTo>
                    <a:pt x="64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7" y="96"/>
                  </a:lnTo>
                  <a:lnTo>
                    <a:pt x="123" y="86"/>
                  </a:lnTo>
                  <a:lnTo>
                    <a:pt x="128" y="80"/>
                  </a:lnTo>
                  <a:lnTo>
                    <a:pt x="135" y="76"/>
                  </a:lnTo>
                  <a:lnTo>
                    <a:pt x="147" y="66"/>
                  </a:lnTo>
                  <a:lnTo>
                    <a:pt x="159" y="58"/>
                  </a:lnTo>
                  <a:lnTo>
                    <a:pt x="173" y="51"/>
                  </a:lnTo>
                  <a:lnTo>
                    <a:pt x="185" y="47"/>
                  </a:lnTo>
                  <a:lnTo>
                    <a:pt x="197" y="46"/>
                  </a:lnTo>
                  <a:lnTo>
                    <a:pt x="209" y="44"/>
                  </a:lnTo>
                  <a:lnTo>
                    <a:pt x="219" y="46"/>
                  </a:lnTo>
                  <a:lnTo>
                    <a:pt x="229" y="47"/>
                  </a:lnTo>
                  <a:lnTo>
                    <a:pt x="240" y="51"/>
                  </a:lnTo>
                  <a:lnTo>
                    <a:pt x="248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3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3" y="147"/>
                  </a:lnTo>
                  <a:lnTo>
                    <a:pt x="267" y="162"/>
                  </a:lnTo>
                  <a:lnTo>
                    <a:pt x="261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6" y="197"/>
                  </a:lnTo>
                  <a:lnTo>
                    <a:pt x="216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5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4" y="175"/>
                  </a:lnTo>
                  <a:lnTo>
                    <a:pt x="148" y="158"/>
                  </a:lnTo>
                  <a:lnTo>
                    <a:pt x="147" y="142"/>
                  </a:lnTo>
                  <a:lnTo>
                    <a:pt x="150" y="129"/>
                  </a:lnTo>
                  <a:lnTo>
                    <a:pt x="154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4" y="102"/>
                  </a:lnTo>
                  <a:lnTo>
                    <a:pt x="150" y="100"/>
                  </a:lnTo>
                  <a:lnTo>
                    <a:pt x="147" y="98"/>
                  </a:lnTo>
                  <a:lnTo>
                    <a:pt x="143" y="98"/>
                  </a:lnTo>
                  <a:lnTo>
                    <a:pt x="135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19" y="113"/>
                  </a:lnTo>
                  <a:lnTo>
                    <a:pt x="110" y="127"/>
                  </a:lnTo>
                  <a:lnTo>
                    <a:pt x="104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4" y="180"/>
                  </a:lnTo>
                  <a:lnTo>
                    <a:pt x="62" y="182"/>
                  </a:lnTo>
                  <a:lnTo>
                    <a:pt x="41" y="189"/>
                  </a:lnTo>
                  <a:lnTo>
                    <a:pt x="28" y="204"/>
                  </a:lnTo>
                  <a:lnTo>
                    <a:pt x="14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9" y="258"/>
                  </a:lnTo>
                  <a:lnTo>
                    <a:pt x="16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6" y="248"/>
                  </a:lnTo>
                  <a:lnTo>
                    <a:pt x="48" y="242"/>
                  </a:lnTo>
                  <a:lnTo>
                    <a:pt x="59" y="240"/>
                  </a:lnTo>
                  <a:lnTo>
                    <a:pt x="69" y="240"/>
                  </a:lnTo>
                  <a:lnTo>
                    <a:pt x="79" y="238"/>
                  </a:lnTo>
                  <a:lnTo>
                    <a:pt x="97" y="242"/>
                  </a:lnTo>
                  <a:lnTo>
                    <a:pt x="116" y="244"/>
                  </a:lnTo>
                  <a:lnTo>
                    <a:pt x="135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79" y="264"/>
                  </a:lnTo>
                  <a:lnTo>
                    <a:pt x="190" y="264"/>
                  </a:lnTo>
                  <a:lnTo>
                    <a:pt x="211" y="264"/>
                  </a:lnTo>
                  <a:lnTo>
                    <a:pt x="229" y="260"/>
                  </a:lnTo>
                  <a:lnTo>
                    <a:pt x="266" y="249"/>
                  </a:lnTo>
                  <a:lnTo>
                    <a:pt x="290" y="242"/>
                  </a:lnTo>
                  <a:lnTo>
                    <a:pt x="304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6"/>
            <p:cNvSpPr>
              <a:spLocks/>
            </p:cNvSpPr>
            <p:nvPr/>
          </p:nvSpPr>
          <p:spPr bwMode="auto">
            <a:xfrm rot="-5400000">
              <a:off x="419" y="3587"/>
              <a:ext cx="181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80" y="264"/>
                  </a:lnTo>
                  <a:lnTo>
                    <a:pt x="150" y="264"/>
                  </a:lnTo>
                  <a:lnTo>
                    <a:pt x="150" y="260"/>
                  </a:lnTo>
                  <a:lnTo>
                    <a:pt x="147" y="257"/>
                  </a:lnTo>
                  <a:lnTo>
                    <a:pt x="141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5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48" y="202"/>
                  </a:lnTo>
                  <a:lnTo>
                    <a:pt x="43" y="204"/>
                  </a:lnTo>
                  <a:lnTo>
                    <a:pt x="40" y="208"/>
                  </a:lnTo>
                  <a:lnTo>
                    <a:pt x="38" y="213"/>
                  </a:lnTo>
                  <a:lnTo>
                    <a:pt x="38" y="220"/>
                  </a:lnTo>
                  <a:lnTo>
                    <a:pt x="40" y="228"/>
                  </a:lnTo>
                  <a:lnTo>
                    <a:pt x="41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4" y="249"/>
                  </a:lnTo>
                  <a:lnTo>
                    <a:pt x="59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6" y="264"/>
                  </a:lnTo>
                  <a:lnTo>
                    <a:pt x="9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3" y="184"/>
                  </a:lnTo>
                  <a:lnTo>
                    <a:pt x="9" y="173"/>
                  </a:lnTo>
                  <a:lnTo>
                    <a:pt x="16" y="160"/>
                  </a:lnTo>
                  <a:lnTo>
                    <a:pt x="26" y="151"/>
                  </a:lnTo>
                  <a:lnTo>
                    <a:pt x="35" y="144"/>
                  </a:lnTo>
                  <a:lnTo>
                    <a:pt x="41" y="140"/>
                  </a:lnTo>
                  <a:lnTo>
                    <a:pt x="52" y="140"/>
                  </a:lnTo>
                  <a:lnTo>
                    <a:pt x="64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7" y="168"/>
                  </a:lnTo>
                  <a:lnTo>
                    <a:pt x="123" y="178"/>
                  </a:lnTo>
                  <a:lnTo>
                    <a:pt x="128" y="184"/>
                  </a:lnTo>
                  <a:lnTo>
                    <a:pt x="135" y="188"/>
                  </a:lnTo>
                  <a:lnTo>
                    <a:pt x="147" y="197"/>
                  </a:lnTo>
                  <a:lnTo>
                    <a:pt x="159" y="206"/>
                  </a:lnTo>
                  <a:lnTo>
                    <a:pt x="173" y="211"/>
                  </a:lnTo>
                  <a:lnTo>
                    <a:pt x="185" y="217"/>
                  </a:lnTo>
                  <a:lnTo>
                    <a:pt x="197" y="219"/>
                  </a:lnTo>
                  <a:lnTo>
                    <a:pt x="209" y="220"/>
                  </a:lnTo>
                  <a:lnTo>
                    <a:pt x="219" y="219"/>
                  </a:lnTo>
                  <a:lnTo>
                    <a:pt x="229" y="217"/>
                  </a:lnTo>
                  <a:lnTo>
                    <a:pt x="240" y="213"/>
                  </a:lnTo>
                  <a:lnTo>
                    <a:pt x="248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3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3" y="117"/>
                  </a:lnTo>
                  <a:lnTo>
                    <a:pt x="267" y="102"/>
                  </a:lnTo>
                  <a:lnTo>
                    <a:pt x="261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6" y="67"/>
                  </a:lnTo>
                  <a:lnTo>
                    <a:pt x="216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5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4" y="89"/>
                  </a:lnTo>
                  <a:lnTo>
                    <a:pt x="148" y="106"/>
                  </a:lnTo>
                  <a:lnTo>
                    <a:pt x="147" y="120"/>
                  </a:lnTo>
                  <a:lnTo>
                    <a:pt x="150" y="135"/>
                  </a:lnTo>
                  <a:lnTo>
                    <a:pt x="154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4" y="162"/>
                  </a:lnTo>
                  <a:lnTo>
                    <a:pt x="150" y="164"/>
                  </a:lnTo>
                  <a:lnTo>
                    <a:pt x="147" y="164"/>
                  </a:lnTo>
                  <a:lnTo>
                    <a:pt x="143" y="164"/>
                  </a:lnTo>
                  <a:lnTo>
                    <a:pt x="135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19" y="153"/>
                  </a:lnTo>
                  <a:lnTo>
                    <a:pt x="110" y="137"/>
                  </a:lnTo>
                  <a:lnTo>
                    <a:pt x="104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4" y="84"/>
                  </a:lnTo>
                  <a:lnTo>
                    <a:pt x="62" y="80"/>
                  </a:lnTo>
                  <a:lnTo>
                    <a:pt x="41" y="73"/>
                  </a:lnTo>
                  <a:lnTo>
                    <a:pt x="36" y="69"/>
                  </a:lnTo>
                  <a:lnTo>
                    <a:pt x="28" y="60"/>
                  </a:lnTo>
                  <a:lnTo>
                    <a:pt x="21" y="51"/>
                  </a:lnTo>
                  <a:lnTo>
                    <a:pt x="14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6"/>
                  </a:lnTo>
                  <a:lnTo>
                    <a:pt x="16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6" y="16"/>
                  </a:lnTo>
                  <a:lnTo>
                    <a:pt x="48" y="22"/>
                  </a:lnTo>
                  <a:lnTo>
                    <a:pt x="59" y="24"/>
                  </a:lnTo>
                  <a:lnTo>
                    <a:pt x="69" y="24"/>
                  </a:lnTo>
                  <a:lnTo>
                    <a:pt x="79" y="24"/>
                  </a:lnTo>
                  <a:lnTo>
                    <a:pt x="97" y="22"/>
                  </a:lnTo>
                  <a:lnTo>
                    <a:pt x="116" y="20"/>
                  </a:lnTo>
                  <a:lnTo>
                    <a:pt x="135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29" y="4"/>
                  </a:lnTo>
                  <a:lnTo>
                    <a:pt x="266" y="15"/>
                  </a:lnTo>
                  <a:lnTo>
                    <a:pt x="290" y="22"/>
                  </a:lnTo>
                  <a:lnTo>
                    <a:pt x="304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" name="Freeform 47"/>
            <p:cNvSpPr>
              <a:spLocks/>
            </p:cNvSpPr>
            <p:nvPr/>
          </p:nvSpPr>
          <p:spPr bwMode="auto">
            <a:xfrm rot="-5400000">
              <a:off x="553" y="2048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6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7" y="7"/>
                  </a:lnTo>
                  <a:lnTo>
                    <a:pt x="173" y="11"/>
                  </a:lnTo>
                  <a:lnTo>
                    <a:pt x="180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9" y="60"/>
                  </a:lnTo>
                  <a:lnTo>
                    <a:pt x="259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6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7" y="13"/>
                  </a:lnTo>
                  <a:lnTo>
                    <a:pt x="255" y="5"/>
                  </a:lnTo>
                  <a:lnTo>
                    <a:pt x="255" y="0"/>
                  </a:lnTo>
                  <a:lnTo>
                    <a:pt x="299" y="0"/>
                  </a:lnTo>
                  <a:lnTo>
                    <a:pt x="305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7" y="93"/>
                  </a:lnTo>
                  <a:lnTo>
                    <a:pt x="299" y="104"/>
                  </a:lnTo>
                  <a:lnTo>
                    <a:pt x="290" y="113"/>
                  </a:lnTo>
                  <a:lnTo>
                    <a:pt x="281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6" y="116"/>
                  </a:lnTo>
                  <a:lnTo>
                    <a:pt x="223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8" y="80"/>
                  </a:lnTo>
                  <a:lnTo>
                    <a:pt x="181" y="76"/>
                  </a:lnTo>
                  <a:lnTo>
                    <a:pt x="169" y="66"/>
                  </a:lnTo>
                  <a:lnTo>
                    <a:pt x="155" y="58"/>
                  </a:lnTo>
                  <a:lnTo>
                    <a:pt x="143" y="51"/>
                  </a:lnTo>
                  <a:lnTo>
                    <a:pt x="131" y="47"/>
                  </a:lnTo>
                  <a:lnTo>
                    <a:pt x="119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9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1" y="109"/>
                  </a:lnTo>
                  <a:lnTo>
                    <a:pt x="41" y="124"/>
                  </a:lnTo>
                  <a:lnTo>
                    <a:pt x="41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6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8" y="200"/>
                  </a:lnTo>
                  <a:lnTo>
                    <a:pt x="110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2" y="175"/>
                  </a:lnTo>
                  <a:lnTo>
                    <a:pt x="166" y="158"/>
                  </a:lnTo>
                  <a:lnTo>
                    <a:pt x="167" y="142"/>
                  </a:lnTo>
                  <a:lnTo>
                    <a:pt x="164" y="129"/>
                  </a:lnTo>
                  <a:lnTo>
                    <a:pt x="162" y="118"/>
                  </a:lnTo>
                  <a:lnTo>
                    <a:pt x="159" y="109"/>
                  </a:lnTo>
                  <a:lnTo>
                    <a:pt x="161" y="106"/>
                  </a:lnTo>
                  <a:lnTo>
                    <a:pt x="162" y="102"/>
                  </a:lnTo>
                  <a:lnTo>
                    <a:pt x="164" y="100"/>
                  </a:lnTo>
                  <a:lnTo>
                    <a:pt x="167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6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5" y="127"/>
                  </a:lnTo>
                  <a:lnTo>
                    <a:pt x="211" y="144"/>
                  </a:lnTo>
                  <a:lnTo>
                    <a:pt x="217" y="160"/>
                  </a:lnTo>
                  <a:lnTo>
                    <a:pt x="224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4" y="182"/>
                  </a:lnTo>
                  <a:lnTo>
                    <a:pt x="273" y="189"/>
                  </a:lnTo>
                  <a:lnTo>
                    <a:pt x="286" y="204"/>
                  </a:lnTo>
                  <a:lnTo>
                    <a:pt x="300" y="220"/>
                  </a:lnTo>
                  <a:lnTo>
                    <a:pt x="305" y="229"/>
                  </a:lnTo>
                  <a:lnTo>
                    <a:pt x="311" y="244"/>
                  </a:lnTo>
                  <a:lnTo>
                    <a:pt x="312" y="249"/>
                  </a:lnTo>
                  <a:lnTo>
                    <a:pt x="312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7" y="258"/>
                  </a:lnTo>
                  <a:lnTo>
                    <a:pt x="299" y="255"/>
                  </a:lnTo>
                  <a:lnTo>
                    <a:pt x="293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7" y="242"/>
                  </a:lnTo>
                  <a:lnTo>
                    <a:pt x="255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7" y="242"/>
                  </a:lnTo>
                  <a:lnTo>
                    <a:pt x="198" y="244"/>
                  </a:lnTo>
                  <a:lnTo>
                    <a:pt x="181" y="248"/>
                  </a:lnTo>
                  <a:lnTo>
                    <a:pt x="164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6" y="264"/>
                  </a:lnTo>
                  <a:lnTo>
                    <a:pt x="105" y="264"/>
                  </a:lnTo>
                  <a:lnTo>
                    <a:pt x="85" y="260"/>
                  </a:lnTo>
                  <a:lnTo>
                    <a:pt x="50" y="249"/>
                  </a:lnTo>
                  <a:lnTo>
                    <a:pt x="24" y="242"/>
                  </a:lnTo>
                  <a:lnTo>
                    <a:pt x="12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Freeform 48"/>
            <p:cNvSpPr>
              <a:spLocks/>
            </p:cNvSpPr>
            <p:nvPr/>
          </p:nvSpPr>
          <p:spPr bwMode="auto">
            <a:xfrm rot="-5400000">
              <a:off x="421" y="2048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6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7" y="257"/>
                  </a:lnTo>
                  <a:lnTo>
                    <a:pt x="173" y="253"/>
                  </a:lnTo>
                  <a:lnTo>
                    <a:pt x="180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9" y="204"/>
                  </a:lnTo>
                  <a:lnTo>
                    <a:pt x="259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4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6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7" y="253"/>
                  </a:lnTo>
                  <a:lnTo>
                    <a:pt x="254" y="257"/>
                  </a:lnTo>
                  <a:lnTo>
                    <a:pt x="255" y="264"/>
                  </a:lnTo>
                  <a:lnTo>
                    <a:pt x="300" y="264"/>
                  </a:lnTo>
                  <a:lnTo>
                    <a:pt x="305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7" y="173"/>
                  </a:lnTo>
                  <a:lnTo>
                    <a:pt x="299" y="160"/>
                  </a:lnTo>
                  <a:lnTo>
                    <a:pt x="290" y="151"/>
                  </a:lnTo>
                  <a:lnTo>
                    <a:pt x="281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6" y="148"/>
                  </a:lnTo>
                  <a:lnTo>
                    <a:pt x="223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8" y="184"/>
                  </a:lnTo>
                  <a:lnTo>
                    <a:pt x="181" y="188"/>
                  </a:lnTo>
                  <a:lnTo>
                    <a:pt x="169" y="197"/>
                  </a:lnTo>
                  <a:lnTo>
                    <a:pt x="155" y="206"/>
                  </a:lnTo>
                  <a:lnTo>
                    <a:pt x="143" y="211"/>
                  </a:lnTo>
                  <a:lnTo>
                    <a:pt x="131" y="217"/>
                  </a:lnTo>
                  <a:lnTo>
                    <a:pt x="119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9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1" y="155"/>
                  </a:lnTo>
                  <a:lnTo>
                    <a:pt x="41" y="140"/>
                  </a:lnTo>
                  <a:lnTo>
                    <a:pt x="41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6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8" y="66"/>
                  </a:lnTo>
                  <a:lnTo>
                    <a:pt x="110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2" y="89"/>
                  </a:lnTo>
                  <a:lnTo>
                    <a:pt x="166" y="106"/>
                  </a:lnTo>
                  <a:lnTo>
                    <a:pt x="167" y="120"/>
                  </a:lnTo>
                  <a:lnTo>
                    <a:pt x="164" y="135"/>
                  </a:lnTo>
                  <a:lnTo>
                    <a:pt x="162" y="146"/>
                  </a:lnTo>
                  <a:lnTo>
                    <a:pt x="159" y="157"/>
                  </a:lnTo>
                  <a:lnTo>
                    <a:pt x="161" y="158"/>
                  </a:lnTo>
                  <a:lnTo>
                    <a:pt x="162" y="162"/>
                  </a:lnTo>
                  <a:lnTo>
                    <a:pt x="164" y="164"/>
                  </a:lnTo>
                  <a:lnTo>
                    <a:pt x="167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6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5" y="137"/>
                  </a:lnTo>
                  <a:lnTo>
                    <a:pt x="211" y="120"/>
                  </a:lnTo>
                  <a:lnTo>
                    <a:pt x="217" y="104"/>
                  </a:lnTo>
                  <a:lnTo>
                    <a:pt x="224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4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6" y="60"/>
                  </a:lnTo>
                  <a:lnTo>
                    <a:pt x="295" y="51"/>
                  </a:lnTo>
                  <a:lnTo>
                    <a:pt x="300" y="44"/>
                  </a:lnTo>
                  <a:lnTo>
                    <a:pt x="305" y="35"/>
                  </a:lnTo>
                  <a:lnTo>
                    <a:pt x="311" y="20"/>
                  </a:lnTo>
                  <a:lnTo>
                    <a:pt x="312" y="15"/>
                  </a:lnTo>
                  <a:lnTo>
                    <a:pt x="312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7" y="6"/>
                  </a:lnTo>
                  <a:lnTo>
                    <a:pt x="299" y="9"/>
                  </a:lnTo>
                  <a:lnTo>
                    <a:pt x="293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7" y="22"/>
                  </a:lnTo>
                  <a:lnTo>
                    <a:pt x="255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7" y="22"/>
                  </a:lnTo>
                  <a:lnTo>
                    <a:pt x="198" y="20"/>
                  </a:lnTo>
                  <a:lnTo>
                    <a:pt x="181" y="16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50" y="15"/>
                  </a:lnTo>
                  <a:lnTo>
                    <a:pt x="24" y="22"/>
                  </a:lnTo>
                  <a:lnTo>
                    <a:pt x="12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7" name="Freeform 49"/>
            <p:cNvSpPr>
              <a:spLocks/>
            </p:cNvSpPr>
            <p:nvPr/>
          </p:nvSpPr>
          <p:spPr bwMode="auto">
            <a:xfrm rot="-5400000">
              <a:off x="340" y="2986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8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1" y="22"/>
                  </a:lnTo>
                  <a:lnTo>
                    <a:pt x="556" y="22"/>
                  </a:lnTo>
                  <a:lnTo>
                    <a:pt x="544" y="16"/>
                  </a:lnTo>
                  <a:lnTo>
                    <a:pt x="526" y="9"/>
                  </a:lnTo>
                  <a:lnTo>
                    <a:pt x="506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7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7" y="20"/>
                  </a:lnTo>
                  <a:lnTo>
                    <a:pt x="376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30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0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3" y="13"/>
                  </a:lnTo>
                  <a:lnTo>
                    <a:pt x="273" y="16"/>
                  </a:lnTo>
                  <a:lnTo>
                    <a:pt x="278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7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6" y="91"/>
                  </a:lnTo>
                  <a:lnTo>
                    <a:pt x="368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1" y="140"/>
                  </a:lnTo>
                  <a:lnTo>
                    <a:pt x="390" y="149"/>
                  </a:lnTo>
                  <a:lnTo>
                    <a:pt x="400" y="157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19" y="166"/>
                  </a:lnTo>
                  <a:lnTo>
                    <a:pt x="425" y="168"/>
                  </a:lnTo>
                  <a:lnTo>
                    <a:pt x="428" y="166"/>
                  </a:lnTo>
                  <a:lnTo>
                    <a:pt x="430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4"/>
                  </a:lnTo>
                  <a:lnTo>
                    <a:pt x="425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19" y="100"/>
                  </a:lnTo>
                  <a:lnTo>
                    <a:pt x="423" y="93"/>
                  </a:lnTo>
                  <a:lnTo>
                    <a:pt x="425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7" y="75"/>
                  </a:lnTo>
                  <a:lnTo>
                    <a:pt x="447" y="71"/>
                  </a:lnTo>
                  <a:lnTo>
                    <a:pt x="459" y="67"/>
                  </a:lnTo>
                  <a:lnTo>
                    <a:pt x="469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5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49" y="151"/>
                  </a:lnTo>
                  <a:lnTo>
                    <a:pt x="547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8" y="209"/>
                  </a:lnTo>
                  <a:lnTo>
                    <a:pt x="514" y="213"/>
                  </a:lnTo>
                  <a:lnTo>
                    <a:pt x="507" y="217"/>
                  </a:lnTo>
                  <a:lnTo>
                    <a:pt x="502" y="219"/>
                  </a:lnTo>
                  <a:lnTo>
                    <a:pt x="495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5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3" y="200"/>
                  </a:lnTo>
                  <a:lnTo>
                    <a:pt x="387" y="177"/>
                  </a:lnTo>
                  <a:lnTo>
                    <a:pt x="347" y="148"/>
                  </a:lnTo>
                  <a:lnTo>
                    <a:pt x="305" y="117"/>
                  </a:lnTo>
                  <a:lnTo>
                    <a:pt x="264" y="87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6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1" y="53"/>
                  </a:lnTo>
                  <a:lnTo>
                    <a:pt x="14" y="64"/>
                  </a:lnTo>
                  <a:lnTo>
                    <a:pt x="7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5" y="264"/>
                  </a:lnTo>
                  <a:lnTo>
                    <a:pt x="388" y="264"/>
                  </a:lnTo>
                  <a:lnTo>
                    <a:pt x="387" y="259"/>
                  </a:lnTo>
                  <a:lnTo>
                    <a:pt x="383" y="255"/>
                  </a:lnTo>
                  <a:lnTo>
                    <a:pt x="380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8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8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2" y="211"/>
                  </a:lnTo>
                  <a:lnTo>
                    <a:pt x="299" y="206"/>
                  </a:lnTo>
                  <a:lnTo>
                    <a:pt x="293" y="202"/>
                  </a:lnTo>
                  <a:lnTo>
                    <a:pt x="286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4" y="189"/>
                  </a:lnTo>
                  <a:lnTo>
                    <a:pt x="262" y="191"/>
                  </a:lnTo>
                  <a:lnTo>
                    <a:pt x="259" y="193"/>
                  </a:lnTo>
                  <a:lnTo>
                    <a:pt x="259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2" y="242"/>
                  </a:lnTo>
                  <a:lnTo>
                    <a:pt x="255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6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4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1" y="124"/>
                  </a:lnTo>
                  <a:lnTo>
                    <a:pt x="167" y="128"/>
                  </a:lnTo>
                  <a:lnTo>
                    <a:pt x="166" y="133"/>
                  </a:lnTo>
                  <a:lnTo>
                    <a:pt x="166" y="138"/>
                  </a:lnTo>
                  <a:lnTo>
                    <a:pt x="169" y="148"/>
                  </a:lnTo>
                  <a:lnTo>
                    <a:pt x="173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59" y="206"/>
                  </a:lnTo>
                  <a:lnTo>
                    <a:pt x="154" y="211"/>
                  </a:lnTo>
                  <a:lnTo>
                    <a:pt x="148" y="215"/>
                  </a:lnTo>
                  <a:lnTo>
                    <a:pt x="140" y="219"/>
                  </a:lnTo>
                  <a:lnTo>
                    <a:pt x="131" y="220"/>
                  </a:lnTo>
                  <a:lnTo>
                    <a:pt x="121" y="222"/>
                  </a:lnTo>
                  <a:lnTo>
                    <a:pt x="109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69" y="206"/>
                  </a:lnTo>
                  <a:lnTo>
                    <a:pt x="62" y="197"/>
                  </a:lnTo>
                  <a:lnTo>
                    <a:pt x="55" y="184"/>
                  </a:lnTo>
                  <a:lnTo>
                    <a:pt x="52" y="173"/>
                  </a:lnTo>
                  <a:lnTo>
                    <a:pt x="48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3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Freeform 50"/>
            <p:cNvSpPr>
              <a:spLocks/>
            </p:cNvSpPr>
            <p:nvPr/>
          </p:nvSpPr>
          <p:spPr bwMode="auto">
            <a:xfrm rot="-5400000">
              <a:off x="474" y="2987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78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1" y="242"/>
                  </a:lnTo>
                  <a:lnTo>
                    <a:pt x="556" y="242"/>
                  </a:lnTo>
                  <a:lnTo>
                    <a:pt x="544" y="246"/>
                  </a:lnTo>
                  <a:lnTo>
                    <a:pt x="526" y="253"/>
                  </a:lnTo>
                  <a:lnTo>
                    <a:pt x="506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7" y="262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6" y="242"/>
                  </a:lnTo>
                  <a:lnTo>
                    <a:pt x="352" y="242"/>
                  </a:lnTo>
                  <a:lnTo>
                    <a:pt x="330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0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3" y="249"/>
                  </a:lnTo>
                  <a:lnTo>
                    <a:pt x="273" y="248"/>
                  </a:lnTo>
                  <a:lnTo>
                    <a:pt x="278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6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4" y="173"/>
                  </a:lnTo>
                  <a:lnTo>
                    <a:pt x="366" y="173"/>
                  </a:lnTo>
                  <a:lnTo>
                    <a:pt x="368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1" y="124"/>
                  </a:lnTo>
                  <a:lnTo>
                    <a:pt x="390" y="113"/>
                  </a:lnTo>
                  <a:lnTo>
                    <a:pt x="400" y="106"/>
                  </a:lnTo>
                  <a:lnTo>
                    <a:pt x="409" y="100"/>
                  </a:lnTo>
                  <a:lnTo>
                    <a:pt x="416" y="98"/>
                  </a:lnTo>
                  <a:lnTo>
                    <a:pt x="419" y="96"/>
                  </a:lnTo>
                  <a:lnTo>
                    <a:pt x="425" y="96"/>
                  </a:lnTo>
                  <a:lnTo>
                    <a:pt x="428" y="96"/>
                  </a:lnTo>
                  <a:lnTo>
                    <a:pt x="430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30" y="118"/>
                  </a:lnTo>
                  <a:lnTo>
                    <a:pt x="425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19" y="164"/>
                  </a:lnTo>
                  <a:lnTo>
                    <a:pt x="423" y="169"/>
                  </a:lnTo>
                  <a:lnTo>
                    <a:pt x="425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7" y="187"/>
                  </a:lnTo>
                  <a:lnTo>
                    <a:pt x="447" y="193"/>
                  </a:lnTo>
                  <a:lnTo>
                    <a:pt x="459" y="197"/>
                  </a:lnTo>
                  <a:lnTo>
                    <a:pt x="469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5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49" y="111"/>
                  </a:lnTo>
                  <a:lnTo>
                    <a:pt x="547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8" y="53"/>
                  </a:lnTo>
                  <a:lnTo>
                    <a:pt x="507" y="46"/>
                  </a:lnTo>
                  <a:lnTo>
                    <a:pt x="495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5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3" y="62"/>
                  </a:lnTo>
                  <a:lnTo>
                    <a:pt x="387" y="87"/>
                  </a:lnTo>
                  <a:lnTo>
                    <a:pt x="347" y="116"/>
                  </a:lnTo>
                  <a:lnTo>
                    <a:pt x="305" y="146"/>
                  </a:lnTo>
                  <a:lnTo>
                    <a:pt x="264" y="177"/>
                  </a:lnTo>
                  <a:lnTo>
                    <a:pt x="224" y="204"/>
                  </a:lnTo>
                  <a:lnTo>
                    <a:pt x="185" y="228"/>
                  </a:lnTo>
                  <a:lnTo>
                    <a:pt x="166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1" y="209"/>
                  </a:lnTo>
                  <a:lnTo>
                    <a:pt x="14" y="198"/>
                  </a:lnTo>
                  <a:lnTo>
                    <a:pt x="7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5" y="0"/>
                  </a:lnTo>
                  <a:lnTo>
                    <a:pt x="388" y="0"/>
                  </a:lnTo>
                  <a:lnTo>
                    <a:pt x="387" y="4"/>
                  </a:lnTo>
                  <a:lnTo>
                    <a:pt x="383" y="9"/>
                  </a:lnTo>
                  <a:lnTo>
                    <a:pt x="380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8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8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2" y="53"/>
                  </a:lnTo>
                  <a:lnTo>
                    <a:pt x="299" y="56"/>
                  </a:lnTo>
                  <a:lnTo>
                    <a:pt x="293" y="62"/>
                  </a:lnTo>
                  <a:lnTo>
                    <a:pt x="286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4" y="73"/>
                  </a:lnTo>
                  <a:lnTo>
                    <a:pt x="262" y="71"/>
                  </a:lnTo>
                  <a:lnTo>
                    <a:pt x="259" y="69"/>
                  </a:lnTo>
                  <a:lnTo>
                    <a:pt x="259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8" y="29"/>
                  </a:lnTo>
                  <a:lnTo>
                    <a:pt x="268" y="25"/>
                  </a:lnTo>
                  <a:lnTo>
                    <a:pt x="262" y="20"/>
                  </a:lnTo>
                  <a:lnTo>
                    <a:pt x="255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6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1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6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6"/>
                  </a:lnTo>
                  <a:lnTo>
                    <a:pt x="173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59" y="56"/>
                  </a:lnTo>
                  <a:lnTo>
                    <a:pt x="154" y="53"/>
                  </a:lnTo>
                  <a:lnTo>
                    <a:pt x="148" y="47"/>
                  </a:lnTo>
                  <a:lnTo>
                    <a:pt x="140" y="46"/>
                  </a:lnTo>
                  <a:lnTo>
                    <a:pt x="131" y="42"/>
                  </a:lnTo>
                  <a:lnTo>
                    <a:pt x="121" y="40"/>
                  </a:lnTo>
                  <a:lnTo>
                    <a:pt x="109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69" y="56"/>
                  </a:lnTo>
                  <a:lnTo>
                    <a:pt x="62" y="67"/>
                  </a:lnTo>
                  <a:lnTo>
                    <a:pt x="55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3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51"/>
            <p:cNvSpPr>
              <a:spLocks/>
            </p:cNvSpPr>
            <p:nvPr/>
          </p:nvSpPr>
          <p:spPr bwMode="auto">
            <a:xfrm rot="-5400000">
              <a:off x="340" y="2647"/>
              <a:ext cx="339" cy="132"/>
            </a:xfrm>
            <a:custGeom>
              <a:avLst/>
              <a:gdLst>
                <a:gd name="T0" fmla="*/ 0 w 589"/>
                <a:gd name="T1" fmla="*/ 0 h 264"/>
                <a:gd name="T2" fmla="*/ 1 w 589"/>
                <a:gd name="T3" fmla="*/ 1 h 264"/>
                <a:gd name="T4" fmla="*/ 1 w 589"/>
                <a:gd name="T5" fmla="*/ 1 h 264"/>
                <a:gd name="T6" fmla="*/ 1 w 589"/>
                <a:gd name="T7" fmla="*/ 1 h 264"/>
                <a:gd name="T8" fmla="*/ 1 w 589"/>
                <a:gd name="T9" fmla="*/ 1 h 264"/>
                <a:gd name="T10" fmla="*/ 1 w 589"/>
                <a:gd name="T11" fmla="*/ 1 h 264"/>
                <a:gd name="T12" fmla="*/ 1 w 589"/>
                <a:gd name="T13" fmla="*/ 1 h 264"/>
                <a:gd name="T14" fmla="*/ 1 w 589"/>
                <a:gd name="T15" fmla="*/ 1 h 264"/>
                <a:gd name="T16" fmla="*/ 1 w 589"/>
                <a:gd name="T17" fmla="*/ 1 h 264"/>
                <a:gd name="T18" fmla="*/ 1 w 589"/>
                <a:gd name="T19" fmla="*/ 1 h 264"/>
                <a:gd name="T20" fmla="*/ 1 w 589"/>
                <a:gd name="T21" fmla="*/ 1 h 264"/>
                <a:gd name="T22" fmla="*/ 1 w 589"/>
                <a:gd name="T23" fmla="*/ 1 h 264"/>
                <a:gd name="T24" fmla="*/ 1 w 589"/>
                <a:gd name="T25" fmla="*/ 1 h 264"/>
                <a:gd name="T26" fmla="*/ 1 w 589"/>
                <a:gd name="T27" fmla="*/ 1 h 264"/>
                <a:gd name="T28" fmla="*/ 1 w 589"/>
                <a:gd name="T29" fmla="*/ 1 h 264"/>
                <a:gd name="T30" fmla="*/ 1 w 589"/>
                <a:gd name="T31" fmla="*/ 1 h 264"/>
                <a:gd name="T32" fmla="*/ 1 w 589"/>
                <a:gd name="T33" fmla="*/ 1 h 264"/>
                <a:gd name="T34" fmla="*/ 1 w 589"/>
                <a:gd name="T35" fmla="*/ 1 h 264"/>
                <a:gd name="T36" fmla="*/ 1 w 589"/>
                <a:gd name="T37" fmla="*/ 1 h 264"/>
                <a:gd name="T38" fmla="*/ 1 w 589"/>
                <a:gd name="T39" fmla="*/ 1 h 264"/>
                <a:gd name="T40" fmla="*/ 1 w 589"/>
                <a:gd name="T41" fmla="*/ 1 h 264"/>
                <a:gd name="T42" fmla="*/ 1 w 589"/>
                <a:gd name="T43" fmla="*/ 1 h 264"/>
                <a:gd name="T44" fmla="*/ 1 w 589"/>
                <a:gd name="T45" fmla="*/ 1 h 264"/>
                <a:gd name="T46" fmla="*/ 1 w 589"/>
                <a:gd name="T47" fmla="*/ 1 h 264"/>
                <a:gd name="T48" fmla="*/ 1 w 589"/>
                <a:gd name="T49" fmla="*/ 1 h 264"/>
                <a:gd name="T50" fmla="*/ 1 w 589"/>
                <a:gd name="T51" fmla="*/ 1 h 264"/>
                <a:gd name="T52" fmla="*/ 1 w 589"/>
                <a:gd name="T53" fmla="*/ 1 h 264"/>
                <a:gd name="T54" fmla="*/ 1 w 589"/>
                <a:gd name="T55" fmla="*/ 1 h 264"/>
                <a:gd name="T56" fmla="*/ 1 w 589"/>
                <a:gd name="T57" fmla="*/ 1 h 264"/>
                <a:gd name="T58" fmla="*/ 1 w 589"/>
                <a:gd name="T59" fmla="*/ 1 h 264"/>
                <a:gd name="T60" fmla="*/ 1 w 589"/>
                <a:gd name="T61" fmla="*/ 1 h 264"/>
                <a:gd name="T62" fmla="*/ 1 w 589"/>
                <a:gd name="T63" fmla="*/ 1 h 264"/>
                <a:gd name="T64" fmla="*/ 1 w 589"/>
                <a:gd name="T65" fmla="*/ 1 h 264"/>
                <a:gd name="T66" fmla="*/ 1 w 589"/>
                <a:gd name="T67" fmla="*/ 1 h 264"/>
                <a:gd name="T68" fmla="*/ 1 w 589"/>
                <a:gd name="T69" fmla="*/ 1 h 264"/>
                <a:gd name="T70" fmla="*/ 1 w 589"/>
                <a:gd name="T71" fmla="*/ 1 h 264"/>
                <a:gd name="T72" fmla="*/ 1 w 589"/>
                <a:gd name="T73" fmla="*/ 1 h 264"/>
                <a:gd name="T74" fmla="*/ 1 w 589"/>
                <a:gd name="T75" fmla="*/ 1 h 264"/>
                <a:gd name="T76" fmla="*/ 1 w 589"/>
                <a:gd name="T77" fmla="*/ 1 h 264"/>
                <a:gd name="T78" fmla="*/ 1 w 589"/>
                <a:gd name="T79" fmla="*/ 1 h 264"/>
                <a:gd name="T80" fmla="*/ 1 w 589"/>
                <a:gd name="T81" fmla="*/ 1 h 264"/>
                <a:gd name="T82" fmla="*/ 1 w 589"/>
                <a:gd name="T83" fmla="*/ 1 h 264"/>
                <a:gd name="T84" fmla="*/ 1 w 589"/>
                <a:gd name="T85" fmla="*/ 1 h 264"/>
                <a:gd name="T86" fmla="*/ 1 w 589"/>
                <a:gd name="T87" fmla="*/ 1 h 264"/>
                <a:gd name="T88" fmla="*/ 1 w 589"/>
                <a:gd name="T89" fmla="*/ 1 h 264"/>
                <a:gd name="T90" fmla="*/ 1 w 589"/>
                <a:gd name="T91" fmla="*/ 1 h 264"/>
                <a:gd name="T92" fmla="*/ 1 w 589"/>
                <a:gd name="T93" fmla="*/ 1 h 264"/>
                <a:gd name="T94" fmla="*/ 1 w 589"/>
                <a:gd name="T95" fmla="*/ 1 h 264"/>
                <a:gd name="T96" fmla="*/ 1 w 589"/>
                <a:gd name="T97" fmla="*/ 1 h 264"/>
                <a:gd name="T98" fmla="*/ 1 w 589"/>
                <a:gd name="T99" fmla="*/ 1 h 264"/>
                <a:gd name="T100" fmla="*/ 1 w 589"/>
                <a:gd name="T101" fmla="*/ 1 h 264"/>
                <a:gd name="T102" fmla="*/ 1 w 589"/>
                <a:gd name="T103" fmla="*/ 1 h 264"/>
                <a:gd name="T104" fmla="*/ 1 w 589"/>
                <a:gd name="T105" fmla="*/ 1 h 264"/>
                <a:gd name="T106" fmla="*/ 1 w 589"/>
                <a:gd name="T107" fmla="*/ 1 h 264"/>
                <a:gd name="T108" fmla="*/ 1 w 589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9"/>
                <a:gd name="T166" fmla="*/ 0 h 264"/>
                <a:gd name="T167" fmla="*/ 589 w 589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9" h="264">
                  <a:moveTo>
                    <a:pt x="161" y="264"/>
                  </a:moveTo>
                  <a:lnTo>
                    <a:pt x="40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9" y="7"/>
                  </a:lnTo>
                  <a:lnTo>
                    <a:pt x="16" y="15"/>
                  </a:lnTo>
                  <a:lnTo>
                    <a:pt x="19" y="18"/>
                  </a:lnTo>
                  <a:lnTo>
                    <a:pt x="23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4" y="16"/>
                  </a:lnTo>
                  <a:lnTo>
                    <a:pt x="63" y="9"/>
                  </a:lnTo>
                  <a:lnTo>
                    <a:pt x="82" y="6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5" y="9"/>
                  </a:lnTo>
                  <a:lnTo>
                    <a:pt x="194" y="16"/>
                  </a:lnTo>
                  <a:lnTo>
                    <a:pt x="202" y="20"/>
                  </a:lnTo>
                  <a:lnTo>
                    <a:pt x="211" y="20"/>
                  </a:lnTo>
                  <a:lnTo>
                    <a:pt x="223" y="22"/>
                  </a:lnTo>
                  <a:lnTo>
                    <a:pt x="237" y="20"/>
                  </a:lnTo>
                  <a:lnTo>
                    <a:pt x="257" y="18"/>
                  </a:lnTo>
                  <a:lnTo>
                    <a:pt x="282" y="15"/>
                  </a:lnTo>
                  <a:lnTo>
                    <a:pt x="295" y="7"/>
                  </a:lnTo>
                  <a:lnTo>
                    <a:pt x="308" y="4"/>
                  </a:lnTo>
                  <a:lnTo>
                    <a:pt x="313" y="7"/>
                  </a:lnTo>
                  <a:lnTo>
                    <a:pt x="314" y="11"/>
                  </a:lnTo>
                  <a:lnTo>
                    <a:pt x="316" y="13"/>
                  </a:lnTo>
                  <a:lnTo>
                    <a:pt x="316" y="16"/>
                  </a:lnTo>
                  <a:lnTo>
                    <a:pt x="309" y="33"/>
                  </a:lnTo>
                  <a:lnTo>
                    <a:pt x="306" y="42"/>
                  </a:lnTo>
                  <a:lnTo>
                    <a:pt x="301" y="49"/>
                  </a:lnTo>
                  <a:lnTo>
                    <a:pt x="292" y="60"/>
                  </a:lnTo>
                  <a:lnTo>
                    <a:pt x="287" y="67"/>
                  </a:lnTo>
                  <a:lnTo>
                    <a:pt x="280" y="73"/>
                  </a:lnTo>
                  <a:lnTo>
                    <a:pt x="273" y="77"/>
                  </a:lnTo>
                  <a:lnTo>
                    <a:pt x="266" y="80"/>
                  </a:lnTo>
                  <a:lnTo>
                    <a:pt x="256" y="84"/>
                  </a:lnTo>
                  <a:lnTo>
                    <a:pt x="247" y="86"/>
                  </a:lnTo>
                  <a:lnTo>
                    <a:pt x="237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91"/>
                  </a:lnTo>
                  <a:lnTo>
                    <a:pt x="220" y="102"/>
                  </a:lnTo>
                  <a:lnTo>
                    <a:pt x="216" y="120"/>
                  </a:lnTo>
                  <a:lnTo>
                    <a:pt x="211" y="129"/>
                  </a:lnTo>
                  <a:lnTo>
                    <a:pt x="206" y="140"/>
                  </a:lnTo>
                  <a:lnTo>
                    <a:pt x="197" y="149"/>
                  </a:lnTo>
                  <a:lnTo>
                    <a:pt x="187" y="157"/>
                  </a:lnTo>
                  <a:lnTo>
                    <a:pt x="178" y="162"/>
                  </a:lnTo>
                  <a:lnTo>
                    <a:pt x="173" y="166"/>
                  </a:lnTo>
                  <a:lnTo>
                    <a:pt x="168" y="166"/>
                  </a:lnTo>
                  <a:lnTo>
                    <a:pt x="163" y="168"/>
                  </a:lnTo>
                  <a:lnTo>
                    <a:pt x="161" y="166"/>
                  </a:lnTo>
                  <a:lnTo>
                    <a:pt x="157" y="164"/>
                  </a:lnTo>
                  <a:lnTo>
                    <a:pt x="157" y="160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4"/>
                  </a:lnTo>
                  <a:lnTo>
                    <a:pt x="164" y="133"/>
                  </a:lnTo>
                  <a:lnTo>
                    <a:pt x="168" y="124"/>
                  </a:lnTo>
                  <a:lnTo>
                    <a:pt x="169" y="115"/>
                  </a:lnTo>
                  <a:lnTo>
                    <a:pt x="169" y="107"/>
                  </a:lnTo>
                  <a:lnTo>
                    <a:pt x="168" y="100"/>
                  </a:lnTo>
                  <a:lnTo>
                    <a:pt x="166" y="93"/>
                  </a:lnTo>
                  <a:lnTo>
                    <a:pt x="163" y="87"/>
                  </a:lnTo>
                  <a:lnTo>
                    <a:pt x="159" y="84"/>
                  </a:lnTo>
                  <a:lnTo>
                    <a:pt x="156" y="78"/>
                  </a:lnTo>
                  <a:lnTo>
                    <a:pt x="151" y="75"/>
                  </a:lnTo>
                  <a:lnTo>
                    <a:pt x="140" y="71"/>
                  </a:lnTo>
                  <a:lnTo>
                    <a:pt x="130" y="67"/>
                  </a:lnTo>
                  <a:lnTo>
                    <a:pt x="118" y="66"/>
                  </a:lnTo>
                  <a:lnTo>
                    <a:pt x="107" y="66"/>
                  </a:lnTo>
                  <a:lnTo>
                    <a:pt x="94" y="67"/>
                  </a:lnTo>
                  <a:lnTo>
                    <a:pt x="87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1" y="82"/>
                  </a:lnTo>
                  <a:lnTo>
                    <a:pt x="52" y="93"/>
                  </a:lnTo>
                  <a:lnTo>
                    <a:pt x="47" y="106"/>
                  </a:lnTo>
                  <a:lnTo>
                    <a:pt x="42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40" y="162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1" y="202"/>
                  </a:lnTo>
                  <a:lnTo>
                    <a:pt x="69" y="209"/>
                  </a:lnTo>
                  <a:lnTo>
                    <a:pt x="75" y="213"/>
                  </a:lnTo>
                  <a:lnTo>
                    <a:pt x="80" y="217"/>
                  </a:lnTo>
                  <a:lnTo>
                    <a:pt x="87" y="219"/>
                  </a:lnTo>
                  <a:lnTo>
                    <a:pt x="92" y="220"/>
                  </a:lnTo>
                  <a:lnTo>
                    <a:pt x="109" y="222"/>
                  </a:lnTo>
                  <a:lnTo>
                    <a:pt x="126" y="220"/>
                  </a:lnTo>
                  <a:lnTo>
                    <a:pt x="142" y="215"/>
                  </a:lnTo>
                  <a:lnTo>
                    <a:pt x="149" y="211"/>
                  </a:lnTo>
                  <a:lnTo>
                    <a:pt x="154" y="208"/>
                  </a:lnTo>
                  <a:lnTo>
                    <a:pt x="164" y="200"/>
                  </a:lnTo>
                  <a:lnTo>
                    <a:pt x="201" y="177"/>
                  </a:lnTo>
                  <a:lnTo>
                    <a:pt x="240" y="148"/>
                  </a:lnTo>
                  <a:lnTo>
                    <a:pt x="282" y="117"/>
                  </a:lnTo>
                  <a:lnTo>
                    <a:pt x="323" y="87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1" y="26"/>
                  </a:lnTo>
                  <a:lnTo>
                    <a:pt x="439" y="16"/>
                  </a:lnTo>
                  <a:lnTo>
                    <a:pt x="456" y="11"/>
                  </a:lnTo>
                  <a:lnTo>
                    <a:pt x="471" y="6"/>
                  </a:lnTo>
                  <a:lnTo>
                    <a:pt x="490" y="6"/>
                  </a:lnTo>
                  <a:lnTo>
                    <a:pt x="509" y="9"/>
                  </a:lnTo>
                  <a:lnTo>
                    <a:pt x="520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49" y="33"/>
                  </a:lnTo>
                  <a:lnTo>
                    <a:pt x="559" y="42"/>
                  </a:lnTo>
                  <a:lnTo>
                    <a:pt x="566" y="53"/>
                  </a:lnTo>
                  <a:lnTo>
                    <a:pt x="573" y="64"/>
                  </a:lnTo>
                  <a:lnTo>
                    <a:pt x="580" y="77"/>
                  </a:lnTo>
                  <a:lnTo>
                    <a:pt x="584" y="84"/>
                  </a:lnTo>
                  <a:lnTo>
                    <a:pt x="589" y="89"/>
                  </a:lnTo>
                  <a:lnTo>
                    <a:pt x="589" y="189"/>
                  </a:lnTo>
                  <a:lnTo>
                    <a:pt x="532" y="264"/>
                  </a:lnTo>
                  <a:lnTo>
                    <a:pt x="199" y="264"/>
                  </a:lnTo>
                  <a:lnTo>
                    <a:pt x="201" y="259"/>
                  </a:lnTo>
                  <a:lnTo>
                    <a:pt x="204" y="255"/>
                  </a:lnTo>
                  <a:lnTo>
                    <a:pt x="207" y="251"/>
                  </a:lnTo>
                  <a:lnTo>
                    <a:pt x="213" y="249"/>
                  </a:lnTo>
                  <a:lnTo>
                    <a:pt x="216" y="246"/>
                  </a:lnTo>
                  <a:lnTo>
                    <a:pt x="220" y="244"/>
                  </a:lnTo>
                  <a:lnTo>
                    <a:pt x="232" y="239"/>
                  </a:lnTo>
                  <a:lnTo>
                    <a:pt x="245" y="237"/>
                  </a:lnTo>
                  <a:lnTo>
                    <a:pt x="256" y="239"/>
                  </a:lnTo>
                  <a:lnTo>
                    <a:pt x="268" y="242"/>
                  </a:lnTo>
                  <a:lnTo>
                    <a:pt x="270" y="240"/>
                  </a:lnTo>
                  <a:lnTo>
                    <a:pt x="273" y="239"/>
                  </a:lnTo>
                  <a:lnTo>
                    <a:pt x="276" y="228"/>
                  </a:lnTo>
                  <a:lnTo>
                    <a:pt x="282" y="217"/>
                  </a:lnTo>
                  <a:lnTo>
                    <a:pt x="285" y="211"/>
                  </a:lnTo>
                  <a:lnTo>
                    <a:pt x="290" y="206"/>
                  </a:lnTo>
                  <a:lnTo>
                    <a:pt x="295" y="202"/>
                  </a:lnTo>
                  <a:lnTo>
                    <a:pt x="301" y="198"/>
                  </a:lnTo>
                  <a:lnTo>
                    <a:pt x="306" y="193"/>
                  </a:lnTo>
                  <a:lnTo>
                    <a:pt x="311" y="191"/>
                  </a:lnTo>
                  <a:lnTo>
                    <a:pt x="318" y="189"/>
                  </a:lnTo>
                  <a:lnTo>
                    <a:pt x="323" y="189"/>
                  </a:lnTo>
                  <a:lnTo>
                    <a:pt x="325" y="191"/>
                  </a:lnTo>
                  <a:lnTo>
                    <a:pt x="328" y="193"/>
                  </a:lnTo>
                  <a:lnTo>
                    <a:pt x="328" y="208"/>
                  </a:lnTo>
                  <a:lnTo>
                    <a:pt x="323" y="219"/>
                  </a:lnTo>
                  <a:lnTo>
                    <a:pt x="320" y="229"/>
                  </a:lnTo>
                  <a:lnTo>
                    <a:pt x="320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2" y="246"/>
                  </a:lnTo>
                  <a:lnTo>
                    <a:pt x="339" y="248"/>
                  </a:lnTo>
                  <a:lnTo>
                    <a:pt x="345" y="248"/>
                  </a:lnTo>
                  <a:lnTo>
                    <a:pt x="351" y="246"/>
                  </a:lnTo>
                  <a:lnTo>
                    <a:pt x="358" y="244"/>
                  </a:lnTo>
                  <a:lnTo>
                    <a:pt x="363" y="240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1" y="215"/>
                  </a:lnTo>
                  <a:lnTo>
                    <a:pt x="361" y="208"/>
                  </a:lnTo>
                  <a:lnTo>
                    <a:pt x="361" y="198"/>
                  </a:lnTo>
                  <a:lnTo>
                    <a:pt x="363" y="184"/>
                  </a:lnTo>
                  <a:lnTo>
                    <a:pt x="368" y="164"/>
                  </a:lnTo>
                  <a:lnTo>
                    <a:pt x="377" y="153"/>
                  </a:lnTo>
                  <a:lnTo>
                    <a:pt x="385" y="142"/>
                  </a:lnTo>
                  <a:lnTo>
                    <a:pt x="390" y="137"/>
                  </a:lnTo>
                  <a:lnTo>
                    <a:pt x="396" y="133"/>
                  </a:lnTo>
                  <a:lnTo>
                    <a:pt x="401" y="131"/>
                  </a:lnTo>
                  <a:lnTo>
                    <a:pt x="408" y="129"/>
                  </a:lnTo>
                  <a:lnTo>
                    <a:pt x="411" y="126"/>
                  </a:lnTo>
                  <a:lnTo>
                    <a:pt x="416" y="124"/>
                  </a:lnTo>
                  <a:lnTo>
                    <a:pt x="421" y="128"/>
                  </a:lnTo>
                  <a:lnTo>
                    <a:pt x="423" y="133"/>
                  </a:lnTo>
                  <a:lnTo>
                    <a:pt x="423" y="138"/>
                  </a:lnTo>
                  <a:lnTo>
                    <a:pt x="420" y="148"/>
                  </a:lnTo>
                  <a:lnTo>
                    <a:pt x="416" y="157"/>
                  </a:lnTo>
                  <a:lnTo>
                    <a:pt x="414" y="168"/>
                  </a:lnTo>
                  <a:lnTo>
                    <a:pt x="413" y="180"/>
                  </a:lnTo>
                  <a:lnTo>
                    <a:pt x="420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7" y="219"/>
                  </a:lnTo>
                  <a:lnTo>
                    <a:pt x="456" y="220"/>
                  </a:lnTo>
                  <a:lnTo>
                    <a:pt x="468" y="222"/>
                  </a:lnTo>
                  <a:lnTo>
                    <a:pt x="478" y="222"/>
                  </a:lnTo>
                  <a:lnTo>
                    <a:pt x="490" y="220"/>
                  </a:lnTo>
                  <a:lnTo>
                    <a:pt x="501" y="219"/>
                  </a:lnTo>
                  <a:lnTo>
                    <a:pt x="509" y="215"/>
                  </a:lnTo>
                  <a:lnTo>
                    <a:pt x="518" y="206"/>
                  </a:lnTo>
                  <a:lnTo>
                    <a:pt x="527" y="197"/>
                  </a:lnTo>
                  <a:lnTo>
                    <a:pt x="532" y="184"/>
                  </a:lnTo>
                  <a:lnTo>
                    <a:pt x="537" y="173"/>
                  </a:lnTo>
                  <a:lnTo>
                    <a:pt x="539" y="160"/>
                  </a:lnTo>
                  <a:lnTo>
                    <a:pt x="540" y="146"/>
                  </a:lnTo>
                  <a:lnTo>
                    <a:pt x="539" y="133"/>
                  </a:lnTo>
                  <a:lnTo>
                    <a:pt x="537" y="120"/>
                  </a:lnTo>
                  <a:lnTo>
                    <a:pt x="534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5" y="78"/>
                  </a:lnTo>
                  <a:lnTo>
                    <a:pt x="504" y="73"/>
                  </a:lnTo>
                  <a:lnTo>
                    <a:pt x="494" y="67"/>
                  </a:lnTo>
                  <a:lnTo>
                    <a:pt x="483" y="66"/>
                  </a:lnTo>
                  <a:lnTo>
                    <a:pt x="471" y="66"/>
                  </a:lnTo>
                  <a:lnTo>
                    <a:pt x="465" y="66"/>
                  </a:lnTo>
                  <a:lnTo>
                    <a:pt x="458" y="66"/>
                  </a:lnTo>
                  <a:lnTo>
                    <a:pt x="446" y="71"/>
                  </a:lnTo>
                  <a:lnTo>
                    <a:pt x="427" y="80"/>
                  </a:lnTo>
                  <a:lnTo>
                    <a:pt x="368" y="120"/>
                  </a:lnTo>
                  <a:lnTo>
                    <a:pt x="301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1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Freeform 52"/>
            <p:cNvSpPr>
              <a:spLocks/>
            </p:cNvSpPr>
            <p:nvPr/>
          </p:nvSpPr>
          <p:spPr bwMode="auto">
            <a:xfrm rot="-5400000">
              <a:off x="474" y="2648"/>
              <a:ext cx="339" cy="131"/>
            </a:xfrm>
            <a:custGeom>
              <a:avLst/>
              <a:gdLst>
                <a:gd name="T0" fmla="*/ 0 w 589"/>
                <a:gd name="T1" fmla="*/ 1 h 262"/>
                <a:gd name="T2" fmla="*/ 1 w 589"/>
                <a:gd name="T3" fmla="*/ 1 h 262"/>
                <a:gd name="T4" fmla="*/ 1 w 589"/>
                <a:gd name="T5" fmla="*/ 1 h 262"/>
                <a:gd name="T6" fmla="*/ 1 w 589"/>
                <a:gd name="T7" fmla="*/ 1 h 262"/>
                <a:gd name="T8" fmla="*/ 1 w 589"/>
                <a:gd name="T9" fmla="*/ 1 h 262"/>
                <a:gd name="T10" fmla="*/ 1 w 589"/>
                <a:gd name="T11" fmla="*/ 1 h 262"/>
                <a:gd name="T12" fmla="*/ 1 w 589"/>
                <a:gd name="T13" fmla="*/ 1 h 262"/>
                <a:gd name="T14" fmla="*/ 1 w 589"/>
                <a:gd name="T15" fmla="*/ 1 h 262"/>
                <a:gd name="T16" fmla="*/ 1 w 589"/>
                <a:gd name="T17" fmla="*/ 1 h 262"/>
                <a:gd name="T18" fmla="*/ 1 w 589"/>
                <a:gd name="T19" fmla="*/ 1 h 262"/>
                <a:gd name="T20" fmla="*/ 1 w 589"/>
                <a:gd name="T21" fmla="*/ 1 h 262"/>
                <a:gd name="T22" fmla="*/ 1 w 589"/>
                <a:gd name="T23" fmla="*/ 1 h 262"/>
                <a:gd name="T24" fmla="*/ 1 w 589"/>
                <a:gd name="T25" fmla="*/ 1 h 262"/>
                <a:gd name="T26" fmla="*/ 1 w 589"/>
                <a:gd name="T27" fmla="*/ 1 h 262"/>
                <a:gd name="T28" fmla="*/ 1 w 589"/>
                <a:gd name="T29" fmla="*/ 1 h 262"/>
                <a:gd name="T30" fmla="*/ 1 w 589"/>
                <a:gd name="T31" fmla="*/ 1 h 262"/>
                <a:gd name="T32" fmla="*/ 1 w 589"/>
                <a:gd name="T33" fmla="*/ 1 h 262"/>
                <a:gd name="T34" fmla="*/ 1 w 589"/>
                <a:gd name="T35" fmla="*/ 1 h 262"/>
                <a:gd name="T36" fmla="*/ 1 w 589"/>
                <a:gd name="T37" fmla="*/ 1 h 262"/>
                <a:gd name="T38" fmla="*/ 1 w 589"/>
                <a:gd name="T39" fmla="*/ 1 h 262"/>
                <a:gd name="T40" fmla="*/ 1 w 589"/>
                <a:gd name="T41" fmla="*/ 1 h 262"/>
                <a:gd name="T42" fmla="*/ 1 w 589"/>
                <a:gd name="T43" fmla="*/ 1 h 262"/>
                <a:gd name="T44" fmla="*/ 1 w 589"/>
                <a:gd name="T45" fmla="*/ 1 h 262"/>
                <a:gd name="T46" fmla="*/ 1 w 589"/>
                <a:gd name="T47" fmla="*/ 1 h 262"/>
                <a:gd name="T48" fmla="*/ 1 w 589"/>
                <a:gd name="T49" fmla="*/ 1 h 262"/>
                <a:gd name="T50" fmla="*/ 1 w 589"/>
                <a:gd name="T51" fmla="*/ 1 h 262"/>
                <a:gd name="T52" fmla="*/ 1 w 589"/>
                <a:gd name="T53" fmla="*/ 1 h 262"/>
                <a:gd name="T54" fmla="*/ 1 w 589"/>
                <a:gd name="T55" fmla="*/ 1 h 262"/>
                <a:gd name="T56" fmla="*/ 1 w 589"/>
                <a:gd name="T57" fmla="*/ 1 h 262"/>
                <a:gd name="T58" fmla="*/ 1 w 589"/>
                <a:gd name="T59" fmla="*/ 1 h 262"/>
                <a:gd name="T60" fmla="*/ 1 w 589"/>
                <a:gd name="T61" fmla="*/ 1 h 262"/>
                <a:gd name="T62" fmla="*/ 1 w 589"/>
                <a:gd name="T63" fmla="*/ 1 h 262"/>
                <a:gd name="T64" fmla="*/ 1 w 589"/>
                <a:gd name="T65" fmla="*/ 1 h 262"/>
                <a:gd name="T66" fmla="*/ 1 w 589"/>
                <a:gd name="T67" fmla="*/ 1 h 262"/>
                <a:gd name="T68" fmla="*/ 1 w 589"/>
                <a:gd name="T69" fmla="*/ 1 h 262"/>
                <a:gd name="T70" fmla="*/ 1 w 589"/>
                <a:gd name="T71" fmla="*/ 1 h 262"/>
                <a:gd name="T72" fmla="*/ 1 w 589"/>
                <a:gd name="T73" fmla="*/ 1 h 262"/>
                <a:gd name="T74" fmla="*/ 1 w 589"/>
                <a:gd name="T75" fmla="*/ 1 h 262"/>
                <a:gd name="T76" fmla="*/ 1 w 589"/>
                <a:gd name="T77" fmla="*/ 1 h 262"/>
                <a:gd name="T78" fmla="*/ 1 w 589"/>
                <a:gd name="T79" fmla="*/ 1 h 262"/>
                <a:gd name="T80" fmla="*/ 1 w 589"/>
                <a:gd name="T81" fmla="*/ 1 h 262"/>
                <a:gd name="T82" fmla="*/ 1 w 589"/>
                <a:gd name="T83" fmla="*/ 1 h 262"/>
                <a:gd name="T84" fmla="*/ 1 w 589"/>
                <a:gd name="T85" fmla="*/ 1 h 262"/>
                <a:gd name="T86" fmla="*/ 1 w 589"/>
                <a:gd name="T87" fmla="*/ 1 h 262"/>
                <a:gd name="T88" fmla="*/ 1 w 589"/>
                <a:gd name="T89" fmla="*/ 1 h 262"/>
                <a:gd name="T90" fmla="*/ 1 w 589"/>
                <a:gd name="T91" fmla="*/ 1 h 262"/>
                <a:gd name="T92" fmla="*/ 1 w 589"/>
                <a:gd name="T93" fmla="*/ 1 h 262"/>
                <a:gd name="T94" fmla="*/ 1 w 589"/>
                <a:gd name="T95" fmla="*/ 1 h 262"/>
                <a:gd name="T96" fmla="*/ 1 w 589"/>
                <a:gd name="T97" fmla="*/ 1 h 262"/>
                <a:gd name="T98" fmla="*/ 1 w 589"/>
                <a:gd name="T99" fmla="*/ 1 h 262"/>
                <a:gd name="T100" fmla="*/ 1 w 589"/>
                <a:gd name="T101" fmla="*/ 1 h 262"/>
                <a:gd name="T102" fmla="*/ 1 w 589"/>
                <a:gd name="T103" fmla="*/ 1 h 262"/>
                <a:gd name="T104" fmla="*/ 1 w 589"/>
                <a:gd name="T105" fmla="*/ 1 h 262"/>
                <a:gd name="T106" fmla="*/ 1 w 589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9"/>
                <a:gd name="T163" fmla="*/ 0 h 262"/>
                <a:gd name="T164" fmla="*/ 589 w 589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9" h="262">
                  <a:moveTo>
                    <a:pt x="161" y="0"/>
                  </a:moveTo>
                  <a:lnTo>
                    <a:pt x="40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9" y="255"/>
                  </a:lnTo>
                  <a:lnTo>
                    <a:pt x="16" y="248"/>
                  </a:lnTo>
                  <a:lnTo>
                    <a:pt x="19" y="246"/>
                  </a:lnTo>
                  <a:lnTo>
                    <a:pt x="23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4" y="246"/>
                  </a:lnTo>
                  <a:lnTo>
                    <a:pt x="63" y="253"/>
                  </a:lnTo>
                  <a:lnTo>
                    <a:pt x="82" y="257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2"/>
                  </a:lnTo>
                  <a:lnTo>
                    <a:pt x="175" y="253"/>
                  </a:lnTo>
                  <a:lnTo>
                    <a:pt x="194" y="246"/>
                  </a:lnTo>
                  <a:lnTo>
                    <a:pt x="211" y="242"/>
                  </a:lnTo>
                  <a:lnTo>
                    <a:pt x="237" y="242"/>
                  </a:lnTo>
                  <a:lnTo>
                    <a:pt x="257" y="244"/>
                  </a:lnTo>
                  <a:lnTo>
                    <a:pt x="282" y="249"/>
                  </a:lnTo>
                  <a:lnTo>
                    <a:pt x="295" y="255"/>
                  </a:lnTo>
                  <a:lnTo>
                    <a:pt x="308" y="258"/>
                  </a:lnTo>
                  <a:lnTo>
                    <a:pt x="313" y="255"/>
                  </a:lnTo>
                  <a:lnTo>
                    <a:pt x="314" y="253"/>
                  </a:lnTo>
                  <a:lnTo>
                    <a:pt x="316" y="249"/>
                  </a:lnTo>
                  <a:lnTo>
                    <a:pt x="316" y="248"/>
                  </a:lnTo>
                  <a:lnTo>
                    <a:pt x="309" y="231"/>
                  </a:lnTo>
                  <a:lnTo>
                    <a:pt x="306" y="220"/>
                  </a:lnTo>
                  <a:lnTo>
                    <a:pt x="301" y="213"/>
                  </a:lnTo>
                  <a:lnTo>
                    <a:pt x="292" y="202"/>
                  </a:lnTo>
                  <a:lnTo>
                    <a:pt x="287" y="195"/>
                  </a:lnTo>
                  <a:lnTo>
                    <a:pt x="280" y="189"/>
                  </a:lnTo>
                  <a:lnTo>
                    <a:pt x="273" y="186"/>
                  </a:lnTo>
                  <a:lnTo>
                    <a:pt x="266" y="182"/>
                  </a:lnTo>
                  <a:lnTo>
                    <a:pt x="256" y="178"/>
                  </a:lnTo>
                  <a:lnTo>
                    <a:pt x="247" y="177"/>
                  </a:lnTo>
                  <a:lnTo>
                    <a:pt x="237" y="175"/>
                  </a:lnTo>
                  <a:lnTo>
                    <a:pt x="226" y="175"/>
                  </a:lnTo>
                  <a:lnTo>
                    <a:pt x="223" y="173"/>
                  </a:lnTo>
                  <a:lnTo>
                    <a:pt x="221" y="173"/>
                  </a:lnTo>
                  <a:lnTo>
                    <a:pt x="220" y="162"/>
                  </a:lnTo>
                  <a:lnTo>
                    <a:pt x="216" y="144"/>
                  </a:lnTo>
                  <a:lnTo>
                    <a:pt x="211" y="133"/>
                  </a:lnTo>
                  <a:lnTo>
                    <a:pt x="206" y="124"/>
                  </a:lnTo>
                  <a:lnTo>
                    <a:pt x="197" y="113"/>
                  </a:lnTo>
                  <a:lnTo>
                    <a:pt x="187" y="106"/>
                  </a:lnTo>
                  <a:lnTo>
                    <a:pt x="178" y="100"/>
                  </a:lnTo>
                  <a:lnTo>
                    <a:pt x="173" y="98"/>
                  </a:lnTo>
                  <a:lnTo>
                    <a:pt x="168" y="96"/>
                  </a:lnTo>
                  <a:lnTo>
                    <a:pt x="163" y="96"/>
                  </a:lnTo>
                  <a:lnTo>
                    <a:pt x="161" y="96"/>
                  </a:lnTo>
                  <a:lnTo>
                    <a:pt x="157" y="100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3"/>
                  </a:lnTo>
                  <a:lnTo>
                    <a:pt x="159" y="118"/>
                  </a:lnTo>
                  <a:lnTo>
                    <a:pt x="164" y="129"/>
                  </a:lnTo>
                  <a:lnTo>
                    <a:pt x="168" y="138"/>
                  </a:lnTo>
                  <a:lnTo>
                    <a:pt x="169" y="147"/>
                  </a:lnTo>
                  <a:lnTo>
                    <a:pt x="169" y="155"/>
                  </a:lnTo>
                  <a:lnTo>
                    <a:pt x="168" y="164"/>
                  </a:lnTo>
                  <a:lnTo>
                    <a:pt x="166" y="169"/>
                  </a:lnTo>
                  <a:lnTo>
                    <a:pt x="163" y="175"/>
                  </a:lnTo>
                  <a:lnTo>
                    <a:pt x="159" y="180"/>
                  </a:lnTo>
                  <a:lnTo>
                    <a:pt x="156" y="184"/>
                  </a:lnTo>
                  <a:lnTo>
                    <a:pt x="151" y="187"/>
                  </a:lnTo>
                  <a:lnTo>
                    <a:pt x="140" y="193"/>
                  </a:lnTo>
                  <a:lnTo>
                    <a:pt x="130" y="197"/>
                  </a:lnTo>
                  <a:lnTo>
                    <a:pt x="118" y="197"/>
                  </a:lnTo>
                  <a:lnTo>
                    <a:pt x="107" y="198"/>
                  </a:lnTo>
                  <a:lnTo>
                    <a:pt x="94" y="197"/>
                  </a:lnTo>
                  <a:lnTo>
                    <a:pt x="87" y="197"/>
                  </a:lnTo>
                  <a:lnTo>
                    <a:pt x="78" y="193"/>
                  </a:lnTo>
                  <a:lnTo>
                    <a:pt x="69" y="189"/>
                  </a:lnTo>
                  <a:lnTo>
                    <a:pt x="61" y="180"/>
                  </a:lnTo>
                  <a:lnTo>
                    <a:pt x="52" y="171"/>
                  </a:lnTo>
                  <a:lnTo>
                    <a:pt x="47" y="158"/>
                  </a:lnTo>
                  <a:lnTo>
                    <a:pt x="42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6"/>
                  </a:lnTo>
                  <a:lnTo>
                    <a:pt x="54" y="73"/>
                  </a:lnTo>
                  <a:lnTo>
                    <a:pt x="61" y="62"/>
                  </a:lnTo>
                  <a:lnTo>
                    <a:pt x="69" y="53"/>
                  </a:lnTo>
                  <a:lnTo>
                    <a:pt x="80" y="46"/>
                  </a:lnTo>
                  <a:lnTo>
                    <a:pt x="92" y="42"/>
                  </a:lnTo>
                  <a:lnTo>
                    <a:pt x="109" y="42"/>
                  </a:lnTo>
                  <a:lnTo>
                    <a:pt x="126" y="44"/>
                  </a:lnTo>
                  <a:lnTo>
                    <a:pt x="142" y="49"/>
                  </a:lnTo>
                  <a:lnTo>
                    <a:pt x="149" y="51"/>
                  </a:lnTo>
                  <a:lnTo>
                    <a:pt x="154" y="55"/>
                  </a:lnTo>
                  <a:lnTo>
                    <a:pt x="164" y="62"/>
                  </a:lnTo>
                  <a:lnTo>
                    <a:pt x="201" y="87"/>
                  </a:lnTo>
                  <a:lnTo>
                    <a:pt x="240" y="116"/>
                  </a:lnTo>
                  <a:lnTo>
                    <a:pt x="282" y="146"/>
                  </a:lnTo>
                  <a:lnTo>
                    <a:pt x="323" y="177"/>
                  </a:lnTo>
                  <a:lnTo>
                    <a:pt x="364" y="204"/>
                  </a:lnTo>
                  <a:lnTo>
                    <a:pt x="404" y="228"/>
                  </a:lnTo>
                  <a:lnTo>
                    <a:pt x="421" y="237"/>
                  </a:lnTo>
                  <a:lnTo>
                    <a:pt x="439" y="246"/>
                  </a:lnTo>
                  <a:lnTo>
                    <a:pt x="456" y="251"/>
                  </a:lnTo>
                  <a:lnTo>
                    <a:pt x="471" y="257"/>
                  </a:lnTo>
                  <a:lnTo>
                    <a:pt x="490" y="257"/>
                  </a:lnTo>
                  <a:lnTo>
                    <a:pt x="509" y="255"/>
                  </a:lnTo>
                  <a:lnTo>
                    <a:pt x="520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49" y="231"/>
                  </a:lnTo>
                  <a:lnTo>
                    <a:pt x="559" y="220"/>
                  </a:lnTo>
                  <a:lnTo>
                    <a:pt x="566" y="209"/>
                  </a:lnTo>
                  <a:lnTo>
                    <a:pt x="573" y="198"/>
                  </a:lnTo>
                  <a:lnTo>
                    <a:pt x="580" y="187"/>
                  </a:lnTo>
                  <a:lnTo>
                    <a:pt x="584" y="180"/>
                  </a:lnTo>
                  <a:lnTo>
                    <a:pt x="589" y="175"/>
                  </a:lnTo>
                  <a:lnTo>
                    <a:pt x="589" y="73"/>
                  </a:lnTo>
                  <a:lnTo>
                    <a:pt x="532" y="0"/>
                  </a:lnTo>
                  <a:lnTo>
                    <a:pt x="199" y="0"/>
                  </a:lnTo>
                  <a:lnTo>
                    <a:pt x="201" y="4"/>
                  </a:lnTo>
                  <a:lnTo>
                    <a:pt x="204" y="9"/>
                  </a:lnTo>
                  <a:lnTo>
                    <a:pt x="207" y="13"/>
                  </a:lnTo>
                  <a:lnTo>
                    <a:pt x="213" y="15"/>
                  </a:lnTo>
                  <a:lnTo>
                    <a:pt x="216" y="16"/>
                  </a:lnTo>
                  <a:lnTo>
                    <a:pt x="220" y="18"/>
                  </a:lnTo>
                  <a:lnTo>
                    <a:pt x="232" y="24"/>
                  </a:lnTo>
                  <a:lnTo>
                    <a:pt x="245" y="25"/>
                  </a:lnTo>
                  <a:lnTo>
                    <a:pt x="256" y="24"/>
                  </a:lnTo>
                  <a:lnTo>
                    <a:pt x="268" y="22"/>
                  </a:lnTo>
                  <a:lnTo>
                    <a:pt x="270" y="24"/>
                  </a:lnTo>
                  <a:lnTo>
                    <a:pt x="273" y="25"/>
                  </a:lnTo>
                  <a:lnTo>
                    <a:pt x="276" y="36"/>
                  </a:lnTo>
                  <a:lnTo>
                    <a:pt x="282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2"/>
                  </a:lnTo>
                  <a:lnTo>
                    <a:pt x="301" y="66"/>
                  </a:lnTo>
                  <a:lnTo>
                    <a:pt x="306" y="69"/>
                  </a:lnTo>
                  <a:lnTo>
                    <a:pt x="311" y="73"/>
                  </a:lnTo>
                  <a:lnTo>
                    <a:pt x="318" y="73"/>
                  </a:lnTo>
                  <a:lnTo>
                    <a:pt x="323" y="73"/>
                  </a:lnTo>
                  <a:lnTo>
                    <a:pt x="325" y="71"/>
                  </a:lnTo>
                  <a:lnTo>
                    <a:pt x="328" y="69"/>
                  </a:lnTo>
                  <a:lnTo>
                    <a:pt x="328" y="56"/>
                  </a:lnTo>
                  <a:lnTo>
                    <a:pt x="323" y="44"/>
                  </a:lnTo>
                  <a:lnTo>
                    <a:pt x="320" y="33"/>
                  </a:lnTo>
                  <a:lnTo>
                    <a:pt x="320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2" y="18"/>
                  </a:lnTo>
                  <a:lnTo>
                    <a:pt x="339" y="16"/>
                  </a:lnTo>
                  <a:lnTo>
                    <a:pt x="345" y="16"/>
                  </a:lnTo>
                  <a:lnTo>
                    <a:pt x="351" y="18"/>
                  </a:lnTo>
                  <a:lnTo>
                    <a:pt x="358" y="20"/>
                  </a:lnTo>
                  <a:lnTo>
                    <a:pt x="363" y="24"/>
                  </a:lnTo>
                  <a:lnTo>
                    <a:pt x="368" y="29"/>
                  </a:lnTo>
                  <a:lnTo>
                    <a:pt x="364" y="38"/>
                  </a:lnTo>
                  <a:lnTo>
                    <a:pt x="361" y="47"/>
                  </a:lnTo>
                  <a:lnTo>
                    <a:pt x="361" y="55"/>
                  </a:lnTo>
                  <a:lnTo>
                    <a:pt x="361" y="64"/>
                  </a:lnTo>
                  <a:lnTo>
                    <a:pt x="363" y="80"/>
                  </a:lnTo>
                  <a:lnTo>
                    <a:pt x="368" y="100"/>
                  </a:lnTo>
                  <a:lnTo>
                    <a:pt x="377" y="111"/>
                  </a:lnTo>
                  <a:lnTo>
                    <a:pt x="385" y="122"/>
                  </a:lnTo>
                  <a:lnTo>
                    <a:pt x="390" y="127"/>
                  </a:lnTo>
                  <a:lnTo>
                    <a:pt x="396" y="131"/>
                  </a:lnTo>
                  <a:lnTo>
                    <a:pt x="401" y="133"/>
                  </a:lnTo>
                  <a:lnTo>
                    <a:pt x="408" y="133"/>
                  </a:lnTo>
                  <a:lnTo>
                    <a:pt x="411" y="137"/>
                  </a:lnTo>
                  <a:lnTo>
                    <a:pt x="416" y="138"/>
                  </a:lnTo>
                  <a:lnTo>
                    <a:pt x="420" y="137"/>
                  </a:lnTo>
                  <a:lnTo>
                    <a:pt x="421" y="137"/>
                  </a:lnTo>
                  <a:lnTo>
                    <a:pt x="421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20" y="116"/>
                  </a:lnTo>
                  <a:lnTo>
                    <a:pt x="416" y="107"/>
                  </a:lnTo>
                  <a:lnTo>
                    <a:pt x="414" y="96"/>
                  </a:lnTo>
                  <a:lnTo>
                    <a:pt x="413" y="82"/>
                  </a:lnTo>
                  <a:lnTo>
                    <a:pt x="420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7" y="46"/>
                  </a:lnTo>
                  <a:lnTo>
                    <a:pt x="456" y="42"/>
                  </a:lnTo>
                  <a:lnTo>
                    <a:pt x="468" y="40"/>
                  </a:lnTo>
                  <a:lnTo>
                    <a:pt x="478" y="40"/>
                  </a:lnTo>
                  <a:lnTo>
                    <a:pt x="490" y="42"/>
                  </a:lnTo>
                  <a:lnTo>
                    <a:pt x="501" y="46"/>
                  </a:lnTo>
                  <a:lnTo>
                    <a:pt x="509" y="49"/>
                  </a:lnTo>
                  <a:lnTo>
                    <a:pt x="518" y="56"/>
                  </a:lnTo>
                  <a:lnTo>
                    <a:pt x="527" y="67"/>
                  </a:lnTo>
                  <a:lnTo>
                    <a:pt x="532" y="78"/>
                  </a:lnTo>
                  <a:lnTo>
                    <a:pt x="537" y="91"/>
                  </a:lnTo>
                  <a:lnTo>
                    <a:pt x="539" y="104"/>
                  </a:lnTo>
                  <a:lnTo>
                    <a:pt x="540" y="116"/>
                  </a:lnTo>
                  <a:lnTo>
                    <a:pt x="539" y="129"/>
                  </a:lnTo>
                  <a:lnTo>
                    <a:pt x="537" y="142"/>
                  </a:lnTo>
                  <a:lnTo>
                    <a:pt x="534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5" y="184"/>
                  </a:lnTo>
                  <a:lnTo>
                    <a:pt x="504" y="191"/>
                  </a:lnTo>
                  <a:lnTo>
                    <a:pt x="494" y="195"/>
                  </a:lnTo>
                  <a:lnTo>
                    <a:pt x="483" y="198"/>
                  </a:lnTo>
                  <a:lnTo>
                    <a:pt x="471" y="198"/>
                  </a:lnTo>
                  <a:lnTo>
                    <a:pt x="465" y="198"/>
                  </a:lnTo>
                  <a:lnTo>
                    <a:pt x="458" y="197"/>
                  </a:lnTo>
                  <a:lnTo>
                    <a:pt x="446" y="193"/>
                  </a:lnTo>
                  <a:lnTo>
                    <a:pt x="427" y="184"/>
                  </a:lnTo>
                  <a:lnTo>
                    <a:pt x="368" y="142"/>
                  </a:lnTo>
                  <a:lnTo>
                    <a:pt x="301" y="96"/>
                  </a:lnTo>
                  <a:lnTo>
                    <a:pt x="235" y="53"/>
                  </a:lnTo>
                  <a:lnTo>
                    <a:pt x="173" y="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Freeform 53"/>
            <p:cNvSpPr>
              <a:spLocks/>
            </p:cNvSpPr>
            <p:nvPr/>
          </p:nvSpPr>
          <p:spPr bwMode="auto">
            <a:xfrm rot="-5400000">
              <a:off x="473" y="3328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2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19" y="246"/>
                  </a:lnTo>
                  <a:lnTo>
                    <a:pt x="22" y="242"/>
                  </a:lnTo>
                  <a:lnTo>
                    <a:pt x="28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3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1" y="247"/>
                  </a:lnTo>
                  <a:lnTo>
                    <a:pt x="295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6" y="249"/>
                  </a:lnTo>
                  <a:lnTo>
                    <a:pt x="316" y="247"/>
                  </a:lnTo>
                  <a:lnTo>
                    <a:pt x="311" y="229"/>
                  </a:lnTo>
                  <a:lnTo>
                    <a:pt x="305" y="220"/>
                  </a:lnTo>
                  <a:lnTo>
                    <a:pt x="300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7" y="176"/>
                  </a:lnTo>
                  <a:lnTo>
                    <a:pt x="236" y="175"/>
                  </a:lnTo>
                  <a:lnTo>
                    <a:pt x="226" y="176"/>
                  </a:lnTo>
                  <a:lnTo>
                    <a:pt x="223" y="171"/>
                  </a:lnTo>
                  <a:lnTo>
                    <a:pt x="221" y="162"/>
                  </a:lnTo>
                  <a:lnTo>
                    <a:pt x="216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3" y="96"/>
                  </a:lnTo>
                  <a:lnTo>
                    <a:pt x="169" y="96"/>
                  </a:lnTo>
                  <a:lnTo>
                    <a:pt x="162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7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6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2" y="193"/>
                  </a:lnTo>
                  <a:lnTo>
                    <a:pt x="129" y="195"/>
                  </a:lnTo>
                  <a:lnTo>
                    <a:pt x="119" y="196"/>
                  </a:lnTo>
                  <a:lnTo>
                    <a:pt x="107" y="196"/>
                  </a:lnTo>
                  <a:lnTo>
                    <a:pt x="93" y="196"/>
                  </a:lnTo>
                  <a:lnTo>
                    <a:pt x="86" y="196"/>
                  </a:lnTo>
                  <a:lnTo>
                    <a:pt x="78" y="193"/>
                  </a:lnTo>
                  <a:lnTo>
                    <a:pt x="69" y="187"/>
                  </a:lnTo>
                  <a:lnTo>
                    <a:pt x="62" y="180"/>
                  </a:lnTo>
                  <a:lnTo>
                    <a:pt x="54" y="171"/>
                  </a:lnTo>
                  <a:lnTo>
                    <a:pt x="47" y="158"/>
                  </a:lnTo>
                  <a:lnTo>
                    <a:pt x="41" y="145"/>
                  </a:lnTo>
                  <a:lnTo>
                    <a:pt x="40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5"/>
                  </a:lnTo>
                  <a:lnTo>
                    <a:pt x="54" y="71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8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6" y="62"/>
                  </a:lnTo>
                  <a:lnTo>
                    <a:pt x="202" y="87"/>
                  </a:lnTo>
                  <a:lnTo>
                    <a:pt x="242" y="116"/>
                  </a:lnTo>
                  <a:lnTo>
                    <a:pt x="281" y="145"/>
                  </a:lnTo>
                  <a:lnTo>
                    <a:pt x="324" y="176"/>
                  </a:lnTo>
                  <a:lnTo>
                    <a:pt x="364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6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19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8" y="209"/>
                  </a:lnTo>
                  <a:lnTo>
                    <a:pt x="575" y="198"/>
                  </a:lnTo>
                  <a:lnTo>
                    <a:pt x="580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4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6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3" y="23"/>
                  </a:lnTo>
                  <a:lnTo>
                    <a:pt x="276" y="34"/>
                  </a:lnTo>
                  <a:lnTo>
                    <a:pt x="281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0" y="64"/>
                  </a:lnTo>
                  <a:lnTo>
                    <a:pt x="305" y="69"/>
                  </a:lnTo>
                  <a:lnTo>
                    <a:pt x="311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30" y="69"/>
                  </a:lnTo>
                  <a:lnTo>
                    <a:pt x="330" y="54"/>
                  </a:lnTo>
                  <a:lnTo>
                    <a:pt x="323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2" y="23"/>
                  </a:lnTo>
                  <a:lnTo>
                    <a:pt x="368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1" y="54"/>
                  </a:lnTo>
                  <a:lnTo>
                    <a:pt x="361" y="62"/>
                  </a:lnTo>
                  <a:lnTo>
                    <a:pt x="362" y="78"/>
                  </a:lnTo>
                  <a:lnTo>
                    <a:pt x="368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8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6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30" y="56"/>
                  </a:lnTo>
                  <a:lnTo>
                    <a:pt x="435" y="51"/>
                  </a:lnTo>
                  <a:lnTo>
                    <a:pt x="440" y="47"/>
                  </a:lnTo>
                  <a:lnTo>
                    <a:pt x="449" y="44"/>
                  </a:lnTo>
                  <a:lnTo>
                    <a:pt x="457" y="42"/>
                  </a:lnTo>
                  <a:lnTo>
                    <a:pt x="468" y="40"/>
                  </a:lnTo>
                  <a:lnTo>
                    <a:pt x="480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7" y="91"/>
                  </a:lnTo>
                  <a:lnTo>
                    <a:pt x="540" y="104"/>
                  </a:lnTo>
                  <a:lnTo>
                    <a:pt x="540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30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6" y="189"/>
                  </a:lnTo>
                  <a:lnTo>
                    <a:pt x="495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7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8" y="142"/>
                  </a:lnTo>
                  <a:lnTo>
                    <a:pt x="302" y="96"/>
                  </a:lnTo>
                  <a:lnTo>
                    <a:pt x="235" y="51"/>
                  </a:lnTo>
                  <a:lnTo>
                    <a:pt x="173" y="9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Freeform 54"/>
            <p:cNvSpPr>
              <a:spLocks/>
            </p:cNvSpPr>
            <p:nvPr/>
          </p:nvSpPr>
          <p:spPr bwMode="auto">
            <a:xfrm rot="-5400000">
              <a:off x="340" y="3327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2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3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3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1" y="14"/>
                  </a:lnTo>
                  <a:lnTo>
                    <a:pt x="295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6" y="13"/>
                  </a:lnTo>
                  <a:lnTo>
                    <a:pt x="316" y="14"/>
                  </a:lnTo>
                  <a:lnTo>
                    <a:pt x="311" y="31"/>
                  </a:lnTo>
                  <a:lnTo>
                    <a:pt x="305" y="42"/>
                  </a:lnTo>
                  <a:lnTo>
                    <a:pt x="300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7" y="85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100"/>
                  </a:lnTo>
                  <a:lnTo>
                    <a:pt x="216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3" y="166"/>
                  </a:lnTo>
                  <a:lnTo>
                    <a:pt x="169" y="166"/>
                  </a:lnTo>
                  <a:lnTo>
                    <a:pt x="162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6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2" y="69"/>
                  </a:lnTo>
                  <a:lnTo>
                    <a:pt x="129" y="67"/>
                  </a:lnTo>
                  <a:lnTo>
                    <a:pt x="119" y="65"/>
                  </a:lnTo>
                  <a:lnTo>
                    <a:pt x="107" y="65"/>
                  </a:lnTo>
                  <a:lnTo>
                    <a:pt x="93" y="65"/>
                  </a:lnTo>
                  <a:lnTo>
                    <a:pt x="86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2" y="82"/>
                  </a:lnTo>
                  <a:lnTo>
                    <a:pt x="54" y="93"/>
                  </a:lnTo>
                  <a:lnTo>
                    <a:pt x="47" y="104"/>
                  </a:lnTo>
                  <a:lnTo>
                    <a:pt x="41" y="116"/>
                  </a:lnTo>
                  <a:lnTo>
                    <a:pt x="40" y="129"/>
                  </a:lnTo>
                  <a:lnTo>
                    <a:pt x="38" y="140"/>
                  </a:lnTo>
                  <a:lnTo>
                    <a:pt x="38" y="151"/>
                  </a:lnTo>
                  <a:lnTo>
                    <a:pt x="40" y="160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0" y="200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8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6" y="200"/>
                  </a:lnTo>
                  <a:lnTo>
                    <a:pt x="202" y="175"/>
                  </a:lnTo>
                  <a:lnTo>
                    <a:pt x="242" y="147"/>
                  </a:lnTo>
                  <a:lnTo>
                    <a:pt x="281" y="116"/>
                  </a:lnTo>
                  <a:lnTo>
                    <a:pt x="324" y="85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6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19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8" y="53"/>
                  </a:lnTo>
                  <a:lnTo>
                    <a:pt x="575" y="64"/>
                  </a:lnTo>
                  <a:lnTo>
                    <a:pt x="580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4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6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3" y="238"/>
                  </a:lnTo>
                  <a:lnTo>
                    <a:pt x="276" y="227"/>
                  </a:lnTo>
                  <a:lnTo>
                    <a:pt x="281" y="215"/>
                  </a:lnTo>
                  <a:lnTo>
                    <a:pt x="285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0" y="198"/>
                  </a:lnTo>
                  <a:lnTo>
                    <a:pt x="305" y="193"/>
                  </a:lnTo>
                  <a:lnTo>
                    <a:pt x="311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30" y="193"/>
                  </a:lnTo>
                  <a:lnTo>
                    <a:pt x="330" y="207"/>
                  </a:lnTo>
                  <a:lnTo>
                    <a:pt x="323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2" y="238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1" y="206"/>
                  </a:lnTo>
                  <a:lnTo>
                    <a:pt x="361" y="198"/>
                  </a:lnTo>
                  <a:lnTo>
                    <a:pt x="362" y="182"/>
                  </a:lnTo>
                  <a:lnTo>
                    <a:pt x="368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0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8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6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30" y="206"/>
                  </a:lnTo>
                  <a:lnTo>
                    <a:pt x="435" y="209"/>
                  </a:lnTo>
                  <a:lnTo>
                    <a:pt x="440" y="215"/>
                  </a:lnTo>
                  <a:lnTo>
                    <a:pt x="449" y="217"/>
                  </a:lnTo>
                  <a:lnTo>
                    <a:pt x="457" y="220"/>
                  </a:lnTo>
                  <a:lnTo>
                    <a:pt x="468" y="222"/>
                  </a:lnTo>
                  <a:lnTo>
                    <a:pt x="480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7" y="171"/>
                  </a:lnTo>
                  <a:lnTo>
                    <a:pt x="540" y="158"/>
                  </a:lnTo>
                  <a:lnTo>
                    <a:pt x="540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30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6" y="71"/>
                  </a:lnTo>
                  <a:lnTo>
                    <a:pt x="495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7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8" y="120"/>
                  </a:lnTo>
                  <a:lnTo>
                    <a:pt x="302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2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" name="Freeform 55"/>
            <p:cNvSpPr>
              <a:spLocks/>
            </p:cNvSpPr>
            <p:nvPr/>
          </p:nvSpPr>
          <p:spPr bwMode="auto">
            <a:xfrm rot="-5400000">
              <a:off x="474" y="2309"/>
              <a:ext cx="340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8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79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6"/>
                  </a:lnTo>
                  <a:lnTo>
                    <a:pt x="479" y="260"/>
                  </a:lnTo>
                  <a:lnTo>
                    <a:pt x="455" y="262"/>
                  </a:lnTo>
                  <a:lnTo>
                    <a:pt x="438" y="260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8" y="255"/>
                  </a:lnTo>
                  <a:lnTo>
                    <a:pt x="274" y="251"/>
                  </a:lnTo>
                  <a:lnTo>
                    <a:pt x="272" y="249"/>
                  </a:lnTo>
                  <a:lnTo>
                    <a:pt x="272" y="247"/>
                  </a:lnTo>
                  <a:lnTo>
                    <a:pt x="279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6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5" y="185"/>
                  </a:lnTo>
                  <a:lnTo>
                    <a:pt x="324" y="182"/>
                  </a:lnTo>
                  <a:lnTo>
                    <a:pt x="333" y="178"/>
                  </a:lnTo>
                  <a:lnTo>
                    <a:pt x="341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2" y="144"/>
                  </a:lnTo>
                  <a:lnTo>
                    <a:pt x="378" y="133"/>
                  </a:lnTo>
                  <a:lnTo>
                    <a:pt x="383" y="122"/>
                  </a:lnTo>
                  <a:lnTo>
                    <a:pt x="391" y="113"/>
                  </a:lnTo>
                  <a:lnTo>
                    <a:pt x="402" y="104"/>
                  </a:lnTo>
                  <a:lnTo>
                    <a:pt x="410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9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3" y="109"/>
                  </a:lnTo>
                  <a:lnTo>
                    <a:pt x="433" y="111"/>
                  </a:lnTo>
                  <a:lnTo>
                    <a:pt x="429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2" y="169"/>
                  </a:lnTo>
                  <a:lnTo>
                    <a:pt x="426" y="175"/>
                  </a:lnTo>
                  <a:lnTo>
                    <a:pt x="429" y="180"/>
                  </a:lnTo>
                  <a:lnTo>
                    <a:pt x="433" y="184"/>
                  </a:lnTo>
                  <a:lnTo>
                    <a:pt x="438" y="187"/>
                  </a:lnTo>
                  <a:lnTo>
                    <a:pt x="448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4" y="196"/>
                  </a:lnTo>
                  <a:lnTo>
                    <a:pt x="510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6" y="171"/>
                  </a:lnTo>
                  <a:lnTo>
                    <a:pt x="543" y="158"/>
                  </a:lnTo>
                  <a:lnTo>
                    <a:pt x="547" y="145"/>
                  </a:lnTo>
                  <a:lnTo>
                    <a:pt x="550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8" y="102"/>
                  </a:lnTo>
                  <a:lnTo>
                    <a:pt x="543" y="85"/>
                  </a:lnTo>
                  <a:lnTo>
                    <a:pt x="536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9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40" y="51"/>
                  </a:lnTo>
                  <a:lnTo>
                    <a:pt x="435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5" y="176"/>
                  </a:lnTo>
                  <a:lnTo>
                    <a:pt x="224" y="204"/>
                  </a:lnTo>
                  <a:lnTo>
                    <a:pt x="186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9" y="256"/>
                  </a:lnTo>
                  <a:lnTo>
                    <a:pt x="100" y="256"/>
                  </a:lnTo>
                  <a:lnTo>
                    <a:pt x="81" y="255"/>
                  </a:lnTo>
                  <a:lnTo>
                    <a:pt x="69" y="251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1" y="220"/>
                  </a:lnTo>
                  <a:lnTo>
                    <a:pt x="22" y="209"/>
                  </a:lnTo>
                  <a:lnTo>
                    <a:pt x="15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90" y="0"/>
                  </a:lnTo>
                  <a:lnTo>
                    <a:pt x="388" y="3"/>
                  </a:lnTo>
                  <a:lnTo>
                    <a:pt x="384" y="7"/>
                  </a:lnTo>
                  <a:lnTo>
                    <a:pt x="381" y="13"/>
                  </a:lnTo>
                  <a:lnTo>
                    <a:pt x="378" y="14"/>
                  </a:lnTo>
                  <a:lnTo>
                    <a:pt x="372" y="16"/>
                  </a:lnTo>
                  <a:lnTo>
                    <a:pt x="369" y="18"/>
                  </a:lnTo>
                  <a:lnTo>
                    <a:pt x="357" y="22"/>
                  </a:lnTo>
                  <a:lnTo>
                    <a:pt x="345" y="23"/>
                  </a:lnTo>
                  <a:lnTo>
                    <a:pt x="333" y="23"/>
                  </a:lnTo>
                  <a:lnTo>
                    <a:pt x="322" y="20"/>
                  </a:lnTo>
                  <a:lnTo>
                    <a:pt x="319" y="23"/>
                  </a:lnTo>
                  <a:lnTo>
                    <a:pt x="317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3" y="53"/>
                  </a:lnTo>
                  <a:lnTo>
                    <a:pt x="300" y="56"/>
                  </a:lnTo>
                  <a:lnTo>
                    <a:pt x="295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2" y="74"/>
                  </a:lnTo>
                  <a:lnTo>
                    <a:pt x="265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5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5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6" y="38"/>
                  </a:lnTo>
                  <a:lnTo>
                    <a:pt x="227" y="47"/>
                  </a:lnTo>
                  <a:lnTo>
                    <a:pt x="227" y="54"/>
                  </a:lnTo>
                  <a:lnTo>
                    <a:pt x="229" y="62"/>
                  </a:lnTo>
                  <a:lnTo>
                    <a:pt x="226" y="78"/>
                  </a:lnTo>
                  <a:lnTo>
                    <a:pt x="222" y="100"/>
                  </a:lnTo>
                  <a:lnTo>
                    <a:pt x="214" y="111"/>
                  </a:lnTo>
                  <a:lnTo>
                    <a:pt x="203" y="122"/>
                  </a:lnTo>
                  <a:lnTo>
                    <a:pt x="200" y="125"/>
                  </a:lnTo>
                  <a:lnTo>
                    <a:pt x="195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7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69" y="135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6" y="94"/>
                  </a:lnTo>
                  <a:lnTo>
                    <a:pt x="176" y="82"/>
                  </a:lnTo>
                  <a:lnTo>
                    <a:pt x="169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81" y="47"/>
                  </a:lnTo>
                  <a:lnTo>
                    <a:pt x="70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50" y="129"/>
                  </a:lnTo>
                  <a:lnTo>
                    <a:pt x="52" y="142"/>
                  </a:lnTo>
                  <a:lnTo>
                    <a:pt x="55" y="153"/>
                  </a:lnTo>
                  <a:lnTo>
                    <a:pt x="60" y="165"/>
                  </a:lnTo>
                  <a:lnTo>
                    <a:pt x="65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5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5" y="191"/>
                  </a:lnTo>
                  <a:lnTo>
                    <a:pt x="164" y="184"/>
                  </a:lnTo>
                  <a:lnTo>
                    <a:pt x="222" y="142"/>
                  </a:lnTo>
                  <a:lnTo>
                    <a:pt x="288" y="96"/>
                  </a:lnTo>
                  <a:lnTo>
                    <a:pt x="355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" name="Freeform 56"/>
            <p:cNvSpPr>
              <a:spLocks/>
            </p:cNvSpPr>
            <p:nvPr/>
          </p:nvSpPr>
          <p:spPr bwMode="auto">
            <a:xfrm rot="-5400000">
              <a:off x="341" y="2308"/>
              <a:ext cx="340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8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9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5"/>
                  </a:lnTo>
                  <a:lnTo>
                    <a:pt x="479" y="2"/>
                  </a:lnTo>
                  <a:lnTo>
                    <a:pt x="455" y="0"/>
                  </a:lnTo>
                  <a:lnTo>
                    <a:pt x="438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8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8" y="5"/>
                  </a:lnTo>
                  <a:lnTo>
                    <a:pt x="274" y="9"/>
                  </a:lnTo>
                  <a:lnTo>
                    <a:pt x="272" y="13"/>
                  </a:lnTo>
                  <a:lnTo>
                    <a:pt x="272" y="14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6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5" y="76"/>
                  </a:lnTo>
                  <a:lnTo>
                    <a:pt x="324" y="80"/>
                  </a:lnTo>
                  <a:lnTo>
                    <a:pt x="333" y="84"/>
                  </a:lnTo>
                  <a:lnTo>
                    <a:pt x="341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2" y="118"/>
                  </a:lnTo>
                  <a:lnTo>
                    <a:pt x="378" y="129"/>
                  </a:lnTo>
                  <a:lnTo>
                    <a:pt x="383" y="138"/>
                  </a:lnTo>
                  <a:lnTo>
                    <a:pt x="391" y="149"/>
                  </a:lnTo>
                  <a:lnTo>
                    <a:pt x="402" y="156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9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3" y="153"/>
                  </a:lnTo>
                  <a:lnTo>
                    <a:pt x="433" y="151"/>
                  </a:lnTo>
                  <a:lnTo>
                    <a:pt x="429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2" y="93"/>
                  </a:lnTo>
                  <a:lnTo>
                    <a:pt x="426" y="87"/>
                  </a:lnTo>
                  <a:lnTo>
                    <a:pt x="429" y="82"/>
                  </a:lnTo>
                  <a:lnTo>
                    <a:pt x="433" y="78"/>
                  </a:lnTo>
                  <a:lnTo>
                    <a:pt x="438" y="75"/>
                  </a:lnTo>
                  <a:lnTo>
                    <a:pt x="448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4" y="67"/>
                  </a:lnTo>
                  <a:lnTo>
                    <a:pt x="510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6" y="93"/>
                  </a:lnTo>
                  <a:lnTo>
                    <a:pt x="543" y="104"/>
                  </a:lnTo>
                  <a:lnTo>
                    <a:pt x="547" y="116"/>
                  </a:lnTo>
                  <a:lnTo>
                    <a:pt x="550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8" y="160"/>
                  </a:lnTo>
                  <a:lnTo>
                    <a:pt x="543" y="178"/>
                  </a:lnTo>
                  <a:lnTo>
                    <a:pt x="536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4" y="218"/>
                  </a:lnTo>
                  <a:lnTo>
                    <a:pt x="497" y="218"/>
                  </a:lnTo>
                  <a:lnTo>
                    <a:pt x="479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40" y="211"/>
                  </a:lnTo>
                  <a:lnTo>
                    <a:pt x="435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5" y="85"/>
                  </a:lnTo>
                  <a:lnTo>
                    <a:pt x="224" y="58"/>
                  </a:lnTo>
                  <a:lnTo>
                    <a:pt x="186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9" y="5"/>
                  </a:lnTo>
                  <a:lnTo>
                    <a:pt x="100" y="5"/>
                  </a:lnTo>
                  <a:lnTo>
                    <a:pt x="81" y="7"/>
                  </a:lnTo>
                  <a:lnTo>
                    <a:pt x="69" y="11"/>
                  </a:lnTo>
                  <a:lnTo>
                    <a:pt x="58" y="16"/>
                  </a:lnTo>
                  <a:lnTo>
                    <a:pt x="48" y="24"/>
                  </a:lnTo>
                  <a:lnTo>
                    <a:pt x="39" y="33"/>
                  </a:lnTo>
                  <a:lnTo>
                    <a:pt x="31" y="42"/>
                  </a:lnTo>
                  <a:lnTo>
                    <a:pt x="22" y="53"/>
                  </a:lnTo>
                  <a:lnTo>
                    <a:pt x="15" y="64"/>
                  </a:lnTo>
                  <a:lnTo>
                    <a:pt x="8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90" y="264"/>
                  </a:lnTo>
                  <a:lnTo>
                    <a:pt x="388" y="258"/>
                  </a:lnTo>
                  <a:lnTo>
                    <a:pt x="384" y="255"/>
                  </a:lnTo>
                  <a:lnTo>
                    <a:pt x="381" y="249"/>
                  </a:lnTo>
                  <a:lnTo>
                    <a:pt x="378" y="247"/>
                  </a:lnTo>
                  <a:lnTo>
                    <a:pt x="372" y="246"/>
                  </a:lnTo>
                  <a:lnTo>
                    <a:pt x="369" y="244"/>
                  </a:lnTo>
                  <a:lnTo>
                    <a:pt x="357" y="238"/>
                  </a:lnTo>
                  <a:lnTo>
                    <a:pt x="345" y="237"/>
                  </a:lnTo>
                  <a:lnTo>
                    <a:pt x="333" y="238"/>
                  </a:lnTo>
                  <a:lnTo>
                    <a:pt x="322" y="242"/>
                  </a:lnTo>
                  <a:lnTo>
                    <a:pt x="319" y="238"/>
                  </a:lnTo>
                  <a:lnTo>
                    <a:pt x="317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3" y="209"/>
                  </a:lnTo>
                  <a:lnTo>
                    <a:pt x="300" y="206"/>
                  </a:lnTo>
                  <a:lnTo>
                    <a:pt x="295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2" y="189"/>
                  </a:lnTo>
                  <a:lnTo>
                    <a:pt x="265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5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5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2" y="235"/>
                  </a:lnTo>
                  <a:lnTo>
                    <a:pt x="226" y="224"/>
                  </a:lnTo>
                  <a:lnTo>
                    <a:pt x="227" y="215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6" y="182"/>
                  </a:lnTo>
                  <a:lnTo>
                    <a:pt x="222" y="162"/>
                  </a:lnTo>
                  <a:lnTo>
                    <a:pt x="214" y="151"/>
                  </a:lnTo>
                  <a:lnTo>
                    <a:pt x="203" y="140"/>
                  </a:lnTo>
                  <a:lnTo>
                    <a:pt x="200" y="136"/>
                  </a:lnTo>
                  <a:lnTo>
                    <a:pt x="195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7" y="126"/>
                  </a:lnTo>
                  <a:lnTo>
                    <a:pt x="172" y="124"/>
                  </a:lnTo>
                  <a:lnTo>
                    <a:pt x="169" y="127"/>
                  </a:lnTo>
                  <a:lnTo>
                    <a:pt x="165" y="131"/>
                  </a:lnTo>
                  <a:lnTo>
                    <a:pt x="165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6" y="166"/>
                  </a:lnTo>
                  <a:lnTo>
                    <a:pt x="176" y="180"/>
                  </a:lnTo>
                  <a:lnTo>
                    <a:pt x="169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81" y="215"/>
                  </a:lnTo>
                  <a:lnTo>
                    <a:pt x="70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50" y="158"/>
                  </a:lnTo>
                  <a:lnTo>
                    <a:pt x="48" y="146"/>
                  </a:lnTo>
                  <a:lnTo>
                    <a:pt x="50" y="133"/>
                  </a:lnTo>
                  <a:lnTo>
                    <a:pt x="52" y="120"/>
                  </a:lnTo>
                  <a:lnTo>
                    <a:pt x="55" y="107"/>
                  </a:lnTo>
                  <a:lnTo>
                    <a:pt x="60" y="96"/>
                  </a:lnTo>
                  <a:lnTo>
                    <a:pt x="65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5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5" y="71"/>
                  </a:lnTo>
                  <a:lnTo>
                    <a:pt x="164" y="78"/>
                  </a:lnTo>
                  <a:lnTo>
                    <a:pt x="222" y="120"/>
                  </a:lnTo>
                  <a:lnTo>
                    <a:pt x="288" y="166"/>
                  </a:lnTo>
                  <a:lnTo>
                    <a:pt x="355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" name="Freeform 57"/>
            <p:cNvSpPr>
              <a:spLocks/>
            </p:cNvSpPr>
            <p:nvPr/>
          </p:nvSpPr>
          <p:spPr bwMode="auto">
            <a:xfrm rot="-5400000">
              <a:off x="552" y="3770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5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8" y="7"/>
                  </a:lnTo>
                  <a:lnTo>
                    <a:pt x="173" y="11"/>
                  </a:lnTo>
                  <a:lnTo>
                    <a:pt x="178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7" y="60"/>
                  </a:lnTo>
                  <a:lnTo>
                    <a:pt x="257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5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5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6" y="13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99" y="0"/>
                  </a:lnTo>
                  <a:lnTo>
                    <a:pt x="306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6" y="93"/>
                  </a:lnTo>
                  <a:lnTo>
                    <a:pt x="299" y="104"/>
                  </a:lnTo>
                  <a:lnTo>
                    <a:pt x="288" y="113"/>
                  </a:lnTo>
                  <a:lnTo>
                    <a:pt x="280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7" y="116"/>
                  </a:lnTo>
                  <a:lnTo>
                    <a:pt x="221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7" y="80"/>
                  </a:lnTo>
                  <a:lnTo>
                    <a:pt x="181" y="76"/>
                  </a:lnTo>
                  <a:lnTo>
                    <a:pt x="168" y="66"/>
                  </a:lnTo>
                  <a:lnTo>
                    <a:pt x="156" y="58"/>
                  </a:lnTo>
                  <a:lnTo>
                    <a:pt x="143" y="51"/>
                  </a:lnTo>
                  <a:lnTo>
                    <a:pt x="130" y="47"/>
                  </a:lnTo>
                  <a:lnTo>
                    <a:pt x="118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7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0" y="109"/>
                  </a:lnTo>
                  <a:lnTo>
                    <a:pt x="40" y="124"/>
                  </a:lnTo>
                  <a:lnTo>
                    <a:pt x="42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4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9" y="200"/>
                  </a:lnTo>
                  <a:lnTo>
                    <a:pt x="109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1" y="175"/>
                  </a:lnTo>
                  <a:lnTo>
                    <a:pt x="166" y="158"/>
                  </a:lnTo>
                  <a:lnTo>
                    <a:pt x="168" y="142"/>
                  </a:lnTo>
                  <a:lnTo>
                    <a:pt x="164" y="129"/>
                  </a:lnTo>
                  <a:lnTo>
                    <a:pt x="161" y="118"/>
                  </a:lnTo>
                  <a:lnTo>
                    <a:pt x="157" y="109"/>
                  </a:lnTo>
                  <a:lnTo>
                    <a:pt x="159" y="106"/>
                  </a:lnTo>
                  <a:lnTo>
                    <a:pt x="161" y="102"/>
                  </a:lnTo>
                  <a:lnTo>
                    <a:pt x="164" y="100"/>
                  </a:lnTo>
                  <a:lnTo>
                    <a:pt x="168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5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4" y="127"/>
                  </a:lnTo>
                  <a:lnTo>
                    <a:pt x="211" y="144"/>
                  </a:lnTo>
                  <a:lnTo>
                    <a:pt x="216" y="160"/>
                  </a:lnTo>
                  <a:lnTo>
                    <a:pt x="223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2" y="182"/>
                  </a:lnTo>
                  <a:lnTo>
                    <a:pt x="273" y="189"/>
                  </a:lnTo>
                  <a:lnTo>
                    <a:pt x="287" y="204"/>
                  </a:lnTo>
                  <a:lnTo>
                    <a:pt x="300" y="220"/>
                  </a:lnTo>
                  <a:lnTo>
                    <a:pt x="306" y="229"/>
                  </a:lnTo>
                  <a:lnTo>
                    <a:pt x="309" y="244"/>
                  </a:lnTo>
                  <a:lnTo>
                    <a:pt x="311" y="249"/>
                  </a:lnTo>
                  <a:lnTo>
                    <a:pt x="313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6" y="258"/>
                  </a:lnTo>
                  <a:lnTo>
                    <a:pt x="299" y="255"/>
                  </a:lnTo>
                  <a:lnTo>
                    <a:pt x="294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6" y="242"/>
                  </a:lnTo>
                  <a:lnTo>
                    <a:pt x="256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8" y="242"/>
                  </a:lnTo>
                  <a:lnTo>
                    <a:pt x="199" y="244"/>
                  </a:lnTo>
                  <a:lnTo>
                    <a:pt x="181" y="248"/>
                  </a:lnTo>
                  <a:lnTo>
                    <a:pt x="162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5" y="264"/>
                  </a:lnTo>
                  <a:lnTo>
                    <a:pt x="106" y="264"/>
                  </a:lnTo>
                  <a:lnTo>
                    <a:pt x="85" y="260"/>
                  </a:lnTo>
                  <a:lnTo>
                    <a:pt x="49" y="249"/>
                  </a:lnTo>
                  <a:lnTo>
                    <a:pt x="24" y="242"/>
                  </a:lnTo>
                  <a:lnTo>
                    <a:pt x="11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" name="Freeform 58"/>
            <p:cNvSpPr>
              <a:spLocks/>
            </p:cNvSpPr>
            <p:nvPr/>
          </p:nvSpPr>
          <p:spPr bwMode="auto">
            <a:xfrm rot="-5400000">
              <a:off x="419" y="3769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5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8" y="257"/>
                  </a:lnTo>
                  <a:lnTo>
                    <a:pt x="173" y="253"/>
                  </a:lnTo>
                  <a:lnTo>
                    <a:pt x="178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7" y="204"/>
                  </a:lnTo>
                  <a:lnTo>
                    <a:pt x="257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5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5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6" y="253"/>
                  </a:lnTo>
                  <a:lnTo>
                    <a:pt x="254" y="257"/>
                  </a:lnTo>
                  <a:lnTo>
                    <a:pt x="254" y="264"/>
                  </a:lnTo>
                  <a:lnTo>
                    <a:pt x="299" y="264"/>
                  </a:lnTo>
                  <a:lnTo>
                    <a:pt x="306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6" y="173"/>
                  </a:lnTo>
                  <a:lnTo>
                    <a:pt x="299" y="160"/>
                  </a:lnTo>
                  <a:lnTo>
                    <a:pt x="288" y="151"/>
                  </a:lnTo>
                  <a:lnTo>
                    <a:pt x="280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7" y="148"/>
                  </a:lnTo>
                  <a:lnTo>
                    <a:pt x="221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7" y="184"/>
                  </a:lnTo>
                  <a:lnTo>
                    <a:pt x="181" y="188"/>
                  </a:lnTo>
                  <a:lnTo>
                    <a:pt x="168" y="197"/>
                  </a:lnTo>
                  <a:lnTo>
                    <a:pt x="156" y="206"/>
                  </a:lnTo>
                  <a:lnTo>
                    <a:pt x="143" y="211"/>
                  </a:lnTo>
                  <a:lnTo>
                    <a:pt x="130" y="217"/>
                  </a:lnTo>
                  <a:lnTo>
                    <a:pt x="118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7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0" y="155"/>
                  </a:lnTo>
                  <a:lnTo>
                    <a:pt x="40" y="140"/>
                  </a:lnTo>
                  <a:lnTo>
                    <a:pt x="42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4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9" y="66"/>
                  </a:lnTo>
                  <a:lnTo>
                    <a:pt x="109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1" y="89"/>
                  </a:lnTo>
                  <a:lnTo>
                    <a:pt x="166" y="106"/>
                  </a:lnTo>
                  <a:lnTo>
                    <a:pt x="168" y="120"/>
                  </a:lnTo>
                  <a:lnTo>
                    <a:pt x="164" y="135"/>
                  </a:lnTo>
                  <a:lnTo>
                    <a:pt x="161" y="146"/>
                  </a:lnTo>
                  <a:lnTo>
                    <a:pt x="157" y="157"/>
                  </a:lnTo>
                  <a:lnTo>
                    <a:pt x="159" y="158"/>
                  </a:lnTo>
                  <a:lnTo>
                    <a:pt x="161" y="162"/>
                  </a:lnTo>
                  <a:lnTo>
                    <a:pt x="164" y="164"/>
                  </a:lnTo>
                  <a:lnTo>
                    <a:pt x="168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5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4" y="137"/>
                  </a:lnTo>
                  <a:lnTo>
                    <a:pt x="211" y="120"/>
                  </a:lnTo>
                  <a:lnTo>
                    <a:pt x="216" y="104"/>
                  </a:lnTo>
                  <a:lnTo>
                    <a:pt x="223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2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7" y="60"/>
                  </a:lnTo>
                  <a:lnTo>
                    <a:pt x="294" y="51"/>
                  </a:lnTo>
                  <a:lnTo>
                    <a:pt x="300" y="44"/>
                  </a:lnTo>
                  <a:lnTo>
                    <a:pt x="306" y="35"/>
                  </a:lnTo>
                  <a:lnTo>
                    <a:pt x="309" y="20"/>
                  </a:lnTo>
                  <a:lnTo>
                    <a:pt x="311" y="15"/>
                  </a:lnTo>
                  <a:lnTo>
                    <a:pt x="313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6" y="6"/>
                  </a:lnTo>
                  <a:lnTo>
                    <a:pt x="299" y="9"/>
                  </a:lnTo>
                  <a:lnTo>
                    <a:pt x="294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6" y="22"/>
                  </a:lnTo>
                  <a:lnTo>
                    <a:pt x="256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8" y="22"/>
                  </a:lnTo>
                  <a:lnTo>
                    <a:pt x="199" y="20"/>
                  </a:lnTo>
                  <a:lnTo>
                    <a:pt x="181" y="16"/>
                  </a:lnTo>
                  <a:lnTo>
                    <a:pt x="162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06" y="0"/>
                  </a:lnTo>
                  <a:lnTo>
                    <a:pt x="85" y="4"/>
                  </a:lnTo>
                  <a:lnTo>
                    <a:pt x="49" y="15"/>
                  </a:lnTo>
                  <a:lnTo>
                    <a:pt x="24" y="22"/>
                  </a:lnTo>
                  <a:lnTo>
                    <a:pt x="11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" name="Freeform 59"/>
            <p:cNvSpPr>
              <a:spLocks/>
            </p:cNvSpPr>
            <p:nvPr/>
          </p:nvSpPr>
          <p:spPr bwMode="auto">
            <a:xfrm rot="-5400000">
              <a:off x="340" y="4370"/>
              <a:ext cx="339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160" y="264"/>
                  </a:moveTo>
                  <a:lnTo>
                    <a:pt x="39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5" y="15"/>
                  </a:lnTo>
                  <a:lnTo>
                    <a:pt x="19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3" y="16"/>
                  </a:lnTo>
                  <a:lnTo>
                    <a:pt x="62" y="9"/>
                  </a:lnTo>
                  <a:lnTo>
                    <a:pt x="81" y="6"/>
                  </a:lnTo>
                  <a:lnTo>
                    <a:pt x="107" y="2"/>
                  </a:lnTo>
                  <a:lnTo>
                    <a:pt x="132" y="0"/>
                  </a:lnTo>
                  <a:lnTo>
                    <a:pt x="150" y="2"/>
                  </a:lnTo>
                  <a:lnTo>
                    <a:pt x="174" y="9"/>
                  </a:lnTo>
                  <a:lnTo>
                    <a:pt x="193" y="16"/>
                  </a:lnTo>
                  <a:lnTo>
                    <a:pt x="200" y="20"/>
                  </a:lnTo>
                  <a:lnTo>
                    <a:pt x="210" y="20"/>
                  </a:lnTo>
                  <a:lnTo>
                    <a:pt x="222" y="22"/>
                  </a:lnTo>
                  <a:lnTo>
                    <a:pt x="236" y="20"/>
                  </a:lnTo>
                  <a:lnTo>
                    <a:pt x="257" y="18"/>
                  </a:lnTo>
                  <a:lnTo>
                    <a:pt x="281" y="15"/>
                  </a:lnTo>
                  <a:lnTo>
                    <a:pt x="295" y="7"/>
                  </a:lnTo>
                  <a:lnTo>
                    <a:pt x="307" y="4"/>
                  </a:lnTo>
                  <a:lnTo>
                    <a:pt x="310" y="7"/>
                  </a:lnTo>
                  <a:lnTo>
                    <a:pt x="314" y="11"/>
                  </a:lnTo>
                  <a:lnTo>
                    <a:pt x="315" y="13"/>
                  </a:lnTo>
                  <a:lnTo>
                    <a:pt x="315" y="16"/>
                  </a:lnTo>
                  <a:lnTo>
                    <a:pt x="308" y="33"/>
                  </a:lnTo>
                  <a:lnTo>
                    <a:pt x="303" y="42"/>
                  </a:lnTo>
                  <a:lnTo>
                    <a:pt x="298" y="49"/>
                  </a:lnTo>
                  <a:lnTo>
                    <a:pt x="291" y="60"/>
                  </a:lnTo>
                  <a:lnTo>
                    <a:pt x="286" y="67"/>
                  </a:lnTo>
                  <a:lnTo>
                    <a:pt x="279" y="73"/>
                  </a:lnTo>
                  <a:lnTo>
                    <a:pt x="272" y="77"/>
                  </a:lnTo>
                  <a:lnTo>
                    <a:pt x="264" y="80"/>
                  </a:lnTo>
                  <a:lnTo>
                    <a:pt x="255" y="84"/>
                  </a:lnTo>
                  <a:lnTo>
                    <a:pt x="246" y="86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2" y="91"/>
                  </a:lnTo>
                  <a:lnTo>
                    <a:pt x="220" y="91"/>
                  </a:lnTo>
                  <a:lnTo>
                    <a:pt x="219" y="102"/>
                  </a:lnTo>
                  <a:lnTo>
                    <a:pt x="215" y="120"/>
                  </a:lnTo>
                  <a:lnTo>
                    <a:pt x="210" y="129"/>
                  </a:lnTo>
                  <a:lnTo>
                    <a:pt x="205" y="140"/>
                  </a:lnTo>
                  <a:lnTo>
                    <a:pt x="196" y="149"/>
                  </a:lnTo>
                  <a:lnTo>
                    <a:pt x="186" y="157"/>
                  </a:lnTo>
                  <a:lnTo>
                    <a:pt x="177" y="162"/>
                  </a:lnTo>
                  <a:lnTo>
                    <a:pt x="172" y="166"/>
                  </a:lnTo>
                  <a:lnTo>
                    <a:pt x="167" y="166"/>
                  </a:lnTo>
                  <a:lnTo>
                    <a:pt x="162" y="168"/>
                  </a:lnTo>
                  <a:lnTo>
                    <a:pt x="158" y="166"/>
                  </a:lnTo>
                  <a:lnTo>
                    <a:pt x="157" y="164"/>
                  </a:lnTo>
                  <a:lnTo>
                    <a:pt x="155" y="160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7" y="144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7" y="115"/>
                  </a:lnTo>
                  <a:lnTo>
                    <a:pt x="167" y="107"/>
                  </a:lnTo>
                  <a:lnTo>
                    <a:pt x="167" y="100"/>
                  </a:lnTo>
                  <a:lnTo>
                    <a:pt x="165" y="93"/>
                  </a:lnTo>
                  <a:lnTo>
                    <a:pt x="162" y="87"/>
                  </a:lnTo>
                  <a:lnTo>
                    <a:pt x="158" y="84"/>
                  </a:lnTo>
                  <a:lnTo>
                    <a:pt x="155" y="78"/>
                  </a:lnTo>
                  <a:lnTo>
                    <a:pt x="150" y="75"/>
                  </a:lnTo>
                  <a:lnTo>
                    <a:pt x="139" y="71"/>
                  </a:lnTo>
                  <a:lnTo>
                    <a:pt x="127" y="67"/>
                  </a:lnTo>
                  <a:lnTo>
                    <a:pt x="117" y="66"/>
                  </a:lnTo>
                  <a:lnTo>
                    <a:pt x="107" y="66"/>
                  </a:lnTo>
                  <a:lnTo>
                    <a:pt x="93" y="67"/>
                  </a:lnTo>
                  <a:lnTo>
                    <a:pt x="84" y="67"/>
                  </a:lnTo>
                  <a:lnTo>
                    <a:pt x="77" y="69"/>
                  </a:lnTo>
                  <a:lnTo>
                    <a:pt x="67" y="75"/>
                  </a:lnTo>
                  <a:lnTo>
                    <a:pt x="60" y="82"/>
                  </a:lnTo>
                  <a:lnTo>
                    <a:pt x="51" y="93"/>
                  </a:lnTo>
                  <a:lnTo>
                    <a:pt x="44" y="106"/>
                  </a:lnTo>
                  <a:lnTo>
                    <a:pt x="41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39" y="162"/>
                  </a:lnTo>
                  <a:lnTo>
                    <a:pt x="44" y="178"/>
                  </a:lnTo>
                  <a:lnTo>
                    <a:pt x="51" y="191"/>
                  </a:lnTo>
                  <a:lnTo>
                    <a:pt x="60" y="202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4" y="219"/>
                  </a:lnTo>
                  <a:lnTo>
                    <a:pt x="91" y="220"/>
                  </a:lnTo>
                  <a:lnTo>
                    <a:pt x="108" y="222"/>
                  </a:lnTo>
                  <a:lnTo>
                    <a:pt x="124" y="220"/>
                  </a:lnTo>
                  <a:lnTo>
                    <a:pt x="141" y="215"/>
                  </a:lnTo>
                  <a:lnTo>
                    <a:pt x="148" y="211"/>
                  </a:lnTo>
                  <a:lnTo>
                    <a:pt x="153" y="208"/>
                  </a:lnTo>
                  <a:lnTo>
                    <a:pt x="164" y="200"/>
                  </a:lnTo>
                  <a:lnTo>
                    <a:pt x="200" y="177"/>
                  </a:lnTo>
                  <a:lnTo>
                    <a:pt x="239" y="148"/>
                  </a:lnTo>
                  <a:lnTo>
                    <a:pt x="281" y="117"/>
                  </a:lnTo>
                  <a:lnTo>
                    <a:pt x="322" y="87"/>
                  </a:lnTo>
                  <a:lnTo>
                    <a:pt x="364" y="58"/>
                  </a:lnTo>
                  <a:lnTo>
                    <a:pt x="402" y="35"/>
                  </a:lnTo>
                  <a:lnTo>
                    <a:pt x="421" y="26"/>
                  </a:lnTo>
                  <a:lnTo>
                    <a:pt x="438" y="16"/>
                  </a:lnTo>
                  <a:lnTo>
                    <a:pt x="455" y="11"/>
                  </a:lnTo>
                  <a:lnTo>
                    <a:pt x="469" y="6"/>
                  </a:lnTo>
                  <a:lnTo>
                    <a:pt x="488" y="6"/>
                  </a:lnTo>
                  <a:lnTo>
                    <a:pt x="507" y="9"/>
                  </a:lnTo>
                  <a:lnTo>
                    <a:pt x="519" y="11"/>
                  </a:lnTo>
                  <a:lnTo>
                    <a:pt x="529" y="16"/>
                  </a:lnTo>
                  <a:lnTo>
                    <a:pt x="540" y="24"/>
                  </a:lnTo>
                  <a:lnTo>
                    <a:pt x="548" y="33"/>
                  </a:lnTo>
                  <a:lnTo>
                    <a:pt x="557" y="42"/>
                  </a:lnTo>
                  <a:lnTo>
                    <a:pt x="566" y="53"/>
                  </a:lnTo>
                  <a:lnTo>
                    <a:pt x="572" y="64"/>
                  </a:lnTo>
                  <a:lnTo>
                    <a:pt x="579" y="77"/>
                  </a:lnTo>
                  <a:lnTo>
                    <a:pt x="581" y="84"/>
                  </a:lnTo>
                  <a:lnTo>
                    <a:pt x="588" y="89"/>
                  </a:lnTo>
                  <a:lnTo>
                    <a:pt x="588" y="189"/>
                  </a:lnTo>
                  <a:lnTo>
                    <a:pt x="531" y="264"/>
                  </a:lnTo>
                  <a:lnTo>
                    <a:pt x="198" y="264"/>
                  </a:lnTo>
                  <a:lnTo>
                    <a:pt x="200" y="259"/>
                  </a:lnTo>
                  <a:lnTo>
                    <a:pt x="203" y="255"/>
                  </a:lnTo>
                  <a:lnTo>
                    <a:pt x="207" y="251"/>
                  </a:lnTo>
                  <a:lnTo>
                    <a:pt x="210" y="249"/>
                  </a:lnTo>
                  <a:lnTo>
                    <a:pt x="215" y="246"/>
                  </a:lnTo>
                  <a:lnTo>
                    <a:pt x="219" y="244"/>
                  </a:lnTo>
                  <a:lnTo>
                    <a:pt x="231" y="239"/>
                  </a:lnTo>
                  <a:lnTo>
                    <a:pt x="243" y="237"/>
                  </a:lnTo>
                  <a:lnTo>
                    <a:pt x="255" y="239"/>
                  </a:lnTo>
                  <a:lnTo>
                    <a:pt x="265" y="242"/>
                  </a:lnTo>
                  <a:lnTo>
                    <a:pt x="269" y="240"/>
                  </a:lnTo>
                  <a:lnTo>
                    <a:pt x="271" y="239"/>
                  </a:lnTo>
                  <a:lnTo>
                    <a:pt x="274" y="228"/>
                  </a:lnTo>
                  <a:lnTo>
                    <a:pt x="281" y="217"/>
                  </a:lnTo>
                  <a:lnTo>
                    <a:pt x="284" y="211"/>
                  </a:lnTo>
                  <a:lnTo>
                    <a:pt x="288" y="206"/>
                  </a:lnTo>
                  <a:lnTo>
                    <a:pt x="293" y="202"/>
                  </a:lnTo>
                  <a:lnTo>
                    <a:pt x="300" y="198"/>
                  </a:lnTo>
                  <a:lnTo>
                    <a:pt x="303" y="193"/>
                  </a:lnTo>
                  <a:lnTo>
                    <a:pt x="310" y="191"/>
                  </a:lnTo>
                  <a:lnTo>
                    <a:pt x="315" y="189"/>
                  </a:lnTo>
                  <a:lnTo>
                    <a:pt x="322" y="189"/>
                  </a:lnTo>
                  <a:lnTo>
                    <a:pt x="324" y="191"/>
                  </a:lnTo>
                  <a:lnTo>
                    <a:pt x="327" y="193"/>
                  </a:lnTo>
                  <a:lnTo>
                    <a:pt x="327" y="208"/>
                  </a:lnTo>
                  <a:lnTo>
                    <a:pt x="322" y="219"/>
                  </a:lnTo>
                  <a:lnTo>
                    <a:pt x="319" y="229"/>
                  </a:lnTo>
                  <a:lnTo>
                    <a:pt x="319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1" y="246"/>
                  </a:lnTo>
                  <a:lnTo>
                    <a:pt x="338" y="248"/>
                  </a:lnTo>
                  <a:lnTo>
                    <a:pt x="343" y="248"/>
                  </a:lnTo>
                  <a:lnTo>
                    <a:pt x="350" y="246"/>
                  </a:lnTo>
                  <a:lnTo>
                    <a:pt x="355" y="244"/>
                  </a:lnTo>
                  <a:lnTo>
                    <a:pt x="362" y="240"/>
                  </a:lnTo>
                  <a:lnTo>
                    <a:pt x="365" y="235"/>
                  </a:lnTo>
                  <a:lnTo>
                    <a:pt x="362" y="224"/>
                  </a:lnTo>
                  <a:lnTo>
                    <a:pt x="360" y="215"/>
                  </a:lnTo>
                  <a:lnTo>
                    <a:pt x="358" y="208"/>
                  </a:lnTo>
                  <a:lnTo>
                    <a:pt x="358" y="198"/>
                  </a:lnTo>
                  <a:lnTo>
                    <a:pt x="362" y="184"/>
                  </a:lnTo>
                  <a:lnTo>
                    <a:pt x="365" y="164"/>
                  </a:lnTo>
                  <a:lnTo>
                    <a:pt x="374" y="153"/>
                  </a:lnTo>
                  <a:lnTo>
                    <a:pt x="383" y="142"/>
                  </a:lnTo>
                  <a:lnTo>
                    <a:pt x="388" y="137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7" y="129"/>
                  </a:lnTo>
                  <a:lnTo>
                    <a:pt x="410" y="126"/>
                  </a:lnTo>
                  <a:lnTo>
                    <a:pt x="415" y="124"/>
                  </a:lnTo>
                  <a:lnTo>
                    <a:pt x="419" y="128"/>
                  </a:lnTo>
                  <a:lnTo>
                    <a:pt x="421" y="133"/>
                  </a:lnTo>
                  <a:lnTo>
                    <a:pt x="421" y="138"/>
                  </a:lnTo>
                  <a:lnTo>
                    <a:pt x="419" y="148"/>
                  </a:lnTo>
                  <a:lnTo>
                    <a:pt x="415" y="157"/>
                  </a:lnTo>
                  <a:lnTo>
                    <a:pt x="412" y="168"/>
                  </a:lnTo>
                  <a:lnTo>
                    <a:pt x="412" y="180"/>
                  </a:lnTo>
                  <a:lnTo>
                    <a:pt x="419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6" y="219"/>
                  </a:lnTo>
                  <a:lnTo>
                    <a:pt x="455" y="220"/>
                  </a:lnTo>
                  <a:lnTo>
                    <a:pt x="465" y="222"/>
                  </a:lnTo>
                  <a:lnTo>
                    <a:pt x="478" y="222"/>
                  </a:lnTo>
                  <a:lnTo>
                    <a:pt x="488" y="220"/>
                  </a:lnTo>
                  <a:lnTo>
                    <a:pt x="500" y="219"/>
                  </a:lnTo>
                  <a:lnTo>
                    <a:pt x="507" y="215"/>
                  </a:lnTo>
                  <a:lnTo>
                    <a:pt x="517" y="206"/>
                  </a:lnTo>
                  <a:lnTo>
                    <a:pt x="526" y="197"/>
                  </a:lnTo>
                  <a:lnTo>
                    <a:pt x="531" y="184"/>
                  </a:lnTo>
                  <a:lnTo>
                    <a:pt x="536" y="173"/>
                  </a:lnTo>
                  <a:lnTo>
                    <a:pt x="538" y="160"/>
                  </a:lnTo>
                  <a:lnTo>
                    <a:pt x="540" y="146"/>
                  </a:lnTo>
                  <a:lnTo>
                    <a:pt x="538" y="133"/>
                  </a:lnTo>
                  <a:lnTo>
                    <a:pt x="536" y="120"/>
                  </a:lnTo>
                  <a:lnTo>
                    <a:pt x="533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2" y="78"/>
                  </a:lnTo>
                  <a:lnTo>
                    <a:pt x="503" y="73"/>
                  </a:lnTo>
                  <a:lnTo>
                    <a:pt x="493" y="67"/>
                  </a:lnTo>
                  <a:lnTo>
                    <a:pt x="483" y="66"/>
                  </a:lnTo>
                  <a:lnTo>
                    <a:pt x="469" y="66"/>
                  </a:lnTo>
                  <a:lnTo>
                    <a:pt x="464" y="66"/>
                  </a:lnTo>
                  <a:lnTo>
                    <a:pt x="455" y="66"/>
                  </a:lnTo>
                  <a:lnTo>
                    <a:pt x="443" y="71"/>
                  </a:lnTo>
                  <a:lnTo>
                    <a:pt x="424" y="80"/>
                  </a:lnTo>
                  <a:lnTo>
                    <a:pt x="365" y="120"/>
                  </a:lnTo>
                  <a:lnTo>
                    <a:pt x="300" y="166"/>
                  </a:lnTo>
                  <a:lnTo>
                    <a:pt x="233" y="211"/>
                  </a:lnTo>
                  <a:lnTo>
                    <a:pt x="172" y="253"/>
                  </a:lnTo>
                  <a:lnTo>
                    <a:pt x="160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" name="Freeform 60"/>
            <p:cNvSpPr>
              <a:spLocks/>
            </p:cNvSpPr>
            <p:nvPr/>
          </p:nvSpPr>
          <p:spPr bwMode="auto">
            <a:xfrm rot="-5400000">
              <a:off x="473" y="4371"/>
              <a:ext cx="339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0" y="0"/>
                  </a:moveTo>
                  <a:lnTo>
                    <a:pt x="39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8" y="255"/>
                  </a:lnTo>
                  <a:lnTo>
                    <a:pt x="15" y="248"/>
                  </a:lnTo>
                  <a:lnTo>
                    <a:pt x="19" y="246"/>
                  </a:lnTo>
                  <a:lnTo>
                    <a:pt x="22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3" y="246"/>
                  </a:lnTo>
                  <a:lnTo>
                    <a:pt x="62" y="253"/>
                  </a:lnTo>
                  <a:lnTo>
                    <a:pt x="81" y="257"/>
                  </a:lnTo>
                  <a:lnTo>
                    <a:pt x="107" y="260"/>
                  </a:lnTo>
                  <a:lnTo>
                    <a:pt x="132" y="262"/>
                  </a:lnTo>
                  <a:lnTo>
                    <a:pt x="150" y="262"/>
                  </a:lnTo>
                  <a:lnTo>
                    <a:pt x="174" y="253"/>
                  </a:lnTo>
                  <a:lnTo>
                    <a:pt x="193" y="246"/>
                  </a:lnTo>
                  <a:lnTo>
                    <a:pt x="210" y="242"/>
                  </a:lnTo>
                  <a:lnTo>
                    <a:pt x="236" y="242"/>
                  </a:lnTo>
                  <a:lnTo>
                    <a:pt x="257" y="244"/>
                  </a:lnTo>
                  <a:lnTo>
                    <a:pt x="281" y="249"/>
                  </a:lnTo>
                  <a:lnTo>
                    <a:pt x="295" y="255"/>
                  </a:lnTo>
                  <a:lnTo>
                    <a:pt x="307" y="258"/>
                  </a:lnTo>
                  <a:lnTo>
                    <a:pt x="310" y="255"/>
                  </a:lnTo>
                  <a:lnTo>
                    <a:pt x="314" y="253"/>
                  </a:lnTo>
                  <a:lnTo>
                    <a:pt x="315" y="249"/>
                  </a:lnTo>
                  <a:lnTo>
                    <a:pt x="315" y="248"/>
                  </a:lnTo>
                  <a:lnTo>
                    <a:pt x="308" y="231"/>
                  </a:lnTo>
                  <a:lnTo>
                    <a:pt x="303" y="220"/>
                  </a:lnTo>
                  <a:lnTo>
                    <a:pt x="298" y="213"/>
                  </a:lnTo>
                  <a:lnTo>
                    <a:pt x="291" y="202"/>
                  </a:lnTo>
                  <a:lnTo>
                    <a:pt x="286" y="195"/>
                  </a:lnTo>
                  <a:lnTo>
                    <a:pt x="279" y="189"/>
                  </a:lnTo>
                  <a:lnTo>
                    <a:pt x="272" y="186"/>
                  </a:lnTo>
                  <a:lnTo>
                    <a:pt x="264" y="182"/>
                  </a:lnTo>
                  <a:lnTo>
                    <a:pt x="255" y="178"/>
                  </a:lnTo>
                  <a:lnTo>
                    <a:pt x="246" y="177"/>
                  </a:lnTo>
                  <a:lnTo>
                    <a:pt x="236" y="175"/>
                  </a:lnTo>
                  <a:lnTo>
                    <a:pt x="226" y="175"/>
                  </a:lnTo>
                  <a:lnTo>
                    <a:pt x="222" y="173"/>
                  </a:lnTo>
                  <a:lnTo>
                    <a:pt x="220" y="173"/>
                  </a:lnTo>
                  <a:lnTo>
                    <a:pt x="219" y="162"/>
                  </a:lnTo>
                  <a:lnTo>
                    <a:pt x="215" y="144"/>
                  </a:lnTo>
                  <a:lnTo>
                    <a:pt x="210" y="133"/>
                  </a:lnTo>
                  <a:lnTo>
                    <a:pt x="205" y="124"/>
                  </a:lnTo>
                  <a:lnTo>
                    <a:pt x="196" y="113"/>
                  </a:lnTo>
                  <a:lnTo>
                    <a:pt x="186" y="106"/>
                  </a:lnTo>
                  <a:lnTo>
                    <a:pt x="177" y="100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2" y="96"/>
                  </a:lnTo>
                  <a:lnTo>
                    <a:pt x="158" y="96"/>
                  </a:lnTo>
                  <a:lnTo>
                    <a:pt x="157" y="100"/>
                  </a:lnTo>
                  <a:lnTo>
                    <a:pt x="155" y="104"/>
                  </a:lnTo>
                  <a:lnTo>
                    <a:pt x="155" y="109"/>
                  </a:lnTo>
                  <a:lnTo>
                    <a:pt x="155" y="113"/>
                  </a:lnTo>
                  <a:lnTo>
                    <a:pt x="157" y="118"/>
                  </a:lnTo>
                  <a:lnTo>
                    <a:pt x="164" y="129"/>
                  </a:lnTo>
                  <a:lnTo>
                    <a:pt x="167" y="138"/>
                  </a:lnTo>
                  <a:lnTo>
                    <a:pt x="167" y="147"/>
                  </a:lnTo>
                  <a:lnTo>
                    <a:pt x="167" y="155"/>
                  </a:lnTo>
                  <a:lnTo>
                    <a:pt x="167" y="164"/>
                  </a:lnTo>
                  <a:lnTo>
                    <a:pt x="165" y="169"/>
                  </a:lnTo>
                  <a:lnTo>
                    <a:pt x="162" y="175"/>
                  </a:lnTo>
                  <a:lnTo>
                    <a:pt x="158" y="180"/>
                  </a:lnTo>
                  <a:lnTo>
                    <a:pt x="155" y="184"/>
                  </a:lnTo>
                  <a:lnTo>
                    <a:pt x="150" y="187"/>
                  </a:lnTo>
                  <a:lnTo>
                    <a:pt x="139" y="193"/>
                  </a:lnTo>
                  <a:lnTo>
                    <a:pt x="127" y="197"/>
                  </a:lnTo>
                  <a:lnTo>
                    <a:pt x="117" y="197"/>
                  </a:lnTo>
                  <a:lnTo>
                    <a:pt x="107" y="198"/>
                  </a:lnTo>
                  <a:lnTo>
                    <a:pt x="93" y="197"/>
                  </a:lnTo>
                  <a:lnTo>
                    <a:pt x="84" y="197"/>
                  </a:lnTo>
                  <a:lnTo>
                    <a:pt x="77" y="193"/>
                  </a:lnTo>
                  <a:lnTo>
                    <a:pt x="67" y="189"/>
                  </a:lnTo>
                  <a:lnTo>
                    <a:pt x="60" y="180"/>
                  </a:lnTo>
                  <a:lnTo>
                    <a:pt x="51" y="171"/>
                  </a:lnTo>
                  <a:lnTo>
                    <a:pt x="44" y="158"/>
                  </a:lnTo>
                  <a:lnTo>
                    <a:pt x="41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39" y="102"/>
                  </a:lnTo>
                  <a:lnTo>
                    <a:pt x="44" y="86"/>
                  </a:lnTo>
                  <a:lnTo>
                    <a:pt x="51" y="73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6"/>
                  </a:lnTo>
                  <a:lnTo>
                    <a:pt x="91" y="42"/>
                  </a:lnTo>
                  <a:lnTo>
                    <a:pt x="108" y="42"/>
                  </a:lnTo>
                  <a:lnTo>
                    <a:pt x="124" y="44"/>
                  </a:lnTo>
                  <a:lnTo>
                    <a:pt x="141" y="49"/>
                  </a:lnTo>
                  <a:lnTo>
                    <a:pt x="148" y="51"/>
                  </a:lnTo>
                  <a:lnTo>
                    <a:pt x="153" y="55"/>
                  </a:lnTo>
                  <a:lnTo>
                    <a:pt x="164" y="62"/>
                  </a:lnTo>
                  <a:lnTo>
                    <a:pt x="200" y="87"/>
                  </a:lnTo>
                  <a:lnTo>
                    <a:pt x="239" y="116"/>
                  </a:lnTo>
                  <a:lnTo>
                    <a:pt x="281" y="146"/>
                  </a:lnTo>
                  <a:lnTo>
                    <a:pt x="322" y="177"/>
                  </a:lnTo>
                  <a:lnTo>
                    <a:pt x="364" y="204"/>
                  </a:lnTo>
                  <a:lnTo>
                    <a:pt x="402" y="228"/>
                  </a:lnTo>
                  <a:lnTo>
                    <a:pt x="421" y="237"/>
                  </a:lnTo>
                  <a:lnTo>
                    <a:pt x="438" y="246"/>
                  </a:lnTo>
                  <a:lnTo>
                    <a:pt x="455" y="251"/>
                  </a:lnTo>
                  <a:lnTo>
                    <a:pt x="469" y="257"/>
                  </a:lnTo>
                  <a:lnTo>
                    <a:pt x="488" y="257"/>
                  </a:lnTo>
                  <a:lnTo>
                    <a:pt x="507" y="255"/>
                  </a:lnTo>
                  <a:lnTo>
                    <a:pt x="519" y="251"/>
                  </a:lnTo>
                  <a:lnTo>
                    <a:pt x="529" y="246"/>
                  </a:lnTo>
                  <a:lnTo>
                    <a:pt x="540" y="238"/>
                  </a:lnTo>
                  <a:lnTo>
                    <a:pt x="548" y="231"/>
                  </a:lnTo>
                  <a:lnTo>
                    <a:pt x="557" y="220"/>
                  </a:lnTo>
                  <a:lnTo>
                    <a:pt x="566" y="209"/>
                  </a:lnTo>
                  <a:lnTo>
                    <a:pt x="572" y="198"/>
                  </a:lnTo>
                  <a:lnTo>
                    <a:pt x="579" y="187"/>
                  </a:lnTo>
                  <a:lnTo>
                    <a:pt x="581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1" y="0"/>
                  </a:lnTo>
                  <a:lnTo>
                    <a:pt x="198" y="0"/>
                  </a:lnTo>
                  <a:lnTo>
                    <a:pt x="200" y="4"/>
                  </a:lnTo>
                  <a:lnTo>
                    <a:pt x="203" y="9"/>
                  </a:lnTo>
                  <a:lnTo>
                    <a:pt x="207" y="13"/>
                  </a:lnTo>
                  <a:lnTo>
                    <a:pt x="210" y="15"/>
                  </a:lnTo>
                  <a:lnTo>
                    <a:pt x="215" y="16"/>
                  </a:lnTo>
                  <a:lnTo>
                    <a:pt x="219" y="18"/>
                  </a:lnTo>
                  <a:lnTo>
                    <a:pt x="231" y="24"/>
                  </a:lnTo>
                  <a:lnTo>
                    <a:pt x="243" y="25"/>
                  </a:lnTo>
                  <a:lnTo>
                    <a:pt x="255" y="24"/>
                  </a:lnTo>
                  <a:lnTo>
                    <a:pt x="265" y="22"/>
                  </a:lnTo>
                  <a:lnTo>
                    <a:pt x="269" y="24"/>
                  </a:lnTo>
                  <a:lnTo>
                    <a:pt x="271" y="25"/>
                  </a:lnTo>
                  <a:lnTo>
                    <a:pt x="274" y="36"/>
                  </a:lnTo>
                  <a:lnTo>
                    <a:pt x="281" y="47"/>
                  </a:lnTo>
                  <a:lnTo>
                    <a:pt x="284" y="53"/>
                  </a:lnTo>
                  <a:lnTo>
                    <a:pt x="288" y="56"/>
                  </a:lnTo>
                  <a:lnTo>
                    <a:pt x="293" y="62"/>
                  </a:lnTo>
                  <a:lnTo>
                    <a:pt x="300" y="66"/>
                  </a:lnTo>
                  <a:lnTo>
                    <a:pt x="303" y="69"/>
                  </a:lnTo>
                  <a:lnTo>
                    <a:pt x="310" y="73"/>
                  </a:lnTo>
                  <a:lnTo>
                    <a:pt x="315" y="73"/>
                  </a:lnTo>
                  <a:lnTo>
                    <a:pt x="322" y="73"/>
                  </a:lnTo>
                  <a:lnTo>
                    <a:pt x="324" y="71"/>
                  </a:lnTo>
                  <a:lnTo>
                    <a:pt x="327" y="69"/>
                  </a:lnTo>
                  <a:lnTo>
                    <a:pt x="327" y="56"/>
                  </a:lnTo>
                  <a:lnTo>
                    <a:pt x="322" y="44"/>
                  </a:lnTo>
                  <a:lnTo>
                    <a:pt x="319" y="33"/>
                  </a:lnTo>
                  <a:lnTo>
                    <a:pt x="319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1" y="18"/>
                  </a:lnTo>
                  <a:lnTo>
                    <a:pt x="338" y="16"/>
                  </a:lnTo>
                  <a:lnTo>
                    <a:pt x="343" y="16"/>
                  </a:lnTo>
                  <a:lnTo>
                    <a:pt x="350" y="18"/>
                  </a:lnTo>
                  <a:lnTo>
                    <a:pt x="355" y="20"/>
                  </a:lnTo>
                  <a:lnTo>
                    <a:pt x="362" y="24"/>
                  </a:lnTo>
                  <a:lnTo>
                    <a:pt x="365" y="29"/>
                  </a:lnTo>
                  <a:lnTo>
                    <a:pt x="362" y="38"/>
                  </a:lnTo>
                  <a:lnTo>
                    <a:pt x="360" y="47"/>
                  </a:lnTo>
                  <a:lnTo>
                    <a:pt x="358" y="55"/>
                  </a:lnTo>
                  <a:lnTo>
                    <a:pt x="358" y="64"/>
                  </a:lnTo>
                  <a:lnTo>
                    <a:pt x="362" y="80"/>
                  </a:lnTo>
                  <a:lnTo>
                    <a:pt x="365" y="100"/>
                  </a:lnTo>
                  <a:lnTo>
                    <a:pt x="374" y="111"/>
                  </a:lnTo>
                  <a:lnTo>
                    <a:pt x="383" y="122"/>
                  </a:lnTo>
                  <a:lnTo>
                    <a:pt x="388" y="127"/>
                  </a:lnTo>
                  <a:lnTo>
                    <a:pt x="393" y="131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0" y="137"/>
                  </a:lnTo>
                  <a:lnTo>
                    <a:pt x="415" y="138"/>
                  </a:lnTo>
                  <a:lnTo>
                    <a:pt x="417" y="137"/>
                  </a:lnTo>
                  <a:lnTo>
                    <a:pt x="419" y="137"/>
                  </a:lnTo>
                  <a:lnTo>
                    <a:pt x="421" y="133"/>
                  </a:lnTo>
                  <a:lnTo>
                    <a:pt x="421" y="131"/>
                  </a:lnTo>
                  <a:lnTo>
                    <a:pt x="421" y="124"/>
                  </a:lnTo>
                  <a:lnTo>
                    <a:pt x="419" y="116"/>
                  </a:lnTo>
                  <a:lnTo>
                    <a:pt x="415" y="107"/>
                  </a:lnTo>
                  <a:lnTo>
                    <a:pt x="412" y="96"/>
                  </a:lnTo>
                  <a:lnTo>
                    <a:pt x="412" y="82"/>
                  </a:lnTo>
                  <a:lnTo>
                    <a:pt x="419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6" y="46"/>
                  </a:lnTo>
                  <a:lnTo>
                    <a:pt x="455" y="42"/>
                  </a:lnTo>
                  <a:lnTo>
                    <a:pt x="465" y="40"/>
                  </a:lnTo>
                  <a:lnTo>
                    <a:pt x="478" y="40"/>
                  </a:lnTo>
                  <a:lnTo>
                    <a:pt x="488" y="42"/>
                  </a:lnTo>
                  <a:lnTo>
                    <a:pt x="500" y="46"/>
                  </a:lnTo>
                  <a:lnTo>
                    <a:pt x="507" y="49"/>
                  </a:lnTo>
                  <a:lnTo>
                    <a:pt x="517" y="56"/>
                  </a:lnTo>
                  <a:lnTo>
                    <a:pt x="526" y="67"/>
                  </a:lnTo>
                  <a:lnTo>
                    <a:pt x="531" y="78"/>
                  </a:lnTo>
                  <a:lnTo>
                    <a:pt x="536" y="91"/>
                  </a:lnTo>
                  <a:lnTo>
                    <a:pt x="538" y="104"/>
                  </a:lnTo>
                  <a:lnTo>
                    <a:pt x="540" y="116"/>
                  </a:lnTo>
                  <a:lnTo>
                    <a:pt x="538" y="129"/>
                  </a:lnTo>
                  <a:lnTo>
                    <a:pt x="536" y="142"/>
                  </a:lnTo>
                  <a:lnTo>
                    <a:pt x="533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2" y="184"/>
                  </a:lnTo>
                  <a:lnTo>
                    <a:pt x="503" y="191"/>
                  </a:lnTo>
                  <a:lnTo>
                    <a:pt x="493" y="195"/>
                  </a:lnTo>
                  <a:lnTo>
                    <a:pt x="483" y="198"/>
                  </a:lnTo>
                  <a:lnTo>
                    <a:pt x="469" y="198"/>
                  </a:lnTo>
                  <a:lnTo>
                    <a:pt x="464" y="198"/>
                  </a:lnTo>
                  <a:lnTo>
                    <a:pt x="455" y="197"/>
                  </a:lnTo>
                  <a:lnTo>
                    <a:pt x="443" y="193"/>
                  </a:lnTo>
                  <a:lnTo>
                    <a:pt x="424" y="184"/>
                  </a:lnTo>
                  <a:lnTo>
                    <a:pt x="365" y="142"/>
                  </a:lnTo>
                  <a:lnTo>
                    <a:pt x="300" y="96"/>
                  </a:lnTo>
                  <a:lnTo>
                    <a:pt x="233" y="53"/>
                  </a:lnTo>
                  <a:lnTo>
                    <a:pt x="172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" name="Freeform 61"/>
            <p:cNvSpPr>
              <a:spLocks/>
            </p:cNvSpPr>
            <p:nvPr/>
          </p:nvSpPr>
          <p:spPr bwMode="auto">
            <a:xfrm rot="-5400000">
              <a:off x="472" y="4031"/>
              <a:ext cx="341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7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80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4" y="253"/>
                  </a:lnTo>
                  <a:lnTo>
                    <a:pt x="505" y="256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0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6" y="255"/>
                  </a:lnTo>
                  <a:lnTo>
                    <a:pt x="274" y="251"/>
                  </a:lnTo>
                  <a:lnTo>
                    <a:pt x="273" y="249"/>
                  </a:lnTo>
                  <a:lnTo>
                    <a:pt x="273" y="247"/>
                  </a:lnTo>
                  <a:lnTo>
                    <a:pt x="278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5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2"/>
                  </a:lnTo>
                  <a:lnTo>
                    <a:pt x="390" y="113"/>
                  </a:lnTo>
                  <a:lnTo>
                    <a:pt x="402" y="104"/>
                  </a:lnTo>
                  <a:lnTo>
                    <a:pt x="409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8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1"/>
                  </a:lnTo>
                  <a:lnTo>
                    <a:pt x="430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7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2" y="196"/>
                  </a:lnTo>
                  <a:lnTo>
                    <a:pt x="511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5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5"/>
                  </a:lnTo>
                  <a:lnTo>
                    <a:pt x="535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38" y="51"/>
                  </a:lnTo>
                  <a:lnTo>
                    <a:pt x="433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6" y="176"/>
                  </a:lnTo>
                  <a:lnTo>
                    <a:pt x="224" y="204"/>
                  </a:lnTo>
                  <a:lnTo>
                    <a:pt x="185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7" y="256"/>
                  </a:lnTo>
                  <a:lnTo>
                    <a:pt x="98" y="256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40" y="229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9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3"/>
                  </a:lnTo>
                  <a:lnTo>
                    <a:pt x="385" y="7"/>
                  </a:lnTo>
                  <a:lnTo>
                    <a:pt x="380" y="13"/>
                  </a:lnTo>
                  <a:lnTo>
                    <a:pt x="376" y="14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2"/>
                  </a:lnTo>
                  <a:lnTo>
                    <a:pt x="343" y="23"/>
                  </a:lnTo>
                  <a:lnTo>
                    <a:pt x="333" y="23"/>
                  </a:lnTo>
                  <a:lnTo>
                    <a:pt x="321" y="2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4"/>
                  </a:lnTo>
                  <a:lnTo>
                    <a:pt x="266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6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3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1" y="27"/>
                  </a:lnTo>
                  <a:lnTo>
                    <a:pt x="224" y="38"/>
                  </a:lnTo>
                  <a:lnTo>
                    <a:pt x="228" y="47"/>
                  </a:lnTo>
                  <a:lnTo>
                    <a:pt x="228" y="54"/>
                  </a:lnTo>
                  <a:lnTo>
                    <a:pt x="228" y="62"/>
                  </a:lnTo>
                  <a:lnTo>
                    <a:pt x="226" y="78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5"/>
                  </a:lnTo>
                  <a:lnTo>
                    <a:pt x="193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6"/>
                  </a:lnTo>
                  <a:lnTo>
                    <a:pt x="172" y="136"/>
                  </a:lnTo>
                  <a:lnTo>
                    <a:pt x="169" y="136"/>
                  </a:lnTo>
                  <a:lnTo>
                    <a:pt x="167" y="135"/>
                  </a:lnTo>
                  <a:lnTo>
                    <a:pt x="167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4" y="94"/>
                  </a:lnTo>
                  <a:lnTo>
                    <a:pt x="176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79" y="47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3"/>
                  </a:lnTo>
                  <a:lnTo>
                    <a:pt x="59" y="165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3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3" y="191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8" y="96"/>
                  </a:lnTo>
                  <a:lnTo>
                    <a:pt x="354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" name="Freeform 62"/>
            <p:cNvSpPr>
              <a:spLocks/>
            </p:cNvSpPr>
            <p:nvPr/>
          </p:nvSpPr>
          <p:spPr bwMode="auto">
            <a:xfrm rot="-5400000">
              <a:off x="339" y="4030"/>
              <a:ext cx="341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7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4" y="9"/>
                  </a:lnTo>
                  <a:lnTo>
                    <a:pt x="505" y="5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6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5"/>
                  </a:lnTo>
                  <a:lnTo>
                    <a:pt x="274" y="9"/>
                  </a:lnTo>
                  <a:lnTo>
                    <a:pt x="273" y="13"/>
                  </a:lnTo>
                  <a:lnTo>
                    <a:pt x="273" y="14"/>
                  </a:lnTo>
                  <a:lnTo>
                    <a:pt x="278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6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3" y="118"/>
                  </a:lnTo>
                  <a:lnTo>
                    <a:pt x="376" y="129"/>
                  </a:lnTo>
                  <a:lnTo>
                    <a:pt x="383" y="138"/>
                  </a:lnTo>
                  <a:lnTo>
                    <a:pt x="390" y="149"/>
                  </a:lnTo>
                  <a:lnTo>
                    <a:pt x="402" y="156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8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7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4"/>
                  </a:lnTo>
                  <a:lnTo>
                    <a:pt x="547" y="116"/>
                  </a:lnTo>
                  <a:lnTo>
                    <a:pt x="549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9" y="160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8"/>
                  </a:lnTo>
                  <a:lnTo>
                    <a:pt x="497" y="218"/>
                  </a:lnTo>
                  <a:lnTo>
                    <a:pt x="478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6" y="85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7" y="5"/>
                  </a:lnTo>
                  <a:lnTo>
                    <a:pt x="98" y="5"/>
                  </a:lnTo>
                  <a:lnTo>
                    <a:pt x="79" y="7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40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9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8"/>
                  </a:lnTo>
                  <a:lnTo>
                    <a:pt x="385" y="255"/>
                  </a:lnTo>
                  <a:lnTo>
                    <a:pt x="380" y="249"/>
                  </a:lnTo>
                  <a:lnTo>
                    <a:pt x="376" y="247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8"/>
                  </a:lnTo>
                  <a:lnTo>
                    <a:pt x="343" y="237"/>
                  </a:lnTo>
                  <a:lnTo>
                    <a:pt x="333" y="238"/>
                  </a:lnTo>
                  <a:lnTo>
                    <a:pt x="321" y="242"/>
                  </a:lnTo>
                  <a:lnTo>
                    <a:pt x="319" y="238"/>
                  </a:lnTo>
                  <a:lnTo>
                    <a:pt x="316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4" y="209"/>
                  </a:lnTo>
                  <a:lnTo>
                    <a:pt x="298" y="206"/>
                  </a:lnTo>
                  <a:lnTo>
                    <a:pt x="293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1" y="189"/>
                  </a:lnTo>
                  <a:lnTo>
                    <a:pt x="266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6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3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8" y="215"/>
                  </a:lnTo>
                  <a:lnTo>
                    <a:pt x="228" y="206"/>
                  </a:lnTo>
                  <a:lnTo>
                    <a:pt x="228" y="198"/>
                  </a:lnTo>
                  <a:lnTo>
                    <a:pt x="226" y="182"/>
                  </a:lnTo>
                  <a:lnTo>
                    <a:pt x="221" y="162"/>
                  </a:lnTo>
                  <a:lnTo>
                    <a:pt x="212" y="151"/>
                  </a:lnTo>
                  <a:lnTo>
                    <a:pt x="204" y="140"/>
                  </a:lnTo>
                  <a:lnTo>
                    <a:pt x="198" y="136"/>
                  </a:lnTo>
                  <a:lnTo>
                    <a:pt x="193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7"/>
                  </a:lnTo>
                  <a:lnTo>
                    <a:pt x="166" y="131"/>
                  </a:lnTo>
                  <a:lnTo>
                    <a:pt x="166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4" y="166"/>
                  </a:lnTo>
                  <a:lnTo>
                    <a:pt x="176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48" y="158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7"/>
                  </a:lnTo>
                  <a:lnTo>
                    <a:pt x="59" y="96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3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3" y="71"/>
                  </a:lnTo>
                  <a:lnTo>
                    <a:pt x="162" y="78"/>
                  </a:lnTo>
                  <a:lnTo>
                    <a:pt x="221" y="120"/>
                  </a:lnTo>
                  <a:lnTo>
                    <a:pt x="288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060848"/>
            <a:ext cx="8041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Оқиғаның басты себебі?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учитель с указ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005064"/>
            <a:ext cx="3490664" cy="283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0" y="0"/>
            <a:ext cx="468313" cy="6858000"/>
            <a:chOff x="444" y="1161"/>
            <a:chExt cx="265" cy="3445"/>
          </a:xfrm>
        </p:grpSpPr>
        <p:sp>
          <p:nvSpPr>
            <p:cNvPr id="7" name="Freeform 39"/>
            <p:cNvSpPr>
              <a:spLocks/>
            </p:cNvSpPr>
            <p:nvPr/>
          </p:nvSpPr>
          <p:spPr bwMode="auto">
            <a:xfrm rot="-5400000">
              <a:off x="553" y="1866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79" y="0"/>
                  </a:lnTo>
                  <a:lnTo>
                    <a:pt x="152" y="0"/>
                  </a:lnTo>
                  <a:lnTo>
                    <a:pt x="150" y="4"/>
                  </a:lnTo>
                  <a:lnTo>
                    <a:pt x="146" y="7"/>
                  </a:lnTo>
                  <a:lnTo>
                    <a:pt x="143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6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50" y="62"/>
                  </a:lnTo>
                  <a:lnTo>
                    <a:pt x="45" y="60"/>
                  </a:lnTo>
                  <a:lnTo>
                    <a:pt x="41" y="55"/>
                  </a:lnTo>
                  <a:lnTo>
                    <a:pt x="39" y="49"/>
                  </a:lnTo>
                  <a:lnTo>
                    <a:pt x="38" y="44"/>
                  </a:lnTo>
                  <a:lnTo>
                    <a:pt x="39" y="36"/>
                  </a:lnTo>
                  <a:lnTo>
                    <a:pt x="43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3" y="15"/>
                  </a:lnTo>
                  <a:lnTo>
                    <a:pt x="58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10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5" y="80"/>
                  </a:lnTo>
                  <a:lnTo>
                    <a:pt x="8" y="93"/>
                  </a:lnTo>
                  <a:lnTo>
                    <a:pt x="17" y="104"/>
                  </a:lnTo>
                  <a:lnTo>
                    <a:pt x="26" y="113"/>
                  </a:lnTo>
                  <a:lnTo>
                    <a:pt x="34" y="118"/>
                  </a:lnTo>
                  <a:lnTo>
                    <a:pt x="43" y="122"/>
                  </a:lnTo>
                  <a:lnTo>
                    <a:pt x="52" y="124"/>
                  </a:lnTo>
                  <a:lnTo>
                    <a:pt x="65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8" y="96"/>
                  </a:lnTo>
                  <a:lnTo>
                    <a:pt x="124" y="86"/>
                  </a:lnTo>
                  <a:lnTo>
                    <a:pt x="127" y="80"/>
                  </a:lnTo>
                  <a:lnTo>
                    <a:pt x="134" y="76"/>
                  </a:lnTo>
                  <a:lnTo>
                    <a:pt x="146" y="66"/>
                  </a:lnTo>
                  <a:lnTo>
                    <a:pt x="160" y="58"/>
                  </a:lnTo>
                  <a:lnTo>
                    <a:pt x="172" y="51"/>
                  </a:lnTo>
                  <a:lnTo>
                    <a:pt x="184" y="47"/>
                  </a:lnTo>
                  <a:lnTo>
                    <a:pt x="196" y="46"/>
                  </a:lnTo>
                  <a:lnTo>
                    <a:pt x="209" y="44"/>
                  </a:lnTo>
                  <a:lnTo>
                    <a:pt x="221" y="46"/>
                  </a:lnTo>
                  <a:lnTo>
                    <a:pt x="231" y="47"/>
                  </a:lnTo>
                  <a:lnTo>
                    <a:pt x="240" y="51"/>
                  </a:lnTo>
                  <a:lnTo>
                    <a:pt x="250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2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4" y="147"/>
                  </a:lnTo>
                  <a:lnTo>
                    <a:pt x="267" y="162"/>
                  </a:lnTo>
                  <a:lnTo>
                    <a:pt x="260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8" y="197"/>
                  </a:lnTo>
                  <a:lnTo>
                    <a:pt x="215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4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3" y="175"/>
                  </a:lnTo>
                  <a:lnTo>
                    <a:pt x="148" y="158"/>
                  </a:lnTo>
                  <a:lnTo>
                    <a:pt x="148" y="142"/>
                  </a:lnTo>
                  <a:lnTo>
                    <a:pt x="152" y="129"/>
                  </a:lnTo>
                  <a:lnTo>
                    <a:pt x="153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3" y="102"/>
                  </a:lnTo>
                  <a:lnTo>
                    <a:pt x="152" y="100"/>
                  </a:lnTo>
                  <a:lnTo>
                    <a:pt x="148" y="98"/>
                  </a:lnTo>
                  <a:lnTo>
                    <a:pt x="143" y="98"/>
                  </a:lnTo>
                  <a:lnTo>
                    <a:pt x="136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21" y="113"/>
                  </a:lnTo>
                  <a:lnTo>
                    <a:pt x="110" y="127"/>
                  </a:lnTo>
                  <a:lnTo>
                    <a:pt x="105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6" y="180"/>
                  </a:lnTo>
                  <a:lnTo>
                    <a:pt x="62" y="182"/>
                  </a:lnTo>
                  <a:lnTo>
                    <a:pt x="43" y="189"/>
                  </a:lnTo>
                  <a:lnTo>
                    <a:pt x="27" y="204"/>
                  </a:lnTo>
                  <a:lnTo>
                    <a:pt x="15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8" y="258"/>
                  </a:lnTo>
                  <a:lnTo>
                    <a:pt x="17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8" y="248"/>
                  </a:lnTo>
                  <a:lnTo>
                    <a:pt x="48" y="242"/>
                  </a:lnTo>
                  <a:lnTo>
                    <a:pt x="60" y="240"/>
                  </a:lnTo>
                  <a:lnTo>
                    <a:pt x="71" y="240"/>
                  </a:lnTo>
                  <a:lnTo>
                    <a:pt x="81" y="238"/>
                  </a:lnTo>
                  <a:lnTo>
                    <a:pt x="98" y="242"/>
                  </a:lnTo>
                  <a:lnTo>
                    <a:pt x="115" y="244"/>
                  </a:lnTo>
                  <a:lnTo>
                    <a:pt x="134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81" y="264"/>
                  </a:lnTo>
                  <a:lnTo>
                    <a:pt x="190" y="264"/>
                  </a:lnTo>
                  <a:lnTo>
                    <a:pt x="210" y="264"/>
                  </a:lnTo>
                  <a:lnTo>
                    <a:pt x="231" y="260"/>
                  </a:lnTo>
                  <a:lnTo>
                    <a:pt x="266" y="249"/>
                  </a:lnTo>
                  <a:lnTo>
                    <a:pt x="291" y="242"/>
                  </a:lnTo>
                  <a:lnTo>
                    <a:pt x="303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Freeform 40"/>
            <p:cNvSpPr>
              <a:spLocks/>
            </p:cNvSpPr>
            <p:nvPr/>
          </p:nvSpPr>
          <p:spPr bwMode="auto">
            <a:xfrm rot="-5400000">
              <a:off x="421" y="1866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79" y="264"/>
                  </a:lnTo>
                  <a:lnTo>
                    <a:pt x="152" y="264"/>
                  </a:lnTo>
                  <a:lnTo>
                    <a:pt x="150" y="260"/>
                  </a:lnTo>
                  <a:lnTo>
                    <a:pt x="146" y="257"/>
                  </a:lnTo>
                  <a:lnTo>
                    <a:pt x="143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6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50" y="202"/>
                  </a:lnTo>
                  <a:lnTo>
                    <a:pt x="45" y="204"/>
                  </a:lnTo>
                  <a:lnTo>
                    <a:pt x="41" y="208"/>
                  </a:lnTo>
                  <a:lnTo>
                    <a:pt x="39" y="213"/>
                  </a:lnTo>
                  <a:lnTo>
                    <a:pt x="38" y="220"/>
                  </a:lnTo>
                  <a:lnTo>
                    <a:pt x="39" y="228"/>
                  </a:lnTo>
                  <a:lnTo>
                    <a:pt x="43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3" y="249"/>
                  </a:lnTo>
                  <a:lnTo>
                    <a:pt x="58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5" y="264"/>
                  </a:lnTo>
                  <a:lnTo>
                    <a:pt x="10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5" y="184"/>
                  </a:lnTo>
                  <a:lnTo>
                    <a:pt x="8" y="173"/>
                  </a:lnTo>
                  <a:lnTo>
                    <a:pt x="17" y="160"/>
                  </a:lnTo>
                  <a:lnTo>
                    <a:pt x="26" y="151"/>
                  </a:lnTo>
                  <a:lnTo>
                    <a:pt x="34" y="144"/>
                  </a:lnTo>
                  <a:lnTo>
                    <a:pt x="43" y="140"/>
                  </a:lnTo>
                  <a:lnTo>
                    <a:pt x="52" y="140"/>
                  </a:lnTo>
                  <a:lnTo>
                    <a:pt x="65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8" y="168"/>
                  </a:lnTo>
                  <a:lnTo>
                    <a:pt x="124" y="178"/>
                  </a:lnTo>
                  <a:lnTo>
                    <a:pt x="127" y="184"/>
                  </a:lnTo>
                  <a:lnTo>
                    <a:pt x="134" y="188"/>
                  </a:lnTo>
                  <a:lnTo>
                    <a:pt x="146" y="197"/>
                  </a:lnTo>
                  <a:lnTo>
                    <a:pt x="160" y="206"/>
                  </a:lnTo>
                  <a:lnTo>
                    <a:pt x="172" y="211"/>
                  </a:lnTo>
                  <a:lnTo>
                    <a:pt x="184" y="217"/>
                  </a:lnTo>
                  <a:lnTo>
                    <a:pt x="196" y="219"/>
                  </a:lnTo>
                  <a:lnTo>
                    <a:pt x="209" y="220"/>
                  </a:lnTo>
                  <a:lnTo>
                    <a:pt x="221" y="219"/>
                  </a:lnTo>
                  <a:lnTo>
                    <a:pt x="231" y="217"/>
                  </a:lnTo>
                  <a:lnTo>
                    <a:pt x="240" y="213"/>
                  </a:lnTo>
                  <a:lnTo>
                    <a:pt x="250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2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4" y="117"/>
                  </a:lnTo>
                  <a:lnTo>
                    <a:pt x="267" y="102"/>
                  </a:lnTo>
                  <a:lnTo>
                    <a:pt x="260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8" y="67"/>
                  </a:lnTo>
                  <a:lnTo>
                    <a:pt x="215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4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3" y="89"/>
                  </a:lnTo>
                  <a:lnTo>
                    <a:pt x="148" y="106"/>
                  </a:lnTo>
                  <a:lnTo>
                    <a:pt x="148" y="120"/>
                  </a:lnTo>
                  <a:lnTo>
                    <a:pt x="152" y="135"/>
                  </a:lnTo>
                  <a:lnTo>
                    <a:pt x="153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3" y="162"/>
                  </a:lnTo>
                  <a:lnTo>
                    <a:pt x="152" y="164"/>
                  </a:lnTo>
                  <a:lnTo>
                    <a:pt x="148" y="164"/>
                  </a:lnTo>
                  <a:lnTo>
                    <a:pt x="143" y="164"/>
                  </a:lnTo>
                  <a:lnTo>
                    <a:pt x="136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21" y="153"/>
                  </a:lnTo>
                  <a:lnTo>
                    <a:pt x="110" y="137"/>
                  </a:lnTo>
                  <a:lnTo>
                    <a:pt x="105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6" y="84"/>
                  </a:lnTo>
                  <a:lnTo>
                    <a:pt x="62" y="80"/>
                  </a:lnTo>
                  <a:lnTo>
                    <a:pt x="43" y="73"/>
                  </a:lnTo>
                  <a:lnTo>
                    <a:pt x="36" y="69"/>
                  </a:lnTo>
                  <a:lnTo>
                    <a:pt x="27" y="60"/>
                  </a:lnTo>
                  <a:lnTo>
                    <a:pt x="21" y="51"/>
                  </a:lnTo>
                  <a:lnTo>
                    <a:pt x="15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8" y="16"/>
                  </a:lnTo>
                  <a:lnTo>
                    <a:pt x="48" y="22"/>
                  </a:lnTo>
                  <a:lnTo>
                    <a:pt x="60" y="24"/>
                  </a:lnTo>
                  <a:lnTo>
                    <a:pt x="71" y="24"/>
                  </a:lnTo>
                  <a:lnTo>
                    <a:pt x="81" y="24"/>
                  </a:lnTo>
                  <a:lnTo>
                    <a:pt x="98" y="22"/>
                  </a:lnTo>
                  <a:lnTo>
                    <a:pt x="115" y="20"/>
                  </a:lnTo>
                  <a:lnTo>
                    <a:pt x="134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81" y="0"/>
                  </a:lnTo>
                  <a:lnTo>
                    <a:pt x="190" y="0"/>
                  </a:lnTo>
                  <a:lnTo>
                    <a:pt x="210" y="0"/>
                  </a:lnTo>
                  <a:lnTo>
                    <a:pt x="231" y="4"/>
                  </a:lnTo>
                  <a:lnTo>
                    <a:pt x="266" y="15"/>
                  </a:lnTo>
                  <a:lnTo>
                    <a:pt x="291" y="22"/>
                  </a:lnTo>
                  <a:lnTo>
                    <a:pt x="303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 rot="-5400000">
              <a:off x="342" y="1265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2" y="22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6" y="20"/>
                  </a:lnTo>
                  <a:lnTo>
                    <a:pt x="378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29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2" y="13"/>
                  </a:lnTo>
                  <a:lnTo>
                    <a:pt x="272" y="16"/>
                  </a:lnTo>
                  <a:lnTo>
                    <a:pt x="279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6" y="77"/>
                  </a:lnTo>
                  <a:lnTo>
                    <a:pt x="322" y="80"/>
                  </a:lnTo>
                  <a:lnTo>
                    <a:pt x="331" y="84"/>
                  </a:lnTo>
                  <a:lnTo>
                    <a:pt x="341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3" y="140"/>
                  </a:lnTo>
                  <a:lnTo>
                    <a:pt x="390" y="149"/>
                  </a:lnTo>
                  <a:lnTo>
                    <a:pt x="402" y="157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8"/>
                  </a:lnTo>
                  <a:lnTo>
                    <a:pt x="428" y="166"/>
                  </a:lnTo>
                  <a:lnTo>
                    <a:pt x="429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29" y="144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21" y="100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8" y="71"/>
                  </a:lnTo>
                  <a:lnTo>
                    <a:pt x="459" y="67"/>
                  </a:lnTo>
                  <a:lnTo>
                    <a:pt x="471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7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50" y="151"/>
                  </a:lnTo>
                  <a:lnTo>
                    <a:pt x="549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9"/>
                  </a:lnTo>
                  <a:lnTo>
                    <a:pt x="497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4" y="200"/>
                  </a:lnTo>
                  <a:lnTo>
                    <a:pt x="386" y="177"/>
                  </a:lnTo>
                  <a:lnTo>
                    <a:pt x="348" y="148"/>
                  </a:lnTo>
                  <a:lnTo>
                    <a:pt x="307" y="117"/>
                  </a:lnTo>
                  <a:lnTo>
                    <a:pt x="266" y="87"/>
                  </a:lnTo>
                  <a:lnTo>
                    <a:pt x="224" y="58"/>
                  </a:lnTo>
                  <a:lnTo>
                    <a:pt x="184" y="35"/>
                  </a:lnTo>
                  <a:lnTo>
                    <a:pt x="167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8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9"/>
                  </a:lnTo>
                  <a:lnTo>
                    <a:pt x="385" y="255"/>
                  </a:lnTo>
                  <a:lnTo>
                    <a:pt x="379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9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4" y="211"/>
                  </a:lnTo>
                  <a:lnTo>
                    <a:pt x="298" y="206"/>
                  </a:lnTo>
                  <a:lnTo>
                    <a:pt x="293" y="202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6" y="189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7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8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3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8"/>
                  </a:lnTo>
                  <a:lnTo>
                    <a:pt x="165" y="133"/>
                  </a:lnTo>
                  <a:lnTo>
                    <a:pt x="165" y="138"/>
                  </a:lnTo>
                  <a:lnTo>
                    <a:pt x="169" y="148"/>
                  </a:lnTo>
                  <a:lnTo>
                    <a:pt x="172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11"/>
                  </a:lnTo>
                  <a:lnTo>
                    <a:pt x="148" y="215"/>
                  </a:lnTo>
                  <a:lnTo>
                    <a:pt x="141" y="219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7"/>
                  </a:lnTo>
                  <a:lnTo>
                    <a:pt x="57" y="184"/>
                  </a:lnTo>
                  <a:lnTo>
                    <a:pt x="52" y="173"/>
                  </a:lnTo>
                  <a:lnTo>
                    <a:pt x="50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2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7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4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Freeform 42"/>
            <p:cNvSpPr>
              <a:spLocks/>
            </p:cNvSpPr>
            <p:nvPr/>
          </p:nvSpPr>
          <p:spPr bwMode="auto">
            <a:xfrm rot="-5400000">
              <a:off x="474" y="1265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80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2" y="242"/>
                  </a:lnTo>
                  <a:lnTo>
                    <a:pt x="557" y="242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2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2"/>
                  </a:lnTo>
                  <a:lnTo>
                    <a:pt x="329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1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2" y="249"/>
                  </a:lnTo>
                  <a:lnTo>
                    <a:pt x="272" y="248"/>
                  </a:lnTo>
                  <a:lnTo>
                    <a:pt x="279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6" y="186"/>
                  </a:lnTo>
                  <a:lnTo>
                    <a:pt x="322" y="182"/>
                  </a:lnTo>
                  <a:lnTo>
                    <a:pt x="331" y="178"/>
                  </a:lnTo>
                  <a:lnTo>
                    <a:pt x="341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6" y="173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4"/>
                  </a:lnTo>
                  <a:lnTo>
                    <a:pt x="390" y="113"/>
                  </a:lnTo>
                  <a:lnTo>
                    <a:pt x="402" y="106"/>
                  </a:lnTo>
                  <a:lnTo>
                    <a:pt x="410" y="100"/>
                  </a:lnTo>
                  <a:lnTo>
                    <a:pt x="416" y="98"/>
                  </a:lnTo>
                  <a:lnTo>
                    <a:pt x="421" y="96"/>
                  </a:lnTo>
                  <a:lnTo>
                    <a:pt x="426" y="96"/>
                  </a:lnTo>
                  <a:lnTo>
                    <a:pt x="428" y="96"/>
                  </a:lnTo>
                  <a:lnTo>
                    <a:pt x="429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29" y="118"/>
                  </a:lnTo>
                  <a:lnTo>
                    <a:pt x="424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21" y="164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8" y="193"/>
                  </a:lnTo>
                  <a:lnTo>
                    <a:pt x="459" y="197"/>
                  </a:lnTo>
                  <a:lnTo>
                    <a:pt x="471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6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4" y="62"/>
                  </a:lnTo>
                  <a:lnTo>
                    <a:pt x="386" y="87"/>
                  </a:lnTo>
                  <a:lnTo>
                    <a:pt x="348" y="116"/>
                  </a:lnTo>
                  <a:lnTo>
                    <a:pt x="307" y="146"/>
                  </a:lnTo>
                  <a:lnTo>
                    <a:pt x="266" y="177"/>
                  </a:lnTo>
                  <a:lnTo>
                    <a:pt x="224" y="204"/>
                  </a:lnTo>
                  <a:lnTo>
                    <a:pt x="184" y="228"/>
                  </a:lnTo>
                  <a:lnTo>
                    <a:pt x="167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4"/>
                  </a:lnTo>
                  <a:lnTo>
                    <a:pt x="385" y="9"/>
                  </a:lnTo>
                  <a:lnTo>
                    <a:pt x="379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9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2"/>
                  </a:lnTo>
                  <a:lnTo>
                    <a:pt x="288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6" y="73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7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8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3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2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6"/>
                  </a:lnTo>
                  <a:lnTo>
                    <a:pt x="172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3"/>
                  </a:lnTo>
                  <a:lnTo>
                    <a:pt x="148" y="47"/>
                  </a:lnTo>
                  <a:lnTo>
                    <a:pt x="141" y="46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2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7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4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" name="Freeform 43"/>
            <p:cNvSpPr>
              <a:spLocks/>
            </p:cNvSpPr>
            <p:nvPr/>
          </p:nvSpPr>
          <p:spPr bwMode="auto">
            <a:xfrm rot="-5400000">
              <a:off x="474" y="1606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4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21" y="246"/>
                  </a:lnTo>
                  <a:lnTo>
                    <a:pt x="24" y="242"/>
                  </a:lnTo>
                  <a:lnTo>
                    <a:pt x="27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4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5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3" y="247"/>
                  </a:lnTo>
                  <a:lnTo>
                    <a:pt x="297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7" y="249"/>
                  </a:lnTo>
                  <a:lnTo>
                    <a:pt x="317" y="247"/>
                  </a:lnTo>
                  <a:lnTo>
                    <a:pt x="310" y="229"/>
                  </a:lnTo>
                  <a:lnTo>
                    <a:pt x="307" y="220"/>
                  </a:lnTo>
                  <a:lnTo>
                    <a:pt x="302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8" y="176"/>
                  </a:lnTo>
                  <a:lnTo>
                    <a:pt x="238" y="175"/>
                  </a:lnTo>
                  <a:lnTo>
                    <a:pt x="226" y="176"/>
                  </a:lnTo>
                  <a:lnTo>
                    <a:pt x="224" y="171"/>
                  </a:lnTo>
                  <a:lnTo>
                    <a:pt x="222" y="162"/>
                  </a:lnTo>
                  <a:lnTo>
                    <a:pt x="217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4" y="96"/>
                  </a:lnTo>
                  <a:lnTo>
                    <a:pt x="169" y="96"/>
                  </a:lnTo>
                  <a:lnTo>
                    <a:pt x="164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9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7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1" y="193"/>
                  </a:lnTo>
                  <a:lnTo>
                    <a:pt x="131" y="195"/>
                  </a:lnTo>
                  <a:lnTo>
                    <a:pt x="119" y="196"/>
                  </a:lnTo>
                  <a:lnTo>
                    <a:pt x="109" y="196"/>
                  </a:lnTo>
                  <a:lnTo>
                    <a:pt x="95" y="196"/>
                  </a:lnTo>
                  <a:lnTo>
                    <a:pt x="86" y="196"/>
                  </a:lnTo>
                  <a:lnTo>
                    <a:pt x="77" y="193"/>
                  </a:lnTo>
                  <a:lnTo>
                    <a:pt x="71" y="187"/>
                  </a:lnTo>
                  <a:lnTo>
                    <a:pt x="62" y="180"/>
                  </a:lnTo>
                  <a:lnTo>
                    <a:pt x="53" y="171"/>
                  </a:lnTo>
                  <a:lnTo>
                    <a:pt x="46" y="158"/>
                  </a:lnTo>
                  <a:lnTo>
                    <a:pt x="43" y="145"/>
                  </a:lnTo>
                  <a:lnTo>
                    <a:pt x="39" y="133"/>
                  </a:lnTo>
                  <a:lnTo>
                    <a:pt x="38" y="122"/>
                  </a:lnTo>
                  <a:lnTo>
                    <a:pt x="39" y="111"/>
                  </a:lnTo>
                  <a:lnTo>
                    <a:pt x="41" y="102"/>
                  </a:lnTo>
                  <a:lnTo>
                    <a:pt x="46" y="85"/>
                  </a:lnTo>
                  <a:lnTo>
                    <a:pt x="53" y="71"/>
                  </a:lnTo>
                  <a:lnTo>
                    <a:pt x="62" y="62"/>
                  </a:lnTo>
                  <a:lnTo>
                    <a:pt x="71" y="53"/>
                  </a:lnTo>
                  <a:lnTo>
                    <a:pt x="81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7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5" y="62"/>
                  </a:lnTo>
                  <a:lnTo>
                    <a:pt x="202" y="87"/>
                  </a:lnTo>
                  <a:lnTo>
                    <a:pt x="241" y="116"/>
                  </a:lnTo>
                  <a:lnTo>
                    <a:pt x="283" y="145"/>
                  </a:lnTo>
                  <a:lnTo>
                    <a:pt x="324" y="176"/>
                  </a:lnTo>
                  <a:lnTo>
                    <a:pt x="366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5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21" y="251"/>
                  </a:lnTo>
                  <a:lnTo>
                    <a:pt x="531" y="246"/>
                  </a:lnTo>
                  <a:lnTo>
                    <a:pt x="542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7" y="209"/>
                  </a:lnTo>
                  <a:lnTo>
                    <a:pt x="574" y="198"/>
                  </a:lnTo>
                  <a:lnTo>
                    <a:pt x="581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5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7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2" y="23"/>
                  </a:lnTo>
                  <a:lnTo>
                    <a:pt x="276" y="34"/>
                  </a:lnTo>
                  <a:lnTo>
                    <a:pt x="283" y="47"/>
                  </a:lnTo>
                  <a:lnTo>
                    <a:pt x="286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2" y="64"/>
                  </a:lnTo>
                  <a:lnTo>
                    <a:pt x="305" y="69"/>
                  </a:lnTo>
                  <a:lnTo>
                    <a:pt x="312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29" y="69"/>
                  </a:lnTo>
                  <a:lnTo>
                    <a:pt x="329" y="54"/>
                  </a:lnTo>
                  <a:lnTo>
                    <a:pt x="322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2" y="25"/>
                  </a:lnTo>
                  <a:lnTo>
                    <a:pt x="328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4" y="23"/>
                  </a:lnTo>
                  <a:lnTo>
                    <a:pt x="367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0" y="54"/>
                  </a:lnTo>
                  <a:lnTo>
                    <a:pt x="360" y="62"/>
                  </a:lnTo>
                  <a:lnTo>
                    <a:pt x="364" y="78"/>
                  </a:lnTo>
                  <a:lnTo>
                    <a:pt x="367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2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7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7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29" y="56"/>
                  </a:lnTo>
                  <a:lnTo>
                    <a:pt x="435" y="51"/>
                  </a:lnTo>
                  <a:lnTo>
                    <a:pt x="441" y="47"/>
                  </a:lnTo>
                  <a:lnTo>
                    <a:pt x="448" y="44"/>
                  </a:lnTo>
                  <a:lnTo>
                    <a:pt x="457" y="42"/>
                  </a:lnTo>
                  <a:lnTo>
                    <a:pt x="469" y="40"/>
                  </a:lnTo>
                  <a:lnTo>
                    <a:pt x="479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8" y="91"/>
                  </a:lnTo>
                  <a:lnTo>
                    <a:pt x="540" y="104"/>
                  </a:lnTo>
                  <a:lnTo>
                    <a:pt x="542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29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7" y="189"/>
                  </a:lnTo>
                  <a:lnTo>
                    <a:pt x="497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9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7" y="142"/>
                  </a:lnTo>
                  <a:lnTo>
                    <a:pt x="302" y="96"/>
                  </a:lnTo>
                  <a:lnTo>
                    <a:pt x="234" y="51"/>
                  </a:lnTo>
                  <a:lnTo>
                    <a:pt x="174" y="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" name="Freeform 44"/>
            <p:cNvSpPr>
              <a:spLocks/>
            </p:cNvSpPr>
            <p:nvPr/>
          </p:nvSpPr>
          <p:spPr bwMode="auto">
            <a:xfrm rot="-5400000">
              <a:off x="342" y="1606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4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21" y="16"/>
                  </a:lnTo>
                  <a:lnTo>
                    <a:pt x="24" y="20"/>
                  </a:lnTo>
                  <a:lnTo>
                    <a:pt x="27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4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5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4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3" y="14"/>
                  </a:lnTo>
                  <a:lnTo>
                    <a:pt x="297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7" y="13"/>
                  </a:lnTo>
                  <a:lnTo>
                    <a:pt x="317" y="14"/>
                  </a:lnTo>
                  <a:lnTo>
                    <a:pt x="310" y="31"/>
                  </a:lnTo>
                  <a:lnTo>
                    <a:pt x="307" y="42"/>
                  </a:lnTo>
                  <a:lnTo>
                    <a:pt x="302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8" y="85"/>
                  </a:lnTo>
                  <a:lnTo>
                    <a:pt x="238" y="87"/>
                  </a:lnTo>
                  <a:lnTo>
                    <a:pt x="226" y="87"/>
                  </a:lnTo>
                  <a:lnTo>
                    <a:pt x="224" y="91"/>
                  </a:lnTo>
                  <a:lnTo>
                    <a:pt x="222" y="100"/>
                  </a:lnTo>
                  <a:lnTo>
                    <a:pt x="217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4" y="166"/>
                  </a:lnTo>
                  <a:lnTo>
                    <a:pt x="169" y="166"/>
                  </a:lnTo>
                  <a:lnTo>
                    <a:pt x="164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9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7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1" y="69"/>
                  </a:lnTo>
                  <a:lnTo>
                    <a:pt x="131" y="67"/>
                  </a:lnTo>
                  <a:lnTo>
                    <a:pt x="119" y="65"/>
                  </a:lnTo>
                  <a:lnTo>
                    <a:pt x="109" y="65"/>
                  </a:lnTo>
                  <a:lnTo>
                    <a:pt x="95" y="65"/>
                  </a:lnTo>
                  <a:lnTo>
                    <a:pt x="86" y="67"/>
                  </a:lnTo>
                  <a:lnTo>
                    <a:pt x="77" y="69"/>
                  </a:lnTo>
                  <a:lnTo>
                    <a:pt x="71" y="75"/>
                  </a:lnTo>
                  <a:lnTo>
                    <a:pt x="62" y="82"/>
                  </a:lnTo>
                  <a:lnTo>
                    <a:pt x="53" y="93"/>
                  </a:lnTo>
                  <a:lnTo>
                    <a:pt x="46" y="104"/>
                  </a:lnTo>
                  <a:lnTo>
                    <a:pt x="43" y="116"/>
                  </a:lnTo>
                  <a:lnTo>
                    <a:pt x="39" y="129"/>
                  </a:lnTo>
                  <a:lnTo>
                    <a:pt x="38" y="140"/>
                  </a:lnTo>
                  <a:lnTo>
                    <a:pt x="39" y="151"/>
                  </a:lnTo>
                  <a:lnTo>
                    <a:pt x="41" y="160"/>
                  </a:lnTo>
                  <a:lnTo>
                    <a:pt x="46" y="178"/>
                  </a:lnTo>
                  <a:lnTo>
                    <a:pt x="53" y="191"/>
                  </a:lnTo>
                  <a:lnTo>
                    <a:pt x="62" y="200"/>
                  </a:lnTo>
                  <a:lnTo>
                    <a:pt x="71" y="209"/>
                  </a:lnTo>
                  <a:lnTo>
                    <a:pt x="76" y="213"/>
                  </a:lnTo>
                  <a:lnTo>
                    <a:pt x="81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7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5" y="200"/>
                  </a:lnTo>
                  <a:lnTo>
                    <a:pt x="202" y="175"/>
                  </a:lnTo>
                  <a:lnTo>
                    <a:pt x="241" y="147"/>
                  </a:lnTo>
                  <a:lnTo>
                    <a:pt x="283" y="116"/>
                  </a:lnTo>
                  <a:lnTo>
                    <a:pt x="324" y="85"/>
                  </a:lnTo>
                  <a:lnTo>
                    <a:pt x="366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5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21" y="11"/>
                  </a:lnTo>
                  <a:lnTo>
                    <a:pt x="531" y="16"/>
                  </a:lnTo>
                  <a:lnTo>
                    <a:pt x="542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7" y="53"/>
                  </a:lnTo>
                  <a:lnTo>
                    <a:pt x="574" y="64"/>
                  </a:lnTo>
                  <a:lnTo>
                    <a:pt x="581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5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7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2" y="238"/>
                  </a:lnTo>
                  <a:lnTo>
                    <a:pt x="276" y="227"/>
                  </a:lnTo>
                  <a:lnTo>
                    <a:pt x="283" y="215"/>
                  </a:lnTo>
                  <a:lnTo>
                    <a:pt x="286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2" y="198"/>
                  </a:lnTo>
                  <a:lnTo>
                    <a:pt x="305" y="193"/>
                  </a:lnTo>
                  <a:lnTo>
                    <a:pt x="312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29" y="193"/>
                  </a:lnTo>
                  <a:lnTo>
                    <a:pt x="329" y="207"/>
                  </a:lnTo>
                  <a:lnTo>
                    <a:pt x="322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2" y="237"/>
                  </a:lnTo>
                  <a:lnTo>
                    <a:pt x="328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4" y="238"/>
                  </a:lnTo>
                  <a:lnTo>
                    <a:pt x="367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0" y="206"/>
                  </a:lnTo>
                  <a:lnTo>
                    <a:pt x="360" y="198"/>
                  </a:lnTo>
                  <a:lnTo>
                    <a:pt x="364" y="182"/>
                  </a:lnTo>
                  <a:lnTo>
                    <a:pt x="367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2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7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7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29" y="206"/>
                  </a:lnTo>
                  <a:lnTo>
                    <a:pt x="435" y="209"/>
                  </a:lnTo>
                  <a:lnTo>
                    <a:pt x="441" y="215"/>
                  </a:lnTo>
                  <a:lnTo>
                    <a:pt x="448" y="217"/>
                  </a:lnTo>
                  <a:lnTo>
                    <a:pt x="457" y="220"/>
                  </a:lnTo>
                  <a:lnTo>
                    <a:pt x="469" y="222"/>
                  </a:lnTo>
                  <a:lnTo>
                    <a:pt x="479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8" y="171"/>
                  </a:lnTo>
                  <a:lnTo>
                    <a:pt x="540" y="158"/>
                  </a:lnTo>
                  <a:lnTo>
                    <a:pt x="542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29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7" y="71"/>
                  </a:lnTo>
                  <a:lnTo>
                    <a:pt x="497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9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7" y="120"/>
                  </a:lnTo>
                  <a:lnTo>
                    <a:pt x="302" y="166"/>
                  </a:lnTo>
                  <a:lnTo>
                    <a:pt x="234" y="211"/>
                  </a:lnTo>
                  <a:lnTo>
                    <a:pt x="174" y="253"/>
                  </a:lnTo>
                  <a:lnTo>
                    <a:pt x="164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Freeform 45"/>
            <p:cNvSpPr>
              <a:spLocks/>
            </p:cNvSpPr>
            <p:nvPr/>
          </p:nvSpPr>
          <p:spPr bwMode="auto">
            <a:xfrm rot="-5400000">
              <a:off x="552" y="3588"/>
              <a:ext cx="181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0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1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62"/>
                  </a:moveTo>
                  <a:lnTo>
                    <a:pt x="316" y="51"/>
                  </a:lnTo>
                  <a:lnTo>
                    <a:pt x="280" y="0"/>
                  </a:lnTo>
                  <a:lnTo>
                    <a:pt x="150" y="0"/>
                  </a:lnTo>
                  <a:lnTo>
                    <a:pt x="150" y="4"/>
                  </a:lnTo>
                  <a:lnTo>
                    <a:pt x="147" y="7"/>
                  </a:lnTo>
                  <a:lnTo>
                    <a:pt x="141" y="11"/>
                  </a:lnTo>
                  <a:lnTo>
                    <a:pt x="136" y="16"/>
                  </a:lnTo>
                  <a:lnTo>
                    <a:pt x="114" y="33"/>
                  </a:lnTo>
                  <a:lnTo>
                    <a:pt x="95" y="46"/>
                  </a:lnTo>
                  <a:lnTo>
                    <a:pt x="79" y="55"/>
                  </a:lnTo>
                  <a:lnTo>
                    <a:pt x="67" y="60"/>
                  </a:lnTo>
                  <a:lnTo>
                    <a:pt x="57" y="62"/>
                  </a:lnTo>
                  <a:lnTo>
                    <a:pt x="48" y="62"/>
                  </a:lnTo>
                  <a:lnTo>
                    <a:pt x="43" y="60"/>
                  </a:lnTo>
                  <a:lnTo>
                    <a:pt x="40" y="55"/>
                  </a:lnTo>
                  <a:lnTo>
                    <a:pt x="38" y="49"/>
                  </a:lnTo>
                  <a:lnTo>
                    <a:pt x="38" y="44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5" y="24"/>
                  </a:lnTo>
                  <a:lnTo>
                    <a:pt x="50" y="18"/>
                  </a:lnTo>
                  <a:lnTo>
                    <a:pt x="54" y="15"/>
                  </a:lnTo>
                  <a:lnTo>
                    <a:pt x="59" y="13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17" y="0"/>
                  </a:lnTo>
                  <a:lnTo>
                    <a:pt x="9" y="11"/>
                  </a:lnTo>
                  <a:lnTo>
                    <a:pt x="3" y="24"/>
                  </a:lnTo>
                  <a:lnTo>
                    <a:pt x="0" y="36"/>
                  </a:lnTo>
                  <a:lnTo>
                    <a:pt x="0" y="51"/>
                  </a:lnTo>
                  <a:lnTo>
                    <a:pt x="2" y="69"/>
                  </a:lnTo>
                  <a:lnTo>
                    <a:pt x="3" y="80"/>
                  </a:lnTo>
                  <a:lnTo>
                    <a:pt x="9" y="93"/>
                  </a:lnTo>
                  <a:lnTo>
                    <a:pt x="16" y="104"/>
                  </a:lnTo>
                  <a:lnTo>
                    <a:pt x="26" y="113"/>
                  </a:lnTo>
                  <a:lnTo>
                    <a:pt x="35" y="118"/>
                  </a:lnTo>
                  <a:lnTo>
                    <a:pt x="41" y="122"/>
                  </a:lnTo>
                  <a:lnTo>
                    <a:pt x="52" y="124"/>
                  </a:lnTo>
                  <a:lnTo>
                    <a:pt x="64" y="122"/>
                  </a:lnTo>
                  <a:lnTo>
                    <a:pt x="79" y="116"/>
                  </a:lnTo>
                  <a:lnTo>
                    <a:pt x="93" y="107"/>
                  </a:lnTo>
                  <a:lnTo>
                    <a:pt x="107" y="96"/>
                  </a:lnTo>
                  <a:lnTo>
                    <a:pt x="123" y="86"/>
                  </a:lnTo>
                  <a:lnTo>
                    <a:pt x="128" y="80"/>
                  </a:lnTo>
                  <a:lnTo>
                    <a:pt x="135" y="76"/>
                  </a:lnTo>
                  <a:lnTo>
                    <a:pt x="147" y="66"/>
                  </a:lnTo>
                  <a:lnTo>
                    <a:pt x="159" y="58"/>
                  </a:lnTo>
                  <a:lnTo>
                    <a:pt x="173" y="51"/>
                  </a:lnTo>
                  <a:lnTo>
                    <a:pt x="185" y="47"/>
                  </a:lnTo>
                  <a:lnTo>
                    <a:pt x="197" y="46"/>
                  </a:lnTo>
                  <a:lnTo>
                    <a:pt x="209" y="44"/>
                  </a:lnTo>
                  <a:lnTo>
                    <a:pt x="219" y="46"/>
                  </a:lnTo>
                  <a:lnTo>
                    <a:pt x="229" y="47"/>
                  </a:lnTo>
                  <a:lnTo>
                    <a:pt x="240" y="51"/>
                  </a:lnTo>
                  <a:lnTo>
                    <a:pt x="248" y="58"/>
                  </a:lnTo>
                  <a:lnTo>
                    <a:pt x="257" y="66"/>
                  </a:lnTo>
                  <a:lnTo>
                    <a:pt x="264" y="73"/>
                  </a:lnTo>
                  <a:lnTo>
                    <a:pt x="269" y="84"/>
                  </a:lnTo>
                  <a:lnTo>
                    <a:pt x="273" y="96"/>
                  </a:lnTo>
                  <a:lnTo>
                    <a:pt x="274" y="109"/>
                  </a:lnTo>
                  <a:lnTo>
                    <a:pt x="274" y="124"/>
                  </a:lnTo>
                  <a:lnTo>
                    <a:pt x="273" y="147"/>
                  </a:lnTo>
                  <a:lnTo>
                    <a:pt x="267" y="162"/>
                  </a:lnTo>
                  <a:lnTo>
                    <a:pt x="261" y="173"/>
                  </a:lnTo>
                  <a:lnTo>
                    <a:pt x="250" y="184"/>
                  </a:lnTo>
                  <a:lnTo>
                    <a:pt x="238" y="191"/>
                  </a:lnTo>
                  <a:lnTo>
                    <a:pt x="226" y="197"/>
                  </a:lnTo>
                  <a:lnTo>
                    <a:pt x="216" y="200"/>
                  </a:lnTo>
                  <a:lnTo>
                    <a:pt x="205" y="200"/>
                  </a:lnTo>
                  <a:lnTo>
                    <a:pt x="195" y="200"/>
                  </a:lnTo>
                  <a:lnTo>
                    <a:pt x="185" y="197"/>
                  </a:lnTo>
                  <a:lnTo>
                    <a:pt x="174" y="191"/>
                  </a:lnTo>
                  <a:lnTo>
                    <a:pt x="164" y="184"/>
                  </a:lnTo>
                  <a:lnTo>
                    <a:pt x="154" y="175"/>
                  </a:lnTo>
                  <a:lnTo>
                    <a:pt x="148" y="158"/>
                  </a:lnTo>
                  <a:lnTo>
                    <a:pt x="147" y="142"/>
                  </a:lnTo>
                  <a:lnTo>
                    <a:pt x="150" y="129"/>
                  </a:lnTo>
                  <a:lnTo>
                    <a:pt x="154" y="118"/>
                  </a:lnTo>
                  <a:lnTo>
                    <a:pt x="157" y="109"/>
                  </a:lnTo>
                  <a:lnTo>
                    <a:pt x="155" y="106"/>
                  </a:lnTo>
                  <a:lnTo>
                    <a:pt x="154" y="102"/>
                  </a:lnTo>
                  <a:lnTo>
                    <a:pt x="150" y="100"/>
                  </a:lnTo>
                  <a:lnTo>
                    <a:pt x="147" y="98"/>
                  </a:lnTo>
                  <a:lnTo>
                    <a:pt x="143" y="98"/>
                  </a:lnTo>
                  <a:lnTo>
                    <a:pt x="135" y="100"/>
                  </a:lnTo>
                  <a:lnTo>
                    <a:pt x="129" y="104"/>
                  </a:lnTo>
                  <a:lnTo>
                    <a:pt x="124" y="107"/>
                  </a:lnTo>
                  <a:lnTo>
                    <a:pt x="119" y="113"/>
                  </a:lnTo>
                  <a:lnTo>
                    <a:pt x="110" y="127"/>
                  </a:lnTo>
                  <a:lnTo>
                    <a:pt x="104" y="144"/>
                  </a:lnTo>
                  <a:lnTo>
                    <a:pt x="98" y="160"/>
                  </a:lnTo>
                  <a:lnTo>
                    <a:pt x="91" y="178"/>
                  </a:lnTo>
                  <a:lnTo>
                    <a:pt x="83" y="178"/>
                  </a:lnTo>
                  <a:lnTo>
                    <a:pt x="74" y="180"/>
                  </a:lnTo>
                  <a:lnTo>
                    <a:pt x="62" y="182"/>
                  </a:lnTo>
                  <a:lnTo>
                    <a:pt x="41" y="189"/>
                  </a:lnTo>
                  <a:lnTo>
                    <a:pt x="28" y="204"/>
                  </a:lnTo>
                  <a:lnTo>
                    <a:pt x="14" y="220"/>
                  </a:lnTo>
                  <a:lnTo>
                    <a:pt x="10" y="229"/>
                  </a:lnTo>
                  <a:lnTo>
                    <a:pt x="5" y="244"/>
                  </a:lnTo>
                  <a:lnTo>
                    <a:pt x="3" y="249"/>
                  </a:lnTo>
                  <a:lnTo>
                    <a:pt x="3" y="255"/>
                  </a:lnTo>
                  <a:lnTo>
                    <a:pt x="3" y="257"/>
                  </a:lnTo>
                  <a:lnTo>
                    <a:pt x="5" y="258"/>
                  </a:lnTo>
                  <a:lnTo>
                    <a:pt x="7" y="258"/>
                  </a:lnTo>
                  <a:lnTo>
                    <a:pt x="9" y="258"/>
                  </a:lnTo>
                  <a:lnTo>
                    <a:pt x="16" y="255"/>
                  </a:lnTo>
                  <a:lnTo>
                    <a:pt x="22" y="249"/>
                  </a:lnTo>
                  <a:lnTo>
                    <a:pt x="31" y="248"/>
                  </a:lnTo>
                  <a:lnTo>
                    <a:pt x="36" y="248"/>
                  </a:lnTo>
                  <a:lnTo>
                    <a:pt x="48" y="242"/>
                  </a:lnTo>
                  <a:lnTo>
                    <a:pt x="59" y="240"/>
                  </a:lnTo>
                  <a:lnTo>
                    <a:pt x="69" y="240"/>
                  </a:lnTo>
                  <a:lnTo>
                    <a:pt x="79" y="238"/>
                  </a:lnTo>
                  <a:lnTo>
                    <a:pt x="97" y="242"/>
                  </a:lnTo>
                  <a:lnTo>
                    <a:pt x="116" y="244"/>
                  </a:lnTo>
                  <a:lnTo>
                    <a:pt x="135" y="248"/>
                  </a:lnTo>
                  <a:lnTo>
                    <a:pt x="152" y="255"/>
                  </a:lnTo>
                  <a:lnTo>
                    <a:pt x="160" y="258"/>
                  </a:lnTo>
                  <a:lnTo>
                    <a:pt x="171" y="262"/>
                  </a:lnTo>
                  <a:lnTo>
                    <a:pt x="179" y="264"/>
                  </a:lnTo>
                  <a:lnTo>
                    <a:pt x="190" y="264"/>
                  </a:lnTo>
                  <a:lnTo>
                    <a:pt x="211" y="264"/>
                  </a:lnTo>
                  <a:lnTo>
                    <a:pt x="229" y="260"/>
                  </a:lnTo>
                  <a:lnTo>
                    <a:pt x="266" y="249"/>
                  </a:lnTo>
                  <a:lnTo>
                    <a:pt x="290" y="242"/>
                  </a:lnTo>
                  <a:lnTo>
                    <a:pt x="304" y="249"/>
                  </a:lnTo>
                  <a:lnTo>
                    <a:pt x="316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Freeform 46"/>
            <p:cNvSpPr>
              <a:spLocks/>
            </p:cNvSpPr>
            <p:nvPr/>
          </p:nvSpPr>
          <p:spPr bwMode="auto">
            <a:xfrm rot="-5400000">
              <a:off x="419" y="3587"/>
              <a:ext cx="181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0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316" y="2"/>
                  </a:moveTo>
                  <a:lnTo>
                    <a:pt x="316" y="213"/>
                  </a:lnTo>
                  <a:lnTo>
                    <a:pt x="280" y="264"/>
                  </a:lnTo>
                  <a:lnTo>
                    <a:pt x="150" y="264"/>
                  </a:lnTo>
                  <a:lnTo>
                    <a:pt x="150" y="260"/>
                  </a:lnTo>
                  <a:lnTo>
                    <a:pt x="147" y="257"/>
                  </a:lnTo>
                  <a:lnTo>
                    <a:pt x="141" y="253"/>
                  </a:lnTo>
                  <a:lnTo>
                    <a:pt x="136" y="249"/>
                  </a:lnTo>
                  <a:lnTo>
                    <a:pt x="114" y="231"/>
                  </a:lnTo>
                  <a:lnTo>
                    <a:pt x="95" y="219"/>
                  </a:lnTo>
                  <a:lnTo>
                    <a:pt x="79" y="209"/>
                  </a:lnTo>
                  <a:lnTo>
                    <a:pt x="67" y="204"/>
                  </a:lnTo>
                  <a:lnTo>
                    <a:pt x="57" y="202"/>
                  </a:lnTo>
                  <a:lnTo>
                    <a:pt x="48" y="202"/>
                  </a:lnTo>
                  <a:lnTo>
                    <a:pt x="43" y="204"/>
                  </a:lnTo>
                  <a:lnTo>
                    <a:pt x="40" y="208"/>
                  </a:lnTo>
                  <a:lnTo>
                    <a:pt x="38" y="213"/>
                  </a:lnTo>
                  <a:lnTo>
                    <a:pt x="38" y="220"/>
                  </a:lnTo>
                  <a:lnTo>
                    <a:pt x="40" y="228"/>
                  </a:lnTo>
                  <a:lnTo>
                    <a:pt x="41" y="233"/>
                  </a:lnTo>
                  <a:lnTo>
                    <a:pt x="45" y="240"/>
                  </a:lnTo>
                  <a:lnTo>
                    <a:pt x="50" y="246"/>
                  </a:lnTo>
                  <a:lnTo>
                    <a:pt x="54" y="249"/>
                  </a:lnTo>
                  <a:lnTo>
                    <a:pt x="59" y="253"/>
                  </a:lnTo>
                  <a:lnTo>
                    <a:pt x="60" y="257"/>
                  </a:lnTo>
                  <a:lnTo>
                    <a:pt x="60" y="264"/>
                  </a:lnTo>
                  <a:lnTo>
                    <a:pt x="16" y="264"/>
                  </a:lnTo>
                  <a:lnTo>
                    <a:pt x="9" y="253"/>
                  </a:lnTo>
                  <a:lnTo>
                    <a:pt x="3" y="242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2" y="195"/>
                  </a:lnTo>
                  <a:lnTo>
                    <a:pt x="3" y="184"/>
                  </a:lnTo>
                  <a:lnTo>
                    <a:pt x="9" y="173"/>
                  </a:lnTo>
                  <a:lnTo>
                    <a:pt x="16" y="160"/>
                  </a:lnTo>
                  <a:lnTo>
                    <a:pt x="26" y="151"/>
                  </a:lnTo>
                  <a:lnTo>
                    <a:pt x="35" y="144"/>
                  </a:lnTo>
                  <a:lnTo>
                    <a:pt x="41" y="140"/>
                  </a:lnTo>
                  <a:lnTo>
                    <a:pt x="52" y="140"/>
                  </a:lnTo>
                  <a:lnTo>
                    <a:pt x="64" y="142"/>
                  </a:lnTo>
                  <a:lnTo>
                    <a:pt x="79" y="148"/>
                  </a:lnTo>
                  <a:lnTo>
                    <a:pt x="93" y="157"/>
                  </a:lnTo>
                  <a:lnTo>
                    <a:pt x="107" y="168"/>
                  </a:lnTo>
                  <a:lnTo>
                    <a:pt x="123" y="178"/>
                  </a:lnTo>
                  <a:lnTo>
                    <a:pt x="128" y="184"/>
                  </a:lnTo>
                  <a:lnTo>
                    <a:pt x="135" y="188"/>
                  </a:lnTo>
                  <a:lnTo>
                    <a:pt x="147" y="197"/>
                  </a:lnTo>
                  <a:lnTo>
                    <a:pt x="159" y="206"/>
                  </a:lnTo>
                  <a:lnTo>
                    <a:pt x="173" y="211"/>
                  </a:lnTo>
                  <a:lnTo>
                    <a:pt x="185" y="217"/>
                  </a:lnTo>
                  <a:lnTo>
                    <a:pt x="197" y="219"/>
                  </a:lnTo>
                  <a:lnTo>
                    <a:pt x="209" y="220"/>
                  </a:lnTo>
                  <a:lnTo>
                    <a:pt x="219" y="219"/>
                  </a:lnTo>
                  <a:lnTo>
                    <a:pt x="229" y="217"/>
                  </a:lnTo>
                  <a:lnTo>
                    <a:pt x="240" y="213"/>
                  </a:lnTo>
                  <a:lnTo>
                    <a:pt x="248" y="206"/>
                  </a:lnTo>
                  <a:lnTo>
                    <a:pt x="257" y="198"/>
                  </a:lnTo>
                  <a:lnTo>
                    <a:pt x="264" y="191"/>
                  </a:lnTo>
                  <a:lnTo>
                    <a:pt x="269" y="180"/>
                  </a:lnTo>
                  <a:lnTo>
                    <a:pt x="273" y="168"/>
                  </a:lnTo>
                  <a:lnTo>
                    <a:pt x="274" y="155"/>
                  </a:lnTo>
                  <a:lnTo>
                    <a:pt x="274" y="140"/>
                  </a:lnTo>
                  <a:lnTo>
                    <a:pt x="273" y="117"/>
                  </a:lnTo>
                  <a:lnTo>
                    <a:pt x="267" y="102"/>
                  </a:lnTo>
                  <a:lnTo>
                    <a:pt x="261" y="91"/>
                  </a:lnTo>
                  <a:lnTo>
                    <a:pt x="250" y="82"/>
                  </a:lnTo>
                  <a:lnTo>
                    <a:pt x="238" y="73"/>
                  </a:lnTo>
                  <a:lnTo>
                    <a:pt x="226" y="67"/>
                  </a:lnTo>
                  <a:lnTo>
                    <a:pt x="216" y="66"/>
                  </a:lnTo>
                  <a:lnTo>
                    <a:pt x="205" y="64"/>
                  </a:lnTo>
                  <a:lnTo>
                    <a:pt x="195" y="64"/>
                  </a:lnTo>
                  <a:lnTo>
                    <a:pt x="185" y="67"/>
                  </a:lnTo>
                  <a:lnTo>
                    <a:pt x="174" y="73"/>
                  </a:lnTo>
                  <a:lnTo>
                    <a:pt x="164" y="78"/>
                  </a:lnTo>
                  <a:lnTo>
                    <a:pt x="154" y="89"/>
                  </a:lnTo>
                  <a:lnTo>
                    <a:pt x="148" y="106"/>
                  </a:lnTo>
                  <a:lnTo>
                    <a:pt x="147" y="120"/>
                  </a:lnTo>
                  <a:lnTo>
                    <a:pt x="150" y="135"/>
                  </a:lnTo>
                  <a:lnTo>
                    <a:pt x="154" y="146"/>
                  </a:lnTo>
                  <a:lnTo>
                    <a:pt x="157" y="157"/>
                  </a:lnTo>
                  <a:lnTo>
                    <a:pt x="155" y="158"/>
                  </a:lnTo>
                  <a:lnTo>
                    <a:pt x="154" y="162"/>
                  </a:lnTo>
                  <a:lnTo>
                    <a:pt x="150" y="164"/>
                  </a:lnTo>
                  <a:lnTo>
                    <a:pt x="147" y="164"/>
                  </a:lnTo>
                  <a:lnTo>
                    <a:pt x="143" y="164"/>
                  </a:lnTo>
                  <a:lnTo>
                    <a:pt x="135" y="162"/>
                  </a:lnTo>
                  <a:lnTo>
                    <a:pt x="129" y="160"/>
                  </a:lnTo>
                  <a:lnTo>
                    <a:pt x="124" y="157"/>
                  </a:lnTo>
                  <a:lnTo>
                    <a:pt x="119" y="153"/>
                  </a:lnTo>
                  <a:lnTo>
                    <a:pt x="110" y="137"/>
                  </a:lnTo>
                  <a:lnTo>
                    <a:pt x="104" y="120"/>
                  </a:lnTo>
                  <a:lnTo>
                    <a:pt x="98" y="104"/>
                  </a:lnTo>
                  <a:lnTo>
                    <a:pt x="91" y="87"/>
                  </a:lnTo>
                  <a:lnTo>
                    <a:pt x="83" y="86"/>
                  </a:lnTo>
                  <a:lnTo>
                    <a:pt x="74" y="84"/>
                  </a:lnTo>
                  <a:lnTo>
                    <a:pt x="62" y="80"/>
                  </a:lnTo>
                  <a:lnTo>
                    <a:pt x="41" y="73"/>
                  </a:lnTo>
                  <a:lnTo>
                    <a:pt x="36" y="69"/>
                  </a:lnTo>
                  <a:lnTo>
                    <a:pt x="28" y="60"/>
                  </a:lnTo>
                  <a:lnTo>
                    <a:pt x="21" y="51"/>
                  </a:lnTo>
                  <a:lnTo>
                    <a:pt x="14" y="44"/>
                  </a:lnTo>
                  <a:lnTo>
                    <a:pt x="10" y="35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3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7" y="6"/>
                  </a:lnTo>
                  <a:lnTo>
                    <a:pt x="9" y="6"/>
                  </a:lnTo>
                  <a:lnTo>
                    <a:pt x="16" y="9"/>
                  </a:lnTo>
                  <a:lnTo>
                    <a:pt x="22" y="13"/>
                  </a:lnTo>
                  <a:lnTo>
                    <a:pt x="31" y="16"/>
                  </a:lnTo>
                  <a:lnTo>
                    <a:pt x="36" y="16"/>
                  </a:lnTo>
                  <a:lnTo>
                    <a:pt x="48" y="22"/>
                  </a:lnTo>
                  <a:lnTo>
                    <a:pt x="59" y="24"/>
                  </a:lnTo>
                  <a:lnTo>
                    <a:pt x="69" y="24"/>
                  </a:lnTo>
                  <a:lnTo>
                    <a:pt x="79" y="24"/>
                  </a:lnTo>
                  <a:lnTo>
                    <a:pt x="97" y="22"/>
                  </a:lnTo>
                  <a:lnTo>
                    <a:pt x="116" y="20"/>
                  </a:lnTo>
                  <a:lnTo>
                    <a:pt x="135" y="16"/>
                  </a:lnTo>
                  <a:lnTo>
                    <a:pt x="152" y="9"/>
                  </a:lnTo>
                  <a:lnTo>
                    <a:pt x="160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29" y="4"/>
                  </a:lnTo>
                  <a:lnTo>
                    <a:pt x="266" y="15"/>
                  </a:lnTo>
                  <a:lnTo>
                    <a:pt x="290" y="22"/>
                  </a:lnTo>
                  <a:lnTo>
                    <a:pt x="304" y="13"/>
                  </a:lnTo>
                  <a:lnTo>
                    <a:pt x="316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" name="Freeform 47"/>
            <p:cNvSpPr>
              <a:spLocks/>
            </p:cNvSpPr>
            <p:nvPr/>
          </p:nvSpPr>
          <p:spPr bwMode="auto">
            <a:xfrm rot="-5400000">
              <a:off x="553" y="2048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6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7" y="7"/>
                  </a:lnTo>
                  <a:lnTo>
                    <a:pt x="173" y="11"/>
                  </a:lnTo>
                  <a:lnTo>
                    <a:pt x="180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9" y="60"/>
                  </a:lnTo>
                  <a:lnTo>
                    <a:pt x="259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6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7" y="13"/>
                  </a:lnTo>
                  <a:lnTo>
                    <a:pt x="255" y="5"/>
                  </a:lnTo>
                  <a:lnTo>
                    <a:pt x="255" y="0"/>
                  </a:lnTo>
                  <a:lnTo>
                    <a:pt x="299" y="0"/>
                  </a:lnTo>
                  <a:lnTo>
                    <a:pt x="305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7" y="93"/>
                  </a:lnTo>
                  <a:lnTo>
                    <a:pt x="299" y="104"/>
                  </a:lnTo>
                  <a:lnTo>
                    <a:pt x="290" y="113"/>
                  </a:lnTo>
                  <a:lnTo>
                    <a:pt x="281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6" y="116"/>
                  </a:lnTo>
                  <a:lnTo>
                    <a:pt x="223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8" y="80"/>
                  </a:lnTo>
                  <a:lnTo>
                    <a:pt x="181" y="76"/>
                  </a:lnTo>
                  <a:lnTo>
                    <a:pt x="169" y="66"/>
                  </a:lnTo>
                  <a:lnTo>
                    <a:pt x="155" y="58"/>
                  </a:lnTo>
                  <a:lnTo>
                    <a:pt x="143" y="51"/>
                  </a:lnTo>
                  <a:lnTo>
                    <a:pt x="131" y="47"/>
                  </a:lnTo>
                  <a:lnTo>
                    <a:pt x="119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9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1" y="109"/>
                  </a:lnTo>
                  <a:lnTo>
                    <a:pt x="41" y="124"/>
                  </a:lnTo>
                  <a:lnTo>
                    <a:pt x="41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6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8" y="200"/>
                  </a:lnTo>
                  <a:lnTo>
                    <a:pt x="110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2" y="175"/>
                  </a:lnTo>
                  <a:lnTo>
                    <a:pt x="166" y="158"/>
                  </a:lnTo>
                  <a:lnTo>
                    <a:pt x="167" y="142"/>
                  </a:lnTo>
                  <a:lnTo>
                    <a:pt x="164" y="129"/>
                  </a:lnTo>
                  <a:lnTo>
                    <a:pt x="162" y="118"/>
                  </a:lnTo>
                  <a:lnTo>
                    <a:pt x="159" y="109"/>
                  </a:lnTo>
                  <a:lnTo>
                    <a:pt x="161" y="106"/>
                  </a:lnTo>
                  <a:lnTo>
                    <a:pt x="162" y="102"/>
                  </a:lnTo>
                  <a:lnTo>
                    <a:pt x="164" y="100"/>
                  </a:lnTo>
                  <a:lnTo>
                    <a:pt x="167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6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5" y="127"/>
                  </a:lnTo>
                  <a:lnTo>
                    <a:pt x="211" y="144"/>
                  </a:lnTo>
                  <a:lnTo>
                    <a:pt x="217" y="160"/>
                  </a:lnTo>
                  <a:lnTo>
                    <a:pt x="224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4" y="182"/>
                  </a:lnTo>
                  <a:lnTo>
                    <a:pt x="273" y="189"/>
                  </a:lnTo>
                  <a:lnTo>
                    <a:pt x="286" y="204"/>
                  </a:lnTo>
                  <a:lnTo>
                    <a:pt x="300" y="220"/>
                  </a:lnTo>
                  <a:lnTo>
                    <a:pt x="305" y="229"/>
                  </a:lnTo>
                  <a:lnTo>
                    <a:pt x="311" y="244"/>
                  </a:lnTo>
                  <a:lnTo>
                    <a:pt x="312" y="249"/>
                  </a:lnTo>
                  <a:lnTo>
                    <a:pt x="312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7" y="258"/>
                  </a:lnTo>
                  <a:lnTo>
                    <a:pt x="299" y="255"/>
                  </a:lnTo>
                  <a:lnTo>
                    <a:pt x="293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7" y="242"/>
                  </a:lnTo>
                  <a:lnTo>
                    <a:pt x="255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7" y="242"/>
                  </a:lnTo>
                  <a:lnTo>
                    <a:pt x="198" y="244"/>
                  </a:lnTo>
                  <a:lnTo>
                    <a:pt x="181" y="248"/>
                  </a:lnTo>
                  <a:lnTo>
                    <a:pt x="164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6" y="264"/>
                  </a:lnTo>
                  <a:lnTo>
                    <a:pt x="105" y="264"/>
                  </a:lnTo>
                  <a:lnTo>
                    <a:pt x="85" y="260"/>
                  </a:lnTo>
                  <a:lnTo>
                    <a:pt x="50" y="249"/>
                  </a:lnTo>
                  <a:lnTo>
                    <a:pt x="24" y="242"/>
                  </a:lnTo>
                  <a:lnTo>
                    <a:pt x="12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Freeform 48"/>
            <p:cNvSpPr>
              <a:spLocks/>
            </p:cNvSpPr>
            <p:nvPr/>
          </p:nvSpPr>
          <p:spPr bwMode="auto">
            <a:xfrm rot="-5400000">
              <a:off x="421" y="2048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6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7" y="257"/>
                  </a:lnTo>
                  <a:lnTo>
                    <a:pt x="173" y="253"/>
                  </a:lnTo>
                  <a:lnTo>
                    <a:pt x="180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9" y="204"/>
                  </a:lnTo>
                  <a:lnTo>
                    <a:pt x="259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4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6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7" y="253"/>
                  </a:lnTo>
                  <a:lnTo>
                    <a:pt x="254" y="257"/>
                  </a:lnTo>
                  <a:lnTo>
                    <a:pt x="255" y="264"/>
                  </a:lnTo>
                  <a:lnTo>
                    <a:pt x="300" y="264"/>
                  </a:lnTo>
                  <a:lnTo>
                    <a:pt x="305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7" y="173"/>
                  </a:lnTo>
                  <a:lnTo>
                    <a:pt x="299" y="160"/>
                  </a:lnTo>
                  <a:lnTo>
                    <a:pt x="290" y="151"/>
                  </a:lnTo>
                  <a:lnTo>
                    <a:pt x="281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6" y="148"/>
                  </a:lnTo>
                  <a:lnTo>
                    <a:pt x="223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8" y="184"/>
                  </a:lnTo>
                  <a:lnTo>
                    <a:pt x="181" y="188"/>
                  </a:lnTo>
                  <a:lnTo>
                    <a:pt x="169" y="197"/>
                  </a:lnTo>
                  <a:lnTo>
                    <a:pt x="155" y="206"/>
                  </a:lnTo>
                  <a:lnTo>
                    <a:pt x="143" y="211"/>
                  </a:lnTo>
                  <a:lnTo>
                    <a:pt x="131" y="217"/>
                  </a:lnTo>
                  <a:lnTo>
                    <a:pt x="119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9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1" y="155"/>
                  </a:lnTo>
                  <a:lnTo>
                    <a:pt x="41" y="140"/>
                  </a:lnTo>
                  <a:lnTo>
                    <a:pt x="41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6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8" y="66"/>
                  </a:lnTo>
                  <a:lnTo>
                    <a:pt x="110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2" y="89"/>
                  </a:lnTo>
                  <a:lnTo>
                    <a:pt x="166" y="106"/>
                  </a:lnTo>
                  <a:lnTo>
                    <a:pt x="167" y="120"/>
                  </a:lnTo>
                  <a:lnTo>
                    <a:pt x="164" y="135"/>
                  </a:lnTo>
                  <a:lnTo>
                    <a:pt x="162" y="146"/>
                  </a:lnTo>
                  <a:lnTo>
                    <a:pt x="159" y="157"/>
                  </a:lnTo>
                  <a:lnTo>
                    <a:pt x="161" y="158"/>
                  </a:lnTo>
                  <a:lnTo>
                    <a:pt x="162" y="162"/>
                  </a:lnTo>
                  <a:lnTo>
                    <a:pt x="164" y="164"/>
                  </a:lnTo>
                  <a:lnTo>
                    <a:pt x="167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6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5" y="137"/>
                  </a:lnTo>
                  <a:lnTo>
                    <a:pt x="211" y="120"/>
                  </a:lnTo>
                  <a:lnTo>
                    <a:pt x="217" y="104"/>
                  </a:lnTo>
                  <a:lnTo>
                    <a:pt x="224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4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6" y="60"/>
                  </a:lnTo>
                  <a:lnTo>
                    <a:pt x="295" y="51"/>
                  </a:lnTo>
                  <a:lnTo>
                    <a:pt x="300" y="44"/>
                  </a:lnTo>
                  <a:lnTo>
                    <a:pt x="305" y="35"/>
                  </a:lnTo>
                  <a:lnTo>
                    <a:pt x="311" y="20"/>
                  </a:lnTo>
                  <a:lnTo>
                    <a:pt x="312" y="15"/>
                  </a:lnTo>
                  <a:lnTo>
                    <a:pt x="312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7" y="6"/>
                  </a:lnTo>
                  <a:lnTo>
                    <a:pt x="299" y="9"/>
                  </a:lnTo>
                  <a:lnTo>
                    <a:pt x="293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7" y="22"/>
                  </a:lnTo>
                  <a:lnTo>
                    <a:pt x="255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7" y="22"/>
                  </a:lnTo>
                  <a:lnTo>
                    <a:pt x="198" y="20"/>
                  </a:lnTo>
                  <a:lnTo>
                    <a:pt x="181" y="16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6" y="0"/>
                  </a:lnTo>
                  <a:lnTo>
                    <a:pt x="105" y="0"/>
                  </a:lnTo>
                  <a:lnTo>
                    <a:pt x="85" y="4"/>
                  </a:lnTo>
                  <a:lnTo>
                    <a:pt x="50" y="15"/>
                  </a:lnTo>
                  <a:lnTo>
                    <a:pt x="24" y="22"/>
                  </a:lnTo>
                  <a:lnTo>
                    <a:pt x="12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7" name="Freeform 49"/>
            <p:cNvSpPr>
              <a:spLocks/>
            </p:cNvSpPr>
            <p:nvPr/>
          </p:nvSpPr>
          <p:spPr bwMode="auto">
            <a:xfrm rot="-5400000">
              <a:off x="340" y="2986"/>
              <a:ext cx="339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0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426" y="264"/>
                  </a:moveTo>
                  <a:lnTo>
                    <a:pt x="549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8" y="7"/>
                  </a:lnTo>
                  <a:lnTo>
                    <a:pt x="573" y="15"/>
                  </a:lnTo>
                  <a:lnTo>
                    <a:pt x="569" y="18"/>
                  </a:lnTo>
                  <a:lnTo>
                    <a:pt x="566" y="20"/>
                  </a:lnTo>
                  <a:lnTo>
                    <a:pt x="561" y="22"/>
                  </a:lnTo>
                  <a:lnTo>
                    <a:pt x="556" y="22"/>
                  </a:lnTo>
                  <a:lnTo>
                    <a:pt x="544" y="16"/>
                  </a:lnTo>
                  <a:lnTo>
                    <a:pt x="526" y="9"/>
                  </a:lnTo>
                  <a:lnTo>
                    <a:pt x="506" y="6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7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7" y="20"/>
                  </a:lnTo>
                  <a:lnTo>
                    <a:pt x="376" y="20"/>
                  </a:lnTo>
                  <a:lnTo>
                    <a:pt x="366" y="22"/>
                  </a:lnTo>
                  <a:lnTo>
                    <a:pt x="352" y="20"/>
                  </a:lnTo>
                  <a:lnTo>
                    <a:pt x="330" y="18"/>
                  </a:lnTo>
                  <a:lnTo>
                    <a:pt x="307" y="15"/>
                  </a:lnTo>
                  <a:lnTo>
                    <a:pt x="293" y="7"/>
                  </a:lnTo>
                  <a:lnTo>
                    <a:pt x="280" y="4"/>
                  </a:lnTo>
                  <a:lnTo>
                    <a:pt x="276" y="7"/>
                  </a:lnTo>
                  <a:lnTo>
                    <a:pt x="274" y="11"/>
                  </a:lnTo>
                  <a:lnTo>
                    <a:pt x="273" y="13"/>
                  </a:lnTo>
                  <a:lnTo>
                    <a:pt x="273" y="16"/>
                  </a:lnTo>
                  <a:lnTo>
                    <a:pt x="278" y="33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0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7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6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4" y="91"/>
                  </a:lnTo>
                  <a:lnTo>
                    <a:pt x="366" y="91"/>
                  </a:lnTo>
                  <a:lnTo>
                    <a:pt x="368" y="102"/>
                  </a:lnTo>
                  <a:lnTo>
                    <a:pt x="373" y="120"/>
                  </a:lnTo>
                  <a:lnTo>
                    <a:pt x="376" y="129"/>
                  </a:lnTo>
                  <a:lnTo>
                    <a:pt x="381" y="140"/>
                  </a:lnTo>
                  <a:lnTo>
                    <a:pt x="390" y="149"/>
                  </a:lnTo>
                  <a:lnTo>
                    <a:pt x="400" y="157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19" y="166"/>
                  </a:lnTo>
                  <a:lnTo>
                    <a:pt x="425" y="168"/>
                  </a:lnTo>
                  <a:lnTo>
                    <a:pt x="428" y="166"/>
                  </a:lnTo>
                  <a:lnTo>
                    <a:pt x="430" y="164"/>
                  </a:lnTo>
                  <a:lnTo>
                    <a:pt x="431" y="160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4"/>
                  </a:lnTo>
                  <a:lnTo>
                    <a:pt x="425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7"/>
                  </a:lnTo>
                  <a:lnTo>
                    <a:pt x="419" y="100"/>
                  </a:lnTo>
                  <a:lnTo>
                    <a:pt x="423" y="93"/>
                  </a:lnTo>
                  <a:lnTo>
                    <a:pt x="425" y="87"/>
                  </a:lnTo>
                  <a:lnTo>
                    <a:pt x="428" y="84"/>
                  </a:lnTo>
                  <a:lnTo>
                    <a:pt x="433" y="78"/>
                  </a:lnTo>
                  <a:lnTo>
                    <a:pt x="437" y="75"/>
                  </a:lnTo>
                  <a:lnTo>
                    <a:pt x="447" y="71"/>
                  </a:lnTo>
                  <a:lnTo>
                    <a:pt x="459" y="67"/>
                  </a:lnTo>
                  <a:lnTo>
                    <a:pt x="469" y="66"/>
                  </a:lnTo>
                  <a:lnTo>
                    <a:pt x="481" y="66"/>
                  </a:lnTo>
                  <a:lnTo>
                    <a:pt x="495" y="67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6"/>
                  </a:lnTo>
                  <a:lnTo>
                    <a:pt x="545" y="117"/>
                  </a:lnTo>
                  <a:lnTo>
                    <a:pt x="549" y="129"/>
                  </a:lnTo>
                  <a:lnTo>
                    <a:pt x="550" y="142"/>
                  </a:lnTo>
                  <a:lnTo>
                    <a:pt x="549" y="151"/>
                  </a:lnTo>
                  <a:lnTo>
                    <a:pt x="547" y="162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2"/>
                  </a:lnTo>
                  <a:lnTo>
                    <a:pt x="518" y="209"/>
                  </a:lnTo>
                  <a:lnTo>
                    <a:pt x="514" y="213"/>
                  </a:lnTo>
                  <a:lnTo>
                    <a:pt x="507" y="217"/>
                  </a:lnTo>
                  <a:lnTo>
                    <a:pt x="502" y="219"/>
                  </a:lnTo>
                  <a:lnTo>
                    <a:pt x="495" y="220"/>
                  </a:lnTo>
                  <a:lnTo>
                    <a:pt x="478" y="222"/>
                  </a:lnTo>
                  <a:lnTo>
                    <a:pt x="462" y="220"/>
                  </a:lnTo>
                  <a:lnTo>
                    <a:pt x="445" y="215"/>
                  </a:lnTo>
                  <a:lnTo>
                    <a:pt x="438" y="211"/>
                  </a:lnTo>
                  <a:lnTo>
                    <a:pt x="433" y="208"/>
                  </a:lnTo>
                  <a:lnTo>
                    <a:pt x="423" y="200"/>
                  </a:lnTo>
                  <a:lnTo>
                    <a:pt x="387" y="177"/>
                  </a:lnTo>
                  <a:lnTo>
                    <a:pt x="347" y="148"/>
                  </a:lnTo>
                  <a:lnTo>
                    <a:pt x="305" y="117"/>
                  </a:lnTo>
                  <a:lnTo>
                    <a:pt x="264" y="87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6" y="26"/>
                  </a:lnTo>
                  <a:lnTo>
                    <a:pt x="148" y="16"/>
                  </a:lnTo>
                  <a:lnTo>
                    <a:pt x="133" y="11"/>
                  </a:lnTo>
                  <a:lnTo>
                    <a:pt x="117" y="6"/>
                  </a:lnTo>
                  <a:lnTo>
                    <a:pt x="98" y="6"/>
                  </a:lnTo>
                  <a:lnTo>
                    <a:pt x="79" y="9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38" y="33"/>
                  </a:lnTo>
                  <a:lnTo>
                    <a:pt x="29" y="42"/>
                  </a:lnTo>
                  <a:lnTo>
                    <a:pt x="21" y="53"/>
                  </a:lnTo>
                  <a:lnTo>
                    <a:pt x="14" y="64"/>
                  </a:lnTo>
                  <a:lnTo>
                    <a:pt x="7" y="77"/>
                  </a:lnTo>
                  <a:lnTo>
                    <a:pt x="5" y="84"/>
                  </a:lnTo>
                  <a:lnTo>
                    <a:pt x="0" y="89"/>
                  </a:lnTo>
                  <a:lnTo>
                    <a:pt x="0" y="189"/>
                  </a:lnTo>
                  <a:lnTo>
                    <a:pt x="55" y="264"/>
                  </a:lnTo>
                  <a:lnTo>
                    <a:pt x="388" y="264"/>
                  </a:lnTo>
                  <a:lnTo>
                    <a:pt x="387" y="259"/>
                  </a:lnTo>
                  <a:lnTo>
                    <a:pt x="383" y="255"/>
                  </a:lnTo>
                  <a:lnTo>
                    <a:pt x="380" y="251"/>
                  </a:lnTo>
                  <a:lnTo>
                    <a:pt x="376" y="249"/>
                  </a:lnTo>
                  <a:lnTo>
                    <a:pt x="373" y="246"/>
                  </a:lnTo>
                  <a:lnTo>
                    <a:pt x="368" y="244"/>
                  </a:lnTo>
                  <a:lnTo>
                    <a:pt x="355" y="239"/>
                  </a:lnTo>
                  <a:lnTo>
                    <a:pt x="343" y="237"/>
                  </a:lnTo>
                  <a:lnTo>
                    <a:pt x="331" y="239"/>
                  </a:lnTo>
                  <a:lnTo>
                    <a:pt x="321" y="242"/>
                  </a:lnTo>
                  <a:lnTo>
                    <a:pt x="318" y="240"/>
                  </a:lnTo>
                  <a:lnTo>
                    <a:pt x="316" y="239"/>
                  </a:lnTo>
                  <a:lnTo>
                    <a:pt x="312" y="228"/>
                  </a:lnTo>
                  <a:lnTo>
                    <a:pt x="307" y="217"/>
                  </a:lnTo>
                  <a:lnTo>
                    <a:pt x="302" y="211"/>
                  </a:lnTo>
                  <a:lnTo>
                    <a:pt x="299" y="206"/>
                  </a:lnTo>
                  <a:lnTo>
                    <a:pt x="293" y="202"/>
                  </a:lnTo>
                  <a:lnTo>
                    <a:pt x="286" y="198"/>
                  </a:lnTo>
                  <a:lnTo>
                    <a:pt x="283" y="193"/>
                  </a:lnTo>
                  <a:lnTo>
                    <a:pt x="278" y="191"/>
                  </a:lnTo>
                  <a:lnTo>
                    <a:pt x="271" y="189"/>
                  </a:lnTo>
                  <a:lnTo>
                    <a:pt x="264" y="189"/>
                  </a:lnTo>
                  <a:lnTo>
                    <a:pt x="262" y="191"/>
                  </a:lnTo>
                  <a:lnTo>
                    <a:pt x="259" y="193"/>
                  </a:lnTo>
                  <a:lnTo>
                    <a:pt x="259" y="208"/>
                  </a:lnTo>
                  <a:lnTo>
                    <a:pt x="266" y="219"/>
                  </a:lnTo>
                  <a:lnTo>
                    <a:pt x="269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2" y="242"/>
                  </a:lnTo>
                  <a:lnTo>
                    <a:pt x="255" y="246"/>
                  </a:lnTo>
                  <a:lnTo>
                    <a:pt x="250" y="248"/>
                  </a:lnTo>
                  <a:lnTo>
                    <a:pt x="243" y="248"/>
                  </a:lnTo>
                  <a:lnTo>
                    <a:pt x="236" y="246"/>
                  </a:lnTo>
                  <a:lnTo>
                    <a:pt x="231" y="244"/>
                  </a:lnTo>
                  <a:lnTo>
                    <a:pt x="226" y="240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6" y="215"/>
                  </a:lnTo>
                  <a:lnTo>
                    <a:pt x="228" y="208"/>
                  </a:lnTo>
                  <a:lnTo>
                    <a:pt x="228" y="198"/>
                  </a:lnTo>
                  <a:lnTo>
                    <a:pt x="226" y="184"/>
                  </a:lnTo>
                  <a:lnTo>
                    <a:pt x="221" y="164"/>
                  </a:lnTo>
                  <a:lnTo>
                    <a:pt x="212" y="153"/>
                  </a:lnTo>
                  <a:lnTo>
                    <a:pt x="204" y="142"/>
                  </a:lnTo>
                  <a:lnTo>
                    <a:pt x="198" y="137"/>
                  </a:lnTo>
                  <a:lnTo>
                    <a:pt x="193" y="133"/>
                  </a:lnTo>
                  <a:lnTo>
                    <a:pt x="188" y="131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1" y="124"/>
                  </a:lnTo>
                  <a:lnTo>
                    <a:pt x="167" y="128"/>
                  </a:lnTo>
                  <a:lnTo>
                    <a:pt x="166" y="133"/>
                  </a:lnTo>
                  <a:lnTo>
                    <a:pt x="166" y="138"/>
                  </a:lnTo>
                  <a:lnTo>
                    <a:pt x="169" y="148"/>
                  </a:lnTo>
                  <a:lnTo>
                    <a:pt x="173" y="157"/>
                  </a:lnTo>
                  <a:lnTo>
                    <a:pt x="174" y="168"/>
                  </a:lnTo>
                  <a:lnTo>
                    <a:pt x="174" y="180"/>
                  </a:lnTo>
                  <a:lnTo>
                    <a:pt x="167" y="195"/>
                  </a:lnTo>
                  <a:lnTo>
                    <a:pt x="159" y="206"/>
                  </a:lnTo>
                  <a:lnTo>
                    <a:pt x="154" y="211"/>
                  </a:lnTo>
                  <a:lnTo>
                    <a:pt x="148" y="215"/>
                  </a:lnTo>
                  <a:lnTo>
                    <a:pt x="140" y="219"/>
                  </a:lnTo>
                  <a:lnTo>
                    <a:pt x="131" y="220"/>
                  </a:lnTo>
                  <a:lnTo>
                    <a:pt x="121" y="222"/>
                  </a:lnTo>
                  <a:lnTo>
                    <a:pt x="109" y="222"/>
                  </a:lnTo>
                  <a:lnTo>
                    <a:pt x="98" y="220"/>
                  </a:lnTo>
                  <a:lnTo>
                    <a:pt x="86" y="219"/>
                  </a:lnTo>
                  <a:lnTo>
                    <a:pt x="79" y="215"/>
                  </a:lnTo>
                  <a:lnTo>
                    <a:pt x="69" y="206"/>
                  </a:lnTo>
                  <a:lnTo>
                    <a:pt x="62" y="197"/>
                  </a:lnTo>
                  <a:lnTo>
                    <a:pt x="55" y="184"/>
                  </a:lnTo>
                  <a:lnTo>
                    <a:pt x="52" y="173"/>
                  </a:lnTo>
                  <a:lnTo>
                    <a:pt x="48" y="160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9"/>
                  </a:lnTo>
                  <a:lnTo>
                    <a:pt x="60" y="97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3"/>
                  </a:lnTo>
                  <a:lnTo>
                    <a:pt x="93" y="67"/>
                  </a:lnTo>
                  <a:lnTo>
                    <a:pt x="105" y="66"/>
                  </a:lnTo>
                  <a:lnTo>
                    <a:pt x="117" y="66"/>
                  </a:lnTo>
                  <a:lnTo>
                    <a:pt x="123" y="66"/>
                  </a:lnTo>
                  <a:lnTo>
                    <a:pt x="131" y="66"/>
                  </a:lnTo>
                  <a:lnTo>
                    <a:pt x="143" y="71"/>
                  </a:lnTo>
                  <a:lnTo>
                    <a:pt x="162" y="80"/>
                  </a:lnTo>
                  <a:lnTo>
                    <a:pt x="221" y="120"/>
                  </a:lnTo>
                  <a:lnTo>
                    <a:pt x="286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Freeform 50"/>
            <p:cNvSpPr>
              <a:spLocks/>
            </p:cNvSpPr>
            <p:nvPr/>
          </p:nvSpPr>
          <p:spPr bwMode="auto">
            <a:xfrm rot="-5400000">
              <a:off x="474" y="2987"/>
              <a:ext cx="339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0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9" y="0"/>
                  </a:lnTo>
                  <a:lnTo>
                    <a:pt x="588" y="53"/>
                  </a:lnTo>
                  <a:lnTo>
                    <a:pt x="588" y="262"/>
                  </a:lnTo>
                  <a:lnTo>
                    <a:pt x="578" y="255"/>
                  </a:lnTo>
                  <a:lnTo>
                    <a:pt x="573" y="248"/>
                  </a:lnTo>
                  <a:lnTo>
                    <a:pt x="569" y="246"/>
                  </a:lnTo>
                  <a:lnTo>
                    <a:pt x="566" y="244"/>
                  </a:lnTo>
                  <a:lnTo>
                    <a:pt x="561" y="242"/>
                  </a:lnTo>
                  <a:lnTo>
                    <a:pt x="556" y="242"/>
                  </a:lnTo>
                  <a:lnTo>
                    <a:pt x="544" y="246"/>
                  </a:lnTo>
                  <a:lnTo>
                    <a:pt x="526" y="253"/>
                  </a:lnTo>
                  <a:lnTo>
                    <a:pt x="506" y="257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7" y="262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6" y="242"/>
                  </a:lnTo>
                  <a:lnTo>
                    <a:pt x="352" y="242"/>
                  </a:lnTo>
                  <a:lnTo>
                    <a:pt x="330" y="244"/>
                  </a:lnTo>
                  <a:lnTo>
                    <a:pt x="307" y="249"/>
                  </a:lnTo>
                  <a:lnTo>
                    <a:pt x="293" y="255"/>
                  </a:lnTo>
                  <a:lnTo>
                    <a:pt x="280" y="258"/>
                  </a:lnTo>
                  <a:lnTo>
                    <a:pt x="276" y="255"/>
                  </a:lnTo>
                  <a:lnTo>
                    <a:pt x="274" y="253"/>
                  </a:lnTo>
                  <a:lnTo>
                    <a:pt x="273" y="249"/>
                  </a:lnTo>
                  <a:lnTo>
                    <a:pt x="273" y="248"/>
                  </a:lnTo>
                  <a:lnTo>
                    <a:pt x="278" y="231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2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6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7"/>
                  </a:lnTo>
                  <a:lnTo>
                    <a:pt x="352" y="175"/>
                  </a:lnTo>
                  <a:lnTo>
                    <a:pt x="362" y="175"/>
                  </a:lnTo>
                  <a:lnTo>
                    <a:pt x="364" y="173"/>
                  </a:lnTo>
                  <a:lnTo>
                    <a:pt x="366" y="173"/>
                  </a:lnTo>
                  <a:lnTo>
                    <a:pt x="368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1" y="124"/>
                  </a:lnTo>
                  <a:lnTo>
                    <a:pt x="390" y="113"/>
                  </a:lnTo>
                  <a:lnTo>
                    <a:pt x="400" y="106"/>
                  </a:lnTo>
                  <a:lnTo>
                    <a:pt x="409" y="100"/>
                  </a:lnTo>
                  <a:lnTo>
                    <a:pt x="416" y="98"/>
                  </a:lnTo>
                  <a:lnTo>
                    <a:pt x="419" y="96"/>
                  </a:lnTo>
                  <a:lnTo>
                    <a:pt x="425" y="96"/>
                  </a:lnTo>
                  <a:lnTo>
                    <a:pt x="428" y="96"/>
                  </a:lnTo>
                  <a:lnTo>
                    <a:pt x="430" y="100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3"/>
                  </a:lnTo>
                  <a:lnTo>
                    <a:pt x="430" y="118"/>
                  </a:lnTo>
                  <a:lnTo>
                    <a:pt x="425" y="129"/>
                  </a:lnTo>
                  <a:lnTo>
                    <a:pt x="421" y="138"/>
                  </a:lnTo>
                  <a:lnTo>
                    <a:pt x="419" y="147"/>
                  </a:lnTo>
                  <a:lnTo>
                    <a:pt x="419" y="155"/>
                  </a:lnTo>
                  <a:lnTo>
                    <a:pt x="419" y="164"/>
                  </a:lnTo>
                  <a:lnTo>
                    <a:pt x="423" y="169"/>
                  </a:lnTo>
                  <a:lnTo>
                    <a:pt x="425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7" y="187"/>
                  </a:lnTo>
                  <a:lnTo>
                    <a:pt x="447" y="193"/>
                  </a:lnTo>
                  <a:lnTo>
                    <a:pt x="459" y="197"/>
                  </a:lnTo>
                  <a:lnTo>
                    <a:pt x="469" y="197"/>
                  </a:lnTo>
                  <a:lnTo>
                    <a:pt x="481" y="198"/>
                  </a:lnTo>
                  <a:lnTo>
                    <a:pt x="495" y="197"/>
                  </a:lnTo>
                  <a:lnTo>
                    <a:pt x="502" y="197"/>
                  </a:lnTo>
                  <a:lnTo>
                    <a:pt x="511" y="193"/>
                  </a:lnTo>
                  <a:lnTo>
                    <a:pt x="519" y="189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5" y="146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49" y="111"/>
                  </a:lnTo>
                  <a:lnTo>
                    <a:pt x="547" y="102"/>
                  </a:lnTo>
                  <a:lnTo>
                    <a:pt x="542" y="86"/>
                  </a:lnTo>
                  <a:lnTo>
                    <a:pt x="535" y="73"/>
                  </a:lnTo>
                  <a:lnTo>
                    <a:pt x="528" y="62"/>
                  </a:lnTo>
                  <a:lnTo>
                    <a:pt x="518" y="53"/>
                  </a:lnTo>
                  <a:lnTo>
                    <a:pt x="507" y="46"/>
                  </a:lnTo>
                  <a:lnTo>
                    <a:pt x="495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5" y="49"/>
                  </a:lnTo>
                  <a:lnTo>
                    <a:pt x="438" y="51"/>
                  </a:lnTo>
                  <a:lnTo>
                    <a:pt x="433" y="55"/>
                  </a:lnTo>
                  <a:lnTo>
                    <a:pt x="423" y="62"/>
                  </a:lnTo>
                  <a:lnTo>
                    <a:pt x="387" y="87"/>
                  </a:lnTo>
                  <a:lnTo>
                    <a:pt x="347" y="116"/>
                  </a:lnTo>
                  <a:lnTo>
                    <a:pt x="305" y="146"/>
                  </a:lnTo>
                  <a:lnTo>
                    <a:pt x="264" y="177"/>
                  </a:lnTo>
                  <a:lnTo>
                    <a:pt x="224" y="204"/>
                  </a:lnTo>
                  <a:lnTo>
                    <a:pt x="185" y="228"/>
                  </a:lnTo>
                  <a:lnTo>
                    <a:pt x="166" y="237"/>
                  </a:lnTo>
                  <a:lnTo>
                    <a:pt x="148" y="246"/>
                  </a:lnTo>
                  <a:lnTo>
                    <a:pt x="133" y="251"/>
                  </a:lnTo>
                  <a:lnTo>
                    <a:pt x="117" y="257"/>
                  </a:lnTo>
                  <a:lnTo>
                    <a:pt x="98" y="257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38" y="231"/>
                  </a:lnTo>
                  <a:lnTo>
                    <a:pt x="29" y="220"/>
                  </a:lnTo>
                  <a:lnTo>
                    <a:pt x="21" y="209"/>
                  </a:lnTo>
                  <a:lnTo>
                    <a:pt x="14" y="198"/>
                  </a:lnTo>
                  <a:lnTo>
                    <a:pt x="7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5" y="0"/>
                  </a:lnTo>
                  <a:lnTo>
                    <a:pt x="388" y="0"/>
                  </a:lnTo>
                  <a:lnTo>
                    <a:pt x="387" y="4"/>
                  </a:lnTo>
                  <a:lnTo>
                    <a:pt x="383" y="9"/>
                  </a:lnTo>
                  <a:lnTo>
                    <a:pt x="380" y="13"/>
                  </a:lnTo>
                  <a:lnTo>
                    <a:pt x="376" y="15"/>
                  </a:lnTo>
                  <a:lnTo>
                    <a:pt x="373" y="16"/>
                  </a:lnTo>
                  <a:lnTo>
                    <a:pt x="368" y="18"/>
                  </a:lnTo>
                  <a:lnTo>
                    <a:pt x="355" y="24"/>
                  </a:lnTo>
                  <a:lnTo>
                    <a:pt x="343" y="25"/>
                  </a:lnTo>
                  <a:lnTo>
                    <a:pt x="331" y="24"/>
                  </a:lnTo>
                  <a:lnTo>
                    <a:pt x="321" y="22"/>
                  </a:lnTo>
                  <a:lnTo>
                    <a:pt x="318" y="24"/>
                  </a:lnTo>
                  <a:lnTo>
                    <a:pt x="316" y="25"/>
                  </a:lnTo>
                  <a:lnTo>
                    <a:pt x="312" y="36"/>
                  </a:lnTo>
                  <a:lnTo>
                    <a:pt x="307" y="47"/>
                  </a:lnTo>
                  <a:lnTo>
                    <a:pt x="302" y="53"/>
                  </a:lnTo>
                  <a:lnTo>
                    <a:pt x="299" y="56"/>
                  </a:lnTo>
                  <a:lnTo>
                    <a:pt x="293" y="62"/>
                  </a:lnTo>
                  <a:lnTo>
                    <a:pt x="286" y="66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3"/>
                  </a:lnTo>
                  <a:lnTo>
                    <a:pt x="264" y="73"/>
                  </a:lnTo>
                  <a:lnTo>
                    <a:pt x="262" y="71"/>
                  </a:lnTo>
                  <a:lnTo>
                    <a:pt x="259" y="69"/>
                  </a:lnTo>
                  <a:lnTo>
                    <a:pt x="259" y="56"/>
                  </a:lnTo>
                  <a:lnTo>
                    <a:pt x="266" y="44"/>
                  </a:lnTo>
                  <a:lnTo>
                    <a:pt x="269" y="33"/>
                  </a:lnTo>
                  <a:lnTo>
                    <a:pt x="268" y="29"/>
                  </a:lnTo>
                  <a:lnTo>
                    <a:pt x="268" y="25"/>
                  </a:lnTo>
                  <a:lnTo>
                    <a:pt x="262" y="20"/>
                  </a:lnTo>
                  <a:lnTo>
                    <a:pt x="255" y="18"/>
                  </a:lnTo>
                  <a:lnTo>
                    <a:pt x="250" y="16"/>
                  </a:lnTo>
                  <a:lnTo>
                    <a:pt x="243" y="16"/>
                  </a:lnTo>
                  <a:lnTo>
                    <a:pt x="236" y="18"/>
                  </a:lnTo>
                  <a:lnTo>
                    <a:pt x="231" y="20"/>
                  </a:lnTo>
                  <a:lnTo>
                    <a:pt x="226" y="24"/>
                  </a:lnTo>
                  <a:lnTo>
                    <a:pt x="221" y="29"/>
                  </a:lnTo>
                  <a:lnTo>
                    <a:pt x="224" y="38"/>
                  </a:lnTo>
                  <a:lnTo>
                    <a:pt x="226" y="47"/>
                  </a:lnTo>
                  <a:lnTo>
                    <a:pt x="228" y="55"/>
                  </a:lnTo>
                  <a:lnTo>
                    <a:pt x="228" y="64"/>
                  </a:lnTo>
                  <a:lnTo>
                    <a:pt x="226" y="80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7"/>
                  </a:lnTo>
                  <a:lnTo>
                    <a:pt x="193" y="131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7"/>
                  </a:lnTo>
                  <a:lnTo>
                    <a:pt x="171" y="138"/>
                  </a:lnTo>
                  <a:lnTo>
                    <a:pt x="169" y="137"/>
                  </a:lnTo>
                  <a:lnTo>
                    <a:pt x="167" y="137"/>
                  </a:lnTo>
                  <a:lnTo>
                    <a:pt x="166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6"/>
                  </a:lnTo>
                  <a:lnTo>
                    <a:pt x="173" y="107"/>
                  </a:lnTo>
                  <a:lnTo>
                    <a:pt x="174" y="96"/>
                  </a:lnTo>
                  <a:lnTo>
                    <a:pt x="174" y="82"/>
                  </a:lnTo>
                  <a:lnTo>
                    <a:pt x="167" y="67"/>
                  </a:lnTo>
                  <a:lnTo>
                    <a:pt x="159" y="56"/>
                  </a:lnTo>
                  <a:lnTo>
                    <a:pt x="154" y="53"/>
                  </a:lnTo>
                  <a:lnTo>
                    <a:pt x="148" y="47"/>
                  </a:lnTo>
                  <a:lnTo>
                    <a:pt x="140" y="46"/>
                  </a:lnTo>
                  <a:lnTo>
                    <a:pt x="131" y="42"/>
                  </a:lnTo>
                  <a:lnTo>
                    <a:pt x="121" y="40"/>
                  </a:lnTo>
                  <a:lnTo>
                    <a:pt x="109" y="40"/>
                  </a:lnTo>
                  <a:lnTo>
                    <a:pt x="98" y="42"/>
                  </a:lnTo>
                  <a:lnTo>
                    <a:pt x="86" y="46"/>
                  </a:lnTo>
                  <a:lnTo>
                    <a:pt x="79" y="49"/>
                  </a:lnTo>
                  <a:lnTo>
                    <a:pt x="69" y="56"/>
                  </a:lnTo>
                  <a:lnTo>
                    <a:pt x="62" y="67"/>
                  </a:lnTo>
                  <a:lnTo>
                    <a:pt x="55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5"/>
                  </a:lnTo>
                  <a:lnTo>
                    <a:pt x="60" y="166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91"/>
                  </a:lnTo>
                  <a:lnTo>
                    <a:pt x="93" y="195"/>
                  </a:lnTo>
                  <a:lnTo>
                    <a:pt x="105" y="198"/>
                  </a:lnTo>
                  <a:lnTo>
                    <a:pt x="117" y="198"/>
                  </a:lnTo>
                  <a:lnTo>
                    <a:pt x="123" y="198"/>
                  </a:lnTo>
                  <a:lnTo>
                    <a:pt x="131" y="197"/>
                  </a:lnTo>
                  <a:lnTo>
                    <a:pt x="143" y="193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6" y="96"/>
                  </a:lnTo>
                  <a:lnTo>
                    <a:pt x="354" y="53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Freeform 51"/>
            <p:cNvSpPr>
              <a:spLocks/>
            </p:cNvSpPr>
            <p:nvPr/>
          </p:nvSpPr>
          <p:spPr bwMode="auto">
            <a:xfrm rot="-5400000">
              <a:off x="340" y="2647"/>
              <a:ext cx="339" cy="132"/>
            </a:xfrm>
            <a:custGeom>
              <a:avLst/>
              <a:gdLst>
                <a:gd name="T0" fmla="*/ 0 w 589"/>
                <a:gd name="T1" fmla="*/ 0 h 264"/>
                <a:gd name="T2" fmla="*/ 1 w 589"/>
                <a:gd name="T3" fmla="*/ 1 h 264"/>
                <a:gd name="T4" fmla="*/ 1 w 589"/>
                <a:gd name="T5" fmla="*/ 1 h 264"/>
                <a:gd name="T6" fmla="*/ 1 w 589"/>
                <a:gd name="T7" fmla="*/ 1 h 264"/>
                <a:gd name="T8" fmla="*/ 1 w 589"/>
                <a:gd name="T9" fmla="*/ 1 h 264"/>
                <a:gd name="T10" fmla="*/ 1 w 589"/>
                <a:gd name="T11" fmla="*/ 1 h 264"/>
                <a:gd name="T12" fmla="*/ 1 w 589"/>
                <a:gd name="T13" fmla="*/ 1 h 264"/>
                <a:gd name="T14" fmla="*/ 1 w 589"/>
                <a:gd name="T15" fmla="*/ 1 h 264"/>
                <a:gd name="T16" fmla="*/ 1 w 589"/>
                <a:gd name="T17" fmla="*/ 1 h 264"/>
                <a:gd name="T18" fmla="*/ 1 w 589"/>
                <a:gd name="T19" fmla="*/ 1 h 264"/>
                <a:gd name="T20" fmla="*/ 1 w 589"/>
                <a:gd name="T21" fmla="*/ 1 h 264"/>
                <a:gd name="T22" fmla="*/ 1 w 589"/>
                <a:gd name="T23" fmla="*/ 1 h 264"/>
                <a:gd name="T24" fmla="*/ 1 w 589"/>
                <a:gd name="T25" fmla="*/ 1 h 264"/>
                <a:gd name="T26" fmla="*/ 1 w 589"/>
                <a:gd name="T27" fmla="*/ 1 h 264"/>
                <a:gd name="T28" fmla="*/ 1 w 589"/>
                <a:gd name="T29" fmla="*/ 1 h 264"/>
                <a:gd name="T30" fmla="*/ 1 w 589"/>
                <a:gd name="T31" fmla="*/ 1 h 264"/>
                <a:gd name="T32" fmla="*/ 1 w 589"/>
                <a:gd name="T33" fmla="*/ 1 h 264"/>
                <a:gd name="T34" fmla="*/ 1 w 589"/>
                <a:gd name="T35" fmla="*/ 1 h 264"/>
                <a:gd name="T36" fmla="*/ 1 w 589"/>
                <a:gd name="T37" fmla="*/ 1 h 264"/>
                <a:gd name="T38" fmla="*/ 1 w 589"/>
                <a:gd name="T39" fmla="*/ 1 h 264"/>
                <a:gd name="T40" fmla="*/ 1 w 589"/>
                <a:gd name="T41" fmla="*/ 1 h 264"/>
                <a:gd name="T42" fmla="*/ 1 w 589"/>
                <a:gd name="T43" fmla="*/ 1 h 264"/>
                <a:gd name="T44" fmla="*/ 1 w 589"/>
                <a:gd name="T45" fmla="*/ 1 h 264"/>
                <a:gd name="T46" fmla="*/ 1 w 589"/>
                <a:gd name="T47" fmla="*/ 1 h 264"/>
                <a:gd name="T48" fmla="*/ 1 w 589"/>
                <a:gd name="T49" fmla="*/ 1 h 264"/>
                <a:gd name="T50" fmla="*/ 1 w 589"/>
                <a:gd name="T51" fmla="*/ 1 h 264"/>
                <a:gd name="T52" fmla="*/ 1 w 589"/>
                <a:gd name="T53" fmla="*/ 1 h 264"/>
                <a:gd name="T54" fmla="*/ 1 w 589"/>
                <a:gd name="T55" fmla="*/ 1 h 264"/>
                <a:gd name="T56" fmla="*/ 1 w 589"/>
                <a:gd name="T57" fmla="*/ 1 h 264"/>
                <a:gd name="T58" fmla="*/ 1 w 589"/>
                <a:gd name="T59" fmla="*/ 1 h 264"/>
                <a:gd name="T60" fmla="*/ 1 w 589"/>
                <a:gd name="T61" fmla="*/ 1 h 264"/>
                <a:gd name="T62" fmla="*/ 1 w 589"/>
                <a:gd name="T63" fmla="*/ 1 h 264"/>
                <a:gd name="T64" fmla="*/ 1 w 589"/>
                <a:gd name="T65" fmla="*/ 1 h 264"/>
                <a:gd name="T66" fmla="*/ 1 w 589"/>
                <a:gd name="T67" fmla="*/ 1 h 264"/>
                <a:gd name="T68" fmla="*/ 1 w 589"/>
                <a:gd name="T69" fmla="*/ 1 h 264"/>
                <a:gd name="T70" fmla="*/ 1 w 589"/>
                <a:gd name="T71" fmla="*/ 1 h 264"/>
                <a:gd name="T72" fmla="*/ 1 w 589"/>
                <a:gd name="T73" fmla="*/ 1 h 264"/>
                <a:gd name="T74" fmla="*/ 1 w 589"/>
                <a:gd name="T75" fmla="*/ 1 h 264"/>
                <a:gd name="T76" fmla="*/ 1 w 589"/>
                <a:gd name="T77" fmla="*/ 1 h 264"/>
                <a:gd name="T78" fmla="*/ 1 w 589"/>
                <a:gd name="T79" fmla="*/ 1 h 264"/>
                <a:gd name="T80" fmla="*/ 1 w 589"/>
                <a:gd name="T81" fmla="*/ 1 h 264"/>
                <a:gd name="T82" fmla="*/ 1 w 589"/>
                <a:gd name="T83" fmla="*/ 1 h 264"/>
                <a:gd name="T84" fmla="*/ 1 w 589"/>
                <a:gd name="T85" fmla="*/ 1 h 264"/>
                <a:gd name="T86" fmla="*/ 1 w 589"/>
                <a:gd name="T87" fmla="*/ 1 h 264"/>
                <a:gd name="T88" fmla="*/ 1 w 589"/>
                <a:gd name="T89" fmla="*/ 1 h 264"/>
                <a:gd name="T90" fmla="*/ 1 w 589"/>
                <a:gd name="T91" fmla="*/ 1 h 264"/>
                <a:gd name="T92" fmla="*/ 1 w 589"/>
                <a:gd name="T93" fmla="*/ 1 h 264"/>
                <a:gd name="T94" fmla="*/ 1 w 589"/>
                <a:gd name="T95" fmla="*/ 1 h 264"/>
                <a:gd name="T96" fmla="*/ 1 w 589"/>
                <a:gd name="T97" fmla="*/ 1 h 264"/>
                <a:gd name="T98" fmla="*/ 1 w 589"/>
                <a:gd name="T99" fmla="*/ 1 h 264"/>
                <a:gd name="T100" fmla="*/ 1 w 589"/>
                <a:gd name="T101" fmla="*/ 1 h 264"/>
                <a:gd name="T102" fmla="*/ 1 w 589"/>
                <a:gd name="T103" fmla="*/ 1 h 264"/>
                <a:gd name="T104" fmla="*/ 1 w 589"/>
                <a:gd name="T105" fmla="*/ 1 h 264"/>
                <a:gd name="T106" fmla="*/ 1 w 589"/>
                <a:gd name="T107" fmla="*/ 1 h 264"/>
                <a:gd name="T108" fmla="*/ 1 w 589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9"/>
                <a:gd name="T166" fmla="*/ 0 h 264"/>
                <a:gd name="T167" fmla="*/ 589 w 589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9" h="264">
                  <a:moveTo>
                    <a:pt x="161" y="264"/>
                  </a:moveTo>
                  <a:lnTo>
                    <a:pt x="40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9" y="7"/>
                  </a:lnTo>
                  <a:lnTo>
                    <a:pt x="16" y="15"/>
                  </a:lnTo>
                  <a:lnTo>
                    <a:pt x="19" y="18"/>
                  </a:lnTo>
                  <a:lnTo>
                    <a:pt x="23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4" y="16"/>
                  </a:lnTo>
                  <a:lnTo>
                    <a:pt x="63" y="9"/>
                  </a:lnTo>
                  <a:lnTo>
                    <a:pt x="82" y="6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5" y="9"/>
                  </a:lnTo>
                  <a:lnTo>
                    <a:pt x="194" y="16"/>
                  </a:lnTo>
                  <a:lnTo>
                    <a:pt x="202" y="20"/>
                  </a:lnTo>
                  <a:lnTo>
                    <a:pt x="211" y="20"/>
                  </a:lnTo>
                  <a:lnTo>
                    <a:pt x="223" y="22"/>
                  </a:lnTo>
                  <a:lnTo>
                    <a:pt x="237" y="20"/>
                  </a:lnTo>
                  <a:lnTo>
                    <a:pt x="257" y="18"/>
                  </a:lnTo>
                  <a:lnTo>
                    <a:pt x="282" y="15"/>
                  </a:lnTo>
                  <a:lnTo>
                    <a:pt x="295" y="7"/>
                  </a:lnTo>
                  <a:lnTo>
                    <a:pt x="308" y="4"/>
                  </a:lnTo>
                  <a:lnTo>
                    <a:pt x="313" y="7"/>
                  </a:lnTo>
                  <a:lnTo>
                    <a:pt x="314" y="11"/>
                  </a:lnTo>
                  <a:lnTo>
                    <a:pt x="316" y="13"/>
                  </a:lnTo>
                  <a:lnTo>
                    <a:pt x="316" y="16"/>
                  </a:lnTo>
                  <a:lnTo>
                    <a:pt x="309" y="33"/>
                  </a:lnTo>
                  <a:lnTo>
                    <a:pt x="306" y="42"/>
                  </a:lnTo>
                  <a:lnTo>
                    <a:pt x="301" y="49"/>
                  </a:lnTo>
                  <a:lnTo>
                    <a:pt x="292" y="60"/>
                  </a:lnTo>
                  <a:lnTo>
                    <a:pt x="287" y="67"/>
                  </a:lnTo>
                  <a:lnTo>
                    <a:pt x="280" y="73"/>
                  </a:lnTo>
                  <a:lnTo>
                    <a:pt x="273" y="77"/>
                  </a:lnTo>
                  <a:lnTo>
                    <a:pt x="266" y="80"/>
                  </a:lnTo>
                  <a:lnTo>
                    <a:pt x="256" y="84"/>
                  </a:lnTo>
                  <a:lnTo>
                    <a:pt x="247" y="86"/>
                  </a:lnTo>
                  <a:lnTo>
                    <a:pt x="237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91"/>
                  </a:lnTo>
                  <a:lnTo>
                    <a:pt x="220" y="102"/>
                  </a:lnTo>
                  <a:lnTo>
                    <a:pt x="216" y="120"/>
                  </a:lnTo>
                  <a:lnTo>
                    <a:pt x="211" y="129"/>
                  </a:lnTo>
                  <a:lnTo>
                    <a:pt x="206" y="140"/>
                  </a:lnTo>
                  <a:lnTo>
                    <a:pt x="197" y="149"/>
                  </a:lnTo>
                  <a:lnTo>
                    <a:pt x="187" y="157"/>
                  </a:lnTo>
                  <a:lnTo>
                    <a:pt x="178" y="162"/>
                  </a:lnTo>
                  <a:lnTo>
                    <a:pt x="173" y="166"/>
                  </a:lnTo>
                  <a:lnTo>
                    <a:pt x="168" y="166"/>
                  </a:lnTo>
                  <a:lnTo>
                    <a:pt x="163" y="168"/>
                  </a:lnTo>
                  <a:lnTo>
                    <a:pt x="161" y="166"/>
                  </a:lnTo>
                  <a:lnTo>
                    <a:pt x="157" y="164"/>
                  </a:lnTo>
                  <a:lnTo>
                    <a:pt x="157" y="160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4"/>
                  </a:lnTo>
                  <a:lnTo>
                    <a:pt x="164" y="133"/>
                  </a:lnTo>
                  <a:lnTo>
                    <a:pt x="168" y="124"/>
                  </a:lnTo>
                  <a:lnTo>
                    <a:pt x="169" y="115"/>
                  </a:lnTo>
                  <a:lnTo>
                    <a:pt x="169" y="107"/>
                  </a:lnTo>
                  <a:lnTo>
                    <a:pt x="168" y="100"/>
                  </a:lnTo>
                  <a:lnTo>
                    <a:pt x="166" y="93"/>
                  </a:lnTo>
                  <a:lnTo>
                    <a:pt x="163" y="87"/>
                  </a:lnTo>
                  <a:lnTo>
                    <a:pt x="159" y="84"/>
                  </a:lnTo>
                  <a:lnTo>
                    <a:pt x="156" y="78"/>
                  </a:lnTo>
                  <a:lnTo>
                    <a:pt x="151" y="75"/>
                  </a:lnTo>
                  <a:lnTo>
                    <a:pt x="140" y="71"/>
                  </a:lnTo>
                  <a:lnTo>
                    <a:pt x="130" y="67"/>
                  </a:lnTo>
                  <a:lnTo>
                    <a:pt x="118" y="66"/>
                  </a:lnTo>
                  <a:lnTo>
                    <a:pt x="107" y="66"/>
                  </a:lnTo>
                  <a:lnTo>
                    <a:pt x="94" y="67"/>
                  </a:lnTo>
                  <a:lnTo>
                    <a:pt x="87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1" y="82"/>
                  </a:lnTo>
                  <a:lnTo>
                    <a:pt x="52" y="93"/>
                  </a:lnTo>
                  <a:lnTo>
                    <a:pt x="47" y="106"/>
                  </a:lnTo>
                  <a:lnTo>
                    <a:pt x="42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40" y="162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1" y="202"/>
                  </a:lnTo>
                  <a:lnTo>
                    <a:pt x="69" y="209"/>
                  </a:lnTo>
                  <a:lnTo>
                    <a:pt x="75" y="213"/>
                  </a:lnTo>
                  <a:lnTo>
                    <a:pt x="80" y="217"/>
                  </a:lnTo>
                  <a:lnTo>
                    <a:pt x="87" y="219"/>
                  </a:lnTo>
                  <a:lnTo>
                    <a:pt x="92" y="220"/>
                  </a:lnTo>
                  <a:lnTo>
                    <a:pt x="109" y="222"/>
                  </a:lnTo>
                  <a:lnTo>
                    <a:pt x="126" y="220"/>
                  </a:lnTo>
                  <a:lnTo>
                    <a:pt x="142" y="215"/>
                  </a:lnTo>
                  <a:lnTo>
                    <a:pt x="149" y="211"/>
                  </a:lnTo>
                  <a:lnTo>
                    <a:pt x="154" y="208"/>
                  </a:lnTo>
                  <a:lnTo>
                    <a:pt x="164" y="200"/>
                  </a:lnTo>
                  <a:lnTo>
                    <a:pt x="201" y="177"/>
                  </a:lnTo>
                  <a:lnTo>
                    <a:pt x="240" y="148"/>
                  </a:lnTo>
                  <a:lnTo>
                    <a:pt x="282" y="117"/>
                  </a:lnTo>
                  <a:lnTo>
                    <a:pt x="323" y="87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1" y="26"/>
                  </a:lnTo>
                  <a:lnTo>
                    <a:pt x="439" y="16"/>
                  </a:lnTo>
                  <a:lnTo>
                    <a:pt x="456" y="11"/>
                  </a:lnTo>
                  <a:lnTo>
                    <a:pt x="471" y="6"/>
                  </a:lnTo>
                  <a:lnTo>
                    <a:pt x="490" y="6"/>
                  </a:lnTo>
                  <a:lnTo>
                    <a:pt x="509" y="9"/>
                  </a:lnTo>
                  <a:lnTo>
                    <a:pt x="520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49" y="33"/>
                  </a:lnTo>
                  <a:lnTo>
                    <a:pt x="559" y="42"/>
                  </a:lnTo>
                  <a:lnTo>
                    <a:pt x="566" y="53"/>
                  </a:lnTo>
                  <a:lnTo>
                    <a:pt x="573" y="64"/>
                  </a:lnTo>
                  <a:lnTo>
                    <a:pt x="580" y="77"/>
                  </a:lnTo>
                  <a:lnTo>
                    <a:pt x="584" y="84"/>
                  </a:lnTo>
                  <a:lnTo>
                    <a:pt x="589" y="89"/>
                  </a:lnTo>
                  <a:lnTo>
                    <a:pt x="589" y="189"/>
                  </a:lnTo>
                  <a:lnTo>
                    <a:pt x="532" y="264"/>
                  </a:lnTo>
                  <a:lnTo>
                    <a:pt x="199" y="264"/>
                  </a:lnTo>
                  <a:lnTo>
                    <a:pt x="201" y="259"/>
                  </a:lnTo>
                  <a:lnTo>
                    <a:pt x="204" y="255"/>
                  </a:lnTo>
                  <a:lnTo>
                    <a:pt x="207" y="251"/>
                  </a:lnTo>
                  <a:lnTo>
                    <a:pt x="213" y="249"/>
                  </a:lnTo>
                  <a:lnTo>
                    <a:pt x="216" y="246"/>
                  </a:lnTo>
                  <a:lnTo>
                    <a:pt x="220" y="244"/>
                  </a:lnTo>
                  <a:lnTo>
                    <a:pt x="232" y="239"/>
                  </a:lnTo>
                  <a:lnTo>
                    <a:pt x="245" y="237"/>
                  </a:lnTo>
                  <a:lnTo>
                    <a:pt x="256" y="239"/>
                  </a:lnTo>
                  <a:lnTo>
                    <a:pt x="268" y="242"/>
                  </a:lnTo>
                  <a:lnTo>
                    <a:pt x="270" y="240"/>
                  </a:lnTo>
                  <a:lnTo>
                    <a:pt x="273" y="239"/>
                  </a:lnTo>
                  <a:lnTo>
                    <a:pt x="276" y="228"/>
                  </a:lnTo>
                  <a:lnTo>
                    <a:pt x="282" y="217"/>
                  </a:lnTo>
                  <a:lnTo>
                    <a:pt x="285" y="211"/>
                  </a:lnTo>
                  <a:lnTo>
                    <a:pt x="290" y="206"/>
                  </a:lnTo>
                  <a:lnTo>
                    <a:pt x="295" y="202"/>
                  </a:lnTo>
                  <a:lnTo>
                    <a:pt x="301" y="198"/>
                  </a:lnTo>
                  <a:lnTo>
                    <a:pt x="306" y="193"/>
                  </a:lnTo>
                  <a:lnTo>
                    <a:pt x="311" y="191"/>
                  </a:lnTo>
                  <a:lnTo>
                    <a:pt x="318" y="189"/>
                  </a:lnTo>
                  <a:lnTo>
                    <a:pt x="323" y="189"/>
                  </a:lnTo>
                  <a:lnTo>
                    <a:pt x="325" y="191"/>
                  </a:lnTo>
                  <a:lnTo>
                    <a:pt x="328" y="193"/>
                  </a:lnTo>
                  <a:lnTo>
                    <a:pt x="328" y="208"/>
                  </a:lnTo>
                  <a:lnTo>
                    <a:pt x="323" y="219"/>
                  </a:lnTo>
                  <a:lnTo>
                    <a:pt x="320" y="229"/>
                  </a:lnTo>
                  <a:lnTo>
                    <a:pt x="320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2" y="246"/>
                  </a:lnTo>
                  <a:lnTo>
                    <a:pt x="339" y="248"/>
                  </a:lnTo>
                  <a:lnTo>
                    <a:pt x="345" y="248"/>
                  </a:lnTo>
                  <a:lnTo>
                    <a:pt x="351" y="246"/>
                  </a:lnTo>
                  <a:lnTo>
                    <a:pt x="358" y="244"/>
                  </a:lnTo>
                  <a:lnTo>
                    <a:pt x="363" y="240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1" y="215"/>
                  </a:lnTo>
                  <a:lnTo>
                    <a:pt x="361" y="208"/>
                  </a:lnTo>
                  <a:lnTo>
                    <a:pt x="361" y="198"/>
                  </a:lnTo>
                  <a:lnTo>
                    <a:pt x="363" y="184"/>
                  </a:lnTo>
                  <a:lnTo>
                    <a:pt x="368" y="164"/>
                  </a:lnTo>
                  <a:lnTo>
                    <a:pt x="377" y="153"/>
                  </a:lnTo>
                  <a:lnTo>
                    <a:pt x="385" y="142"/>
                  </a:lnTo>
                  <a:lnTo>
                    <a:pt x="390" y="137"/>
                  </a:lnTo>
                  <a:lnTo>
                    <a:pt x="396" y="133"/>
                  </a:lnTo>
                  <a:lnTo>
                    <a:pt x="401" y="131"/>
                  </a:lnTo>
                  <a:lnTo>
                    <a:pt x="408" y="129"/>
                  </a:lnTo>
                  <a:lnTo>
                    <a:pt x="411" y="126"/>
                  </a:lnTo>
                  <a:lnTo>
                    <a:pt x="416" y="124"/>
                  </a:lnTo>
                  <a:lnTo>
                    <a:pt x="421" y="128"/>
                  </a:lnTo>
                  <a:lnTo>
                    <a:pt x="423" y="133"/>
                  </a:lnTo>
                  <a:lnTo>
                    <a:pt x="423" y="138"/>
                  </a:lnTo>
                  <a:lnTo>
                    <a:pt x="420" y="148"/>
                  </a:lnTo>
                  <a:lnTo>
                    <a:pt x="416" y="157"/>
                  </a:lnTo>
                  <a:lnTo>
                    <a:pt x="414" y="168"/>
                  </a:lnTo>
                  <a:lnTo>
                    <a:pt x="413" y="180"/>
                  </a:lnTo>
                  <a:lnTo>
                    <a:pt x="420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7" y="219"/>
                  </a:lnTo>
                  <a:lnTo>
                    <a:pt x="456" y="220"/>
                  </a:lnTo>
                  <a:lnTo>
                    <a:pt x="468" y="222"/>
                  </a:lnTo>
                  <a:lnTo>
                    <a:pt x="478" y="222"/>
                  </a:lnTo>
                  <a:lnTo>
                    <a:pt x="490" y="220"/>
                  </a:lnTo>
                  <a:lnTo>
                    <a:pt x="501" y="219"/>
                  </a:lnTo>
                  <a:lnTo>
                    <a:pt x="509" y="215"/>
                  </a:lnTo>
                  <a:lnTo>
                    <a:pt x="518" y="206"/>
                  </a:lnTo>
                  <a:lnTo>
                    <a:pt x="527" y="197"/>
                  </a:lnTo>
                  <a:lnTo>
                    <a:pt x="532" y="184"/>
                  </a:lnTo>
                  <a:lnTo>
                    <a:pt x="537" y="173"/>
                  </a:lnTo>
                  <a:lnTo>
                    <a:pt x="539" y="160"/>
                  </a:lnTo>
                  <a:lnTo>
                    <a:pt x="540" y="146"/>
                  </a:lnTo>
                  <a:lnTo>
                    <a:pt x="539" y="133"/>
                  </a:lnTo>
                  <a:lnTo>
                    <a:pt x="537" y="120"/>
                  </a:lnTo>
                  <a:lnTo>
                    <a:pt x="534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5" y="78"/>
                  </a:lnTo>
                  <a:lnTo>
                    <a:pt x="504" y="73"/>
                  </a:lnTo>
                  <a:lnTo>
                    <a:pt x="494" y="67"/>
                  </a:lnTo>
                  <a:lnTo>
                    <a:pt x="483" y="66"/>
                  </a:lnTo>
                  <a:lnTo>
                    <a:pt x="471" y="66"/>
                  </a:lnTo>
                  <a:lnTo>
                    <a:pt x="465" y="66"/>
                  </a:lnTo>
                  <a:lnTo>
                    <a:pt x="458" y="66"/>
                  </a:lnTo>
                  <a:lnTo>
                    <a:pt x="446" y="71"/>
                  </a:lnTo>
                  <a:lnTo>
                    <a:pt x="427" y="80"/>
                  </a:lnTo>
                  <a:lnTo>
                    <a:pt x="368" y="120"/>
                  </a:lnTo>
                  <a:lnTo>
                    <a:pt x="301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1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Freeform 52"/>
            <p:cNvSpPr>
              <a:spLocks/>
            </p:cNvSpPr>
            <p:nvPr/>
          </p:nvSpPr>
          <p:spPr bwMode="auto">
            <a:xfrm rot="-5400000">
              <a:off x="474" y="2648"/>
              <a:ext cx="339" cy="131"/>
            </a:xfrm>
            <a:custGeom>
              <a:avLst/>
              <a:gdLst>
                <a:gd name="T0" fmla="*/ 0 w 589"/>
                <a:gd name="T1" fmla="*/ 1 h 262"/>
                <a:gd name="T2" fmla="*/ 1 w 589"/>
                <a:gd name="T3" fmla="*/ 1 h 262"/>
                <a:gd name="T4" fmla="*/ 1 w 589"/>
                <a:gd name="T5" fmla="*/ 1 h 262"/>
                <a:gd name="T6" fmla="*/ 1 w 589"/>
                <a:gd name="T7" fmla="*/ 1 h 262"/>
                <a:gd name="T8" fmla="*/ 1 w 589"/>
                <a:gd name="T9" fmla="*/ 1 h 262"/>
                <a:gd name="T10" fmla="*/ 1 w 589"/>
                <a:gd name="T11" fmla="*/ 1 h 262"/>
                <a:gd name="T12" fmla="*/ 1 w 589"/>
                <a:gd name="T13" fmla="*/ 1 h 262"/>
                <a:gd name="T14" fmla="*/ 1 w 589"/>
                <a:gd name="T15" fmla="*/ 1 h 262"/>
                <a:gd name="T16" fmla="*/ 1 w 589"/>
                <a:gd name="T17" fmla="*/ 1 h 262"/>
                <a:gd name="T18" fmla="*/ 1 w 589"/>
                <a:gd name="T19" fmla="*/ 1 h 262"/>
                <a:gd name="T20" fmla="*/ 1 w 589"/>
                <a:gd name="T21" fmla="*/ 1 h 262"/>
                <a:gd name="T22" fmla="*/ 1 w 589"/>
                <a:gd name="T23" fmla="*/ 1 h 262"/>
                <a:gd name="T24" fmla="*/ 1 w 589"/>
                <a:gd name="T25" fmla="*/ 1 h 262"/>
                <a:gd name="T26" fmla="*/ 1 w 589"/>
                <a:gd name="T27" fmla="*/ 1 h 262"/>
                <a:gd name="T28" fmla="*/ 1 w 589"/>
                <a:gd name="T29" fmla="*/ 1 h 262"/>
                <a:gd name="T30" fmla="*/ 1 w 589"/>
                <a:gd name="T31" fmla="*/ 1 h 262"/>
                <a:gd name="T32" fmla="*/ 1 w 589"/>
                <a:gd name="T33" fmla="*/ 1 h 262"/>
                <a:gd name="T34" fmla="*/ 1 w 589"/>
                <a:gd name="T35" fmla="*/ 1 h 262"/>
                <a:gd name="T36" fmla="*/ 1 w 589"/>
                <a:gd name="T37" fmla="*/ 1 h 262"/>
                <a:gd name="T38" fmla="*/ 1 w 589"/>
                <a:gd name="T39" fmla="*/ 1 h 262"/>
                <a:gd name="T40" fmla="*/ 1 w 589"/>
                <a:gd name="T41" fmla="*/ 1 h 262"/>
                <a:gd name="T42" fmla="*/ 1 w 589"/>
                <a:gd name="T43" fmla="*/ 1 h 262"/>
                <a:gd name="T44" fmla="*/ 1 w 589"/>
                <a:gd name="T45" fmla="*/ 1 h 262"/>
                <a:gd name="T46" fmla="*/ 1 w 589"/>
                <a:gd name="T47" fmla="*/ 1 h 262"/>
                <a:gd name="T48" fmla="*/ 1 w 589"/>
                <a:gd name="T49" fmla="*/ 1 h 262"/>
                <a:gd name="T50" fmla="*/ 1 w 589"/>
                <a:gd name="T51" fmla="*/ 1 h 262"/>
                <a:gd name="T52" fmla="*/ 1 w 589"/>
                <a:gd name="T53" fmla="*/ 1 h 262"/>
                <a:gd name="T54" fmla="*/ 1 w 589"/>
                <a:gd name="T55" fmla="*/ 1 h 262"/>
                <a:gd name="T56" fmla="*/ 1 w 589"/>
                <a:gd name="T57" fmla="*/ 1 h 262"/>
                <a:gd name="T58" fmla="*/ 1 w 589"/>
                <a:gd name="T59" fmla="*/ 1 h 262"/>
                <a:gd name="T60" fmla="*/ 1 w 589"/>
                <a:gd name="T61" fmla="*/ 1 h 262"/>
                <a:gd name="T62" fmla="*/ 1 w 589"/>
                <a:gd name="T63" fmla="*/ 1 h 262"/>
                <a:gd name="T64" fmla="*/ 1 w 589"/>
                <a:gd name="T65" fmla="*/ 1 h 262"/>
                <a:gd name="T66" fmla="*/ 1 w 589"/>
                <a:gd name="T67" fmla="*/ 1 h 262"/>
                <a:gd name="T68" fmla="*/ 1 w 589"/>
                <a:gd name="T69" fmla="*/ 1 h 262"/>
                <a:gd name="T70" fmla="*/ 1 w 589"/>
                <a:gd name="T71" fmla="*/ 1 h 262"/>
                <a:gd name="T72" fmla="*/ 1 w 589"/>
                <a:gd name="T73" fmla="*/ 1 h 262"/>
                <a:gd name="T74" fmla="*/ 1 w 589"/>
                <a:gd name="T75" fmla="*/ 1 h 262"/>
                <a:gd name="T76" fmla="*/ 1 w 589"/>
                <a:gd name="T77" fmla="*/ 1 h 262"/>
                <a:gd name="T78" fmla="*/ 1 w 589"/>
                <a:gd name="T79" fmla="*/ 1 h 262"/>
                <a:gd name="T80" fmla="*/ 1 w 589"/>
                <a:gd name="T81" fmla="*/ 1 h 262"/>
                <a:gd name="T82" fmla="*/ 1 w 589"/>
                <a:gd name="T83" fmla="*/ 1 h 262"/>
                <a:gd name="T84" fmla="*/ 1 w 589"/>
                <a:gd name="T85" fmla="*/ 1 h 262"/>
                <a:gd name="T86" fmla="*/ 1 w 589"/>
                <a:gd name="T87" fmla="*/ 1 h 262"/>
                <a:gd name="T88" fmla="*/ 1 w 589"/>
                <a:gd name="T89" fmla="*/ 1 h 262"/>
                <a:gd name="T90" fmla="*/ 1 w 589"/>
                <a:gd name="T91" fmla="*/ 1 h 262"/>
                <a:gd name="T92" fmla="*/ 1 w 589"/>
                <a:gd name="T93" fmla="*/ 1 h 262"/>
                <a:gd name="T94" fmla="*/ 1 w 589"/>
                <a:gd name="T95" fmla="*/ 1 h 262"/>
                <a:gd name="T96" fmla="*/ 1 w 589"/>
                <a:gd name="T97" fmla="*/ 1 h 262"/>
                <a:gd name="T98" fmla="*/ 1 w 589"/>
                <a:gd name="T99" fmla="*/ 1 h 262"/>
                <a:gd name="T100" fmla="*/ 1 w 589"/>
                <a:gd name="T101" fmla="*/ 1 h 262"/>
                <a:gd name="T102" fmla="*/ 1 w 589"/>
                <a:gd name="T103" fmla="*/ 1 h 262"/>
                <a:gd name="T104" fmla="*/ 1 w 589"/>
                <a:gd name="T105" fmla="*/ 1 h 262"/>
                <a:gd name="T106" fmla="*/ 1 w 589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9"/>
                <a:gd name="T163" fmla="*/ 0 h 262"/>
                <a:gd name="T164" fmla="*/ 589 w 589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9" h="262">
                  <a:moveTo>
                    <a:pt x="161" y="0"/>
                  </a:moveTo>
                  <a:lnTo>
                    <a:pt x="40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9" y="255"/>
                  </a:lnTo>
                  <a:lnTo>
                    <a:pt x="16" y="248"/>
                  </a:lnTo>
                  <a:lnTo>
                    <a:pt x="19" y="246"/>
                  </a:lnTo>
                  <a:lnTo>
                    <a:pt x="23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4" y="246"/>
                  </a:lnTo>
                  <a:lnTo>
                    <a:pt x="63" y="253"/>
                  </a:lnTo>
                  <a:lnTo>
                    <a:pt x="82" y="257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2"/>
                  </a:lnTo>
                  <a:lnTo>
                    <a:pt x="175" y="253"/>
                  </a:lnTo>
                  <a:lnTo>
                    <a:pt x="194" y="246"/>
                  </a:lnTo>
                  <a:lnTo>
                    <a:pt x="211" y="242"/>
                  </a:lnTo>
                  <a:lnTo>
                    <a:pt x="237" y="242"/>
                  </a:lnTo>
                  <a:lnTo>
                    <a:pt x="257" y="244"/>
                  </a:lnTo>
                  <a:lnTo>
                    <a:pt x="282" y="249"/>
                  </a:lnTo>
                  <a:lnTo>
                    <a:pt x="295" y="255"/>
                  </a:lnTo>
                  <a:lnTo>
                    <a:pt x="308" y="258"/>
                  </a:lnTo>
                  <a:lnTo>
                    <a:pt x="313" y="255"/>
                  </a:lnTo>
                  <a:lnTo>
                    <a:pt x="314" y="253"/>
                  </a:lnTo>
                  <a:lnTo>
                    <a:pt x="316" y="249"/>
                  </a:lnTo>
                  <a:lnTo>
                    <a:pt x="316" y="248"/>
                  </a:lnTo>
                  <a:lnTo>
                    <a:pt x="309" y="231"/>
                  </a:lnTo>
                  <a:lnTo>
                    <a:pt x="306" y="220"/>
                  </a:lnTo>
                  <a:lnTo>
                    <a:pt x="301" y="213"/>
                  </a:lnTo>
                  <a:lnTo>
                    <a:pt x="292" y="202"/>
                  </a:lnTo>
                  <a:lnTo>
                    <a:pt x="287" y="195"/>
                  </a:lnTo>
                  <a:lnTo>
                    <a:pt x="280" y="189"/>
                  </a:lnTo>
                  <a:lnTo>
                    <a:pt x="273" y="186"/>
                  </a:lnTo>
                  <a:lnTo>
                    <a:pt x="266" y="182"/>
                  </a:lnTo>
                  <a:lnTo>
                    <a:pt x="256" y="178"/>
                  </a:lnTo>
                  <a:lnTo>
                    <a:pt x="247" y="177"/>
                  </a:lnTo>
                  <a:lnTo>
                    <a:pt x="237" y="175"/>
                  </a:lnTo>
                  <a:lnTo>
                    <a:pt x="226" y="175"/>
                  </a:lnTo>
                  <a:lnTo>
                    <a:pt x="223" y="173"/>
                  </a:lnTo>
                  <a:lnTo>
                    <a:pt x="221" y="173"/>
                  </a:lnTo>
                  <a:lnTo>
                    <a:pt x="220" y="162"/>
                  </a:lnTo>
                  <a:lnTo>
                    <a:pt x="216" y="144"/>
                  </a:lnTo>
                  <a:lnTo>
                    <a:pt x="211" y="133"/>
                  </a:lnTo>
                  <a:lnTo>
                    <a:pt x="206" y="124"/>
                  </a:lnTo>
                  <a:lnTo>
                    <a:pt x="197" y="113"/>
                  </a:lnTo>
                  <a:lnTo>
                    <a:pt x="187" y="106"/>
                  </a:lnTo>
                  <a:lnTo>
                    <a:pt x="178" y="100"/>
                  </a:lnTo>
                  <a:lnTo>
                    <a:pt x="173" y="98"/>
                  </a:lnTo>
                  <a:lnTo>
                    <a:pt x="168" y="96"/>
                  </a:lnTo>
                  <a:lnTo>
                    <a:pt x="163" y="96"/>
                  </a:lnTo>
                  <a:lnTo>
                    <a:pt x="161" y="96"/>
                  </a:lnTo>
                  <a:lnTo>
                    <a:pt x="157" y="100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3"/>
                  </a:lnTo>
                  <a:lnTo>
                    <a:pt x="159" y="118"/>
                  </a:lnTo>
                  <a:lnTo>
                    <a:pt x="164" y="129"/>
                  </a:lnTo>
                  <a:lnTo>
                    <a:pt x="168" y="138"/>
                  </a:lnTo>
                  <a:lnTo>
                    <a:pt x="169" y="147"/>
                  </a:lnTo>
                  <a:lnTo>
                    <a:pt x="169" y="155"/>
                  </a:lnTo>
                  <a:lnTo>
                    <a:pt x="168" y="164"/>
                  </a:lnTo>
                  <a:lnTo>
                    <a:pt x="166" y="169"/>
                  </a:lnTo>
                  <a:lnTo>
                    <a:pt x="163" y="175"/>
                  </a:lnTo>
                  <a:lnTo>
                    <a:pt x="159" y="180"/>
                  </a:lnTo>
                  <a:lnTo>
                    <a:pt x="156" y="184"/>
                  </a:lnTo>
                  <a:lnTo>
                    <a:pt x="151" y="187"/>
                  </a:lnTo>
                  <a:lnTo>
                    <a:pt x="140" y="193"/>
                  </a:lnTo>
                  <a:lnTo>
                    <a:pt x="130" y="197"/>
                  </a:lnTo>
                  <a:lnTo>
                    <a:pt x="118" y="197"/>
                  </a:lnTo>
                  <a:lnTo>
                    <a:pt x="107" y="198"/>
                  </a:lnTo>
                  <a:lnTo>
                    <a:pt x="94" y="197"/>
                  </a:lnTo>
                  <a:lnTo>
                    <a:pt x="87" y="197"/>
                  </a:lnTo>
                  <a:lnTo>
                    <a:pt x="78" y="193"/>
                  </a:lnTo>
                  <a:lnTo>
                    <a:pt x="69" y="189"/>
                  </a:lnTo>
                  <a:lnTo>
                    <a:pt x="61" y="180"/>
                  </a:lnTo>
                  <a:lnTo>
                    <a:pt x="52" y="171"/>
                  </a:lnTo>
                  <a:lnTo>
                    <a:pt x="47" y="158"/>
                  </a:lnTo>
                  <a:lnTo>
                    <a:pt x="42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6"/>
                  </a:lnTo>
                  <a:lnTo>
                    <a:pt x="54" y="73"/>
                  </a:lnTo>
                  <a:lnTo>
                    <a:pt x="61" y="62"/>
                  </a:lnTo>
                  <a:lnTo>
                    <a:pt x="69" y="53"/>
                  </a:lnTo>
                  <a:lnTo>
                    <a:pt x="80" y="46"/>
                  </a:lnTo>
                  <a:lnTo>
                    <a:pt x="92" y="42"/>
                  </a:lnTo>
                  <a:lnTo>
                    <a:pt x="109" y="42"/>
                  </a:lnTo>
                  <a:lnTo>
                    <a:pt x="126" y="44"/>
                  </a:lnTo>
                  <a:lnTo>
                    <a:pt x="142" y="49"/>
                  </a:lnTo>
                  <a:lnTo>
                    <a:pt x="149" y="51"/>
                  </a:lnTo>
                  <a:lnTo>
                    <a:pt x="154" y="55"/>
                  </a:lnTo>
                  <a:lnTo>
                    <a:pt x="164" y="62"/>
                  </a:lnTo>
                  <a:lnTo>
                    <a:pt x="201" y="87"/>
                  </a:lnTo>
                  <a:lnTo>
                    <a:pt x="240" y="116"/>
                  </a:lnTo>
                  <a:lnTo>
                    <a:pt x="282" y="146"/>
                  </a:lnTo>
                  <a:lnTo>
                    <a:pt x="323" y="177"/>
                  </a:lnTo>
                  <a:lnTo>
                    <a:pt x="364" y="204"/>
                  </a:lnTo>
                  <a:lnTo>
                    <a:pt x="404" y="228"/>
                  </a:lnTo>
                  <a:lnTo>
                    <a:pt x="421" y="237"/>
                  </a:lnTo>
                  <a:lnTo>
                    <a:pt x="439" y="246"/>
                  </a:lnTo>
                  <a:lnTo>
                    <a:pt x="456" y="251"/>
                  </a:lnTo>
                  <a:lnTo>
                    <a:pt x="471" y="257"/>
                  </a:lnTo>
                  <a:lnTo>
                    <a:pt x="490" y="257"/>
                  </a:lnTo>
                  <a:lnTo>
                    <a:pt x="509" y="255"/>
                  </a:lnTo>
                  <a:lnTo>
                    <a:pt x="520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49" y="231"/>
                  </a:lnTo>
                  <a:lnTo>
                    <a:pt x="559" y="220"/>
                  </a:lnTo>
                  <a:lnTo>
                    <a:pt x="566" y="209"/>
                  </a:lnTo>
                  <a:lnTo>
                    <a:pt x="573" y="198"/>
                  </a:lnTo>
                  <a:lnTo>
                    <a:pt x="580" y="187"/>
                  </a:lnTo>
                  <a:lnTo>
                    <a:pt x="584" y="180"/>
                  </a:lnTo>
                  <a:lnTo>
                    <a:pt x="589" y="175"/>
                  </a:lnTo>
                  <a:lnTo>
                    <a:pt x="589" y="73"/>
                  </a:lnTo>
                  <a:lnTo>
                    <a:pt x="532" y="0"/>
                  </a:lnTo>
                  <a:lnTo>
                    <a:pt x="199" y="0"/>
                  </a:lnTo>
                  <a:lnTo>
                    <a:pt x="201" y="4"/>
                  </a:lnTo>
                  <a:lnTo>
                    <a:pt x="204" y="9"/>
                  </a:lnTo>
                  <a:lnTo>
                    <a:pt x="207" y="13"/>
                  </a:lnTo>
                  <a:lnTo>
                    <a:pt x="213" y="15"/>
                  </a:lnTo>
                  <a:lnTo>
                    <a:pt x="216" y="16"/>
                  </a:lnTo>
                  <a:lnTo>
                    <a:pt x="220" y="18"/>
                  </a:lnTo>
                  <a:lnTo>
                    <a:pt x="232" y="24"/>
                  </a:lnTo>
                  <a:lnTo>
                    <a:pt x="245" y="25"/>
                  </a:lnTo>
                  <a:lnTo>
                    <a:pt x="256" y="24"/>
                  </a:lnTo>
                  <a:lnTo>
                    <a:pt x="268" y="22"/>
                  </a:lnTo>
                  <a:lnTo>
                    <a:pt x="270" y="24"/>
                  </a:lnTo>
                  <a:lnTo>
                    <a:pt x="273" y="25"/>
                  </a:lnTo>
                  <a:lnTo>
                    <a:pt x="276" y="36"/>
                  </a:lnTo>
                  <a:lnTo>
                    <a:pt x="282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2"/>
                  </a:lnTo>
                  <a:lnTo>
                    <a:pt x="301" y="66"/>
                  </a:lnTo>
                  <a:lnTo>
                    <a:pt x="306" y="69"/>
                  </a:lnTo>
                  <a:lnTo>
                    <a:pt x="311" y="73"/>
                  </a:lnTo>
                  <a:lnTo>
                    <a:pt x="318" y="73"/>
                  </a:lnTo>
                  <a:lnTo>
                    <a:pt x="323" y="73"/>
                  </a:lnTo>
                  <a:lnTo>
                    <a:pt x="325" y="71"/>
                  </a:lnTo>
                  <a:lnTo>
                    <a:pt x="328" y="69"/>
                  </a:lnTo>
                  <a:lnTo>
                    <a:pt x="328" y="56"/>
                  </a:lnTo>
                  <a:lnTo>
                    <a:pt x="323" y="44"/>
                  </a:lnTo>
                  <a:lnTo>
                    <a:pt x="320" y="33"/>
                  </a:lnTo>
                  <a:lnTo>
                    <a:pt x="320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2" y="18"/>
                  </a:lnTo>
                  <a:lnTo>
                    <a:pt x="339" y="16"/>
                  </a:lnTo>
                  <a:lnTo>
                    <a:pt x="345" y="16"/>
                  </a:lnTo>
                  <a:lnTo>
                    <a:pt x="351" y="18"/>
                  </a:lnTo>
                  <a:lnTo>
                    <a:pt x="358" y="20"/>
                  </a:lnTo>
                  <a:lnTo>
                    <a:pt x="363" y="24"/>
                  </a:lnTo>
                  <a:lnTo>
                    <a:pt x="368" y="29"/>
                  </a:lnTo>
                  <a:lnTo>
                    <a:pt x="364" y="38"/>
                  </a:lnTo>
                  <a:lnTo>
                    <a:pt x="361" y="47"/>
                  </a:lnTo>
                  <a:lnTo>
                    <a:pt x="361" y="55"/>
                  </a:lnTo>
                  <a:lnTo>
                    <a:pt x="361" y="64"/>
                  </a:lnTo>
                  <a:lnTo>
                    <a:pt x="363" y="80"/>
                  </a:lnTo>
                  <a:lnTo>
                    <a:pt x="368" y="100"/>
                  </a:lnTo>
                  <a:lnTo>
                    <a:pt x="377" y="111"/>
                  </a:lnTo>
                  <a:lnTo>
                    <a:pt x="385" y="122"/>
                  </a:lnTo>
                  <a:lnTo>
                    <a:pt x="390" y="127"/>
                  </a:lnTo>
                  <a:lnTo>
                    <a:pt x="396" y="131"/>
                  </a:lnTo>
                  <a:lnTo>
                    <a:pt x="401" y="133"/>
                  </a:lnTo>
                  <a:lnTo>
                    <a:pt x="408" y="133"/>
                  </a:lnTo>
                  <a:lnTo>
                    <a:pt x="411" y="137"/>
                  </a:lnTo>
                  <a:lnTo>
                    <a:pt x="416" y="138"/>
                  </a:lnTo>
                  <a:lnTo>
                    <a:pt x="420" y="137"/>
                  </a:lnTo>
                  <a:lnTo>
                    <a:pt x="421" y="137"/>
                  </a:lnTo>
                  <a:lnTo>
                    <a:pt x="421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20" y="116"/>
                  </a:lnTo>
                  <a:lnTo>
                    <a:pt x="416" y="107"/>
                  </a:lnTo>
                  <a:lnTo>
                    <a:pt x="414" y="96"/>
                  </a:lnTo>
                  <a:lnTo>
                    <a:pt x="413" y="82"/>
                  </a:lnTo>
                  <a:lnTo>
                    <a:pt x="420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7" y="46"/>
                  </a:lnTo>
                  <a:lnTo>
                    <a:pt x="456" y="42"/>
                  </a:lnTo>
                  <a:lnTo>
                    <a:pt x="468" y="40"/>
                  </a:lnTo>
                  <a:lnTo>
                    <a:pt x="478" y="40"/>
                  </a:lnTo>
                  <a:lnTo>
                    <a:pt x="490" y="42"/>
                  </a:lnTo>
                  <a:lnTo>
                    <a:pt x="501" y="46"/>
                  </a:lnTo>
                  <a:lnTo>
                    <a:pt x="509" y="49"/>
                  </a:lnTo>
                  <a:lnTo>
                    <a:pt x="518" y="56"/>
                  </a:lnTo>
                  <a:lnTo>
                    <a:pt x="527" y="67"/>
                  </a:lnTo>
                  <a:lnTo>
                    <a:pt x="532" y="78"/>
                  </a:lnTo>
                  <a:lnTo>
                    <a:pt x="537" y="91"/>
                  </a:lnTo>
                  <a:lnTo>
                    <a:pt x="539" y="104"/>
                  </a:lnTo>
                  <a:lnTo>
                    <a:pt x="540" y="116"/>
                  </a:lnTo>
                  <a:lnTo>
                    <a:pt x="539" y="129"/>
                  </a:lnTo>
                  <a:lnTo>
                    <a:pt x="537" y="142"/>
                  </a:lnTo>
                  <a:lnTo>
                    <a:pt x="534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5" y="184"/>
                  </a:lnTo>
                  <a:lnTo>
                    <a:pt x="504" y="191"/>
                  </a:lnTo>
                  <a:lnTo>
                    <a:pt x="494" y="195"/>
                  </a:lnTo>
                  <a:lnTo>
                    <a:pt x="483" y="198"/>
                  </a:lnTo>
                  <a:lnTo>
                    <a:pt x="471" y="198"/>
                  </a:lnTo>
                  <a:lnTo>
                    <a:pt x="465" y="198"/>
                  </a:lnTo>
                  <a:lnTo>
                    <a:pt x="458" y="197"/>
                  </a:lnTo>
                  <a:lnTo>
                    <a:pt x="446" y="193"/>
                  </a:lnTo>
                  <a:lnTo>
                    <a:pt x="427" y="184"/>
                  </a:lnTo>
                  <a:lnTo>
                    <a:pt x="368" y="142"/>
                  </a:lnTo>
                  <a:lnTo>
                    <a:pt x="301" y="96"/>
                  </a:lnTo>
                  <a:lnTo>
                    <a:pt x="235" y="53"/>
                  </a:lnTo>
                  <a:lnTo>
                    <a:pt x="173" y="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Freeform 53"/>
            <p:cNvSpPr>
              <a:spLocks/>
            </p:cNvSpPr>
            <p:nvPr/>
          </p:nvSpPr>
          <p:spPr bwMode="auto">
            <a:xfrm rot="-5400000">
              <a:off x="473" y="3328"/>
              <a:ext cx="340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2" y="0"/>
                  </a:moveTo>
                  <a:lnTo>
                    <a:pt x="41" y="0"/>
                  </a:lnTo>
                  <a:lnTo>
                    <a:pt x="0" y="51"/>
                  </a:lnTo>
                  <a:lnTo>
                    <a:pt x="0" y="260"/>
                  </a:lnTo>
                  <a:lnTo>
                    <a:pt x="10" y="255"/>
                  </a:lnTo>
                  <a:lnTo>
                    <a:pt x="17" y="247"/>
                  </a:lnTo>
                  <a:lnTo>
                    <a:pt x="19" y="246"/>
                  </a:lnTo>
                  <a:lnTo>
                    <a:pt x="22" y="242"/>
                  </a:lnTo>
                  <a:lnTo>
                    <a:pt x="28" y="242"/>
                  </a:lnTo>
                  <a:lnTo>
                    <a:pt x="33" y="240"/>
                  </a:lnTo>
                  <a:lnTo>
                    <a:pt x="45" y="246"/>
                  </a:lnTo>
                  <a:lnTo>
                    <a:pt x="64" y="253"/>
                  </a:lnTo>
                  <a:lnTo>
                    <a:pt x="83" y="256"/>
                  </a:lnTo>
                  <a:lnTo>
                    <a:pt x="109" y="260"/>
                  </a:lnTo>
                  <a:lnTo>
                    <a:pt x="135" y="262"/>
                  </a:lnTo>
                  <a:lnTo>
                    <a:pt x="152" y="260"/>
                  </a:lnTo>
                  <a:lnTo>
                    <a:pt x="176" y="253"/>
                  </a:lnTo>
                  <a:lnTo>
                    <a:pt x="193" y="246"/>
                  </a:lnTo>
                  <a:lnTo>
                    <a:pt x="212" y="242"/>
                  </a:lnTo>
                  <a:lnTo>
                    <a:pt x="236" y="240"/>
                  </a:lnTo>
                  <a:lnTo>
                    <a:pt x="259" y="244"/>
                  </a:lnTo>
                  <a:lnTo>
                    <a:pt x="281" y="247"/>
                  </a:lnTo>
                  <a:lnTo>
                    <a:pt x="295" y="255"/>
                  </a:lnTo>
                  <a:lnTo>
                    <a:pt x="309" y="256"/>
                  </a:lnTo>
                  <a:lnTo>
                    <a:pt x="312" y="255"/>
                  </a:lnTo>
                  <a:lnTo>
                    <a:pt x="316" y="251"/>
                  </a:lnTo>
                  <a:lnTo>
                    <a:pt x="316" y="249"/>
                  </a:lnTo>
                  <a:lnTo>
                    <a:pt x="316" y="247"/>
                  </a:lnTo>
                  <a:lnTo>
                    <a:pt x="311" y="229"/>
                  </a:lnTo>
                  <a:lnTo>
                    <a:pt x="305" y="220"/>
                  </a:lnTo>
                  <a:lnTo>
                    <a:pt x="300" y="213"/>
                  </a:lnTo>
                  <a:lnTo>
                    <a:pt x="293" y="200"/>
                  </a:lnTo>
                  <a:lnTo>
                    <a:pt x="288" y="195"/>
                  </a:lnTo>
                  <a:lnTo>
                    <a:pt x="281" y="189"/>
                  </a:lnTo>
                  <a:lnTo>
                    <a:pt x="274" y="185"/>
                  </a:lnTo>
                  <a:lnTo>
                    <a:pt x="266" y="182"/>
                  </a:lnTo>
                  <a:lnTo>
                    <a:pt x="257" y="178"/>
                  </a:lnTo>
                  <a:lnTo>
                    <a:pt x="247" y="176"/>
                  </a:lnTo>
                  <a:lnTo>
                    <a:pt x="236" y="175"/>
                  </a:lnTo>
                  <a:lnTo>
                    <a:pt x="226" y="176"/>
                  </a:lnTo>
                  <a:lnTo>
                    <a:pt x="223" y="171"/>
                  </a:lnTo>
                  <a:lnTo>
                    <a:pt x="221" y="162"/>
                  </a:lnTo>
                  <a:lnTo>
                    <a:pt x="216" y="144"/>
                  </a:lnTo>
                  <a:lnTo>
                    <a:pt x="212" y="133"/>
                  </a:lnTo>
                  <a:lnTo>
                    <a:pt x="207" y="122"/>
                  </a:lnTo>
                  <a:lnTo>
                    <a:pt x="198" y="113"/>
                  </a:lnTo>
                  <a:lnTo>
                    <a:pt x="188" y="104"/>
                  </a:lnTo>
                  <a:lnTo>
                    <a:pt x="179" y="100"/>
                  </a:lnTo>
                  <a:lnTo>
                    <a:pt x="173" y="96"/>
                  </a:lnTo>
                  <a:lnTo>
                    <a:pt x="169" y="96"/>
                  </a:lnTo>
                  <a:lnTo>
                    <a:pt x="162" y="94"/>
                  </a:lnTo>
                  <a:lnTo>
                    <a:pt x="160" y="96"/>
                  </a:lnTo>
                  <a:lnTo>
                    <a:pt x="159" y="98"/>
                  </a:lnTo>
                  <a:lnTo>
                    <a:pt x="157" y="104"/>
                  </a:lnTo>
                  <a:lnTo>
                    <a:pt x="157" y="109"/>
                  </a:lnTo>
                  <a:lnTo>
                    <a:pt x="157" y="111"/>
                  </a:lnTo>
                  <a:lnTo>
                    <a:pt x="159" y="118"/>
                  </a:lnTo>
                  <a:lnTo>
                    <a:pt x="164" y="127"/>
                  </a:lnTo>
                  <a:lnTo>
                    <a:pt x="167" y="136"/>
                  </a:lnTo>
                  <a:lnTo>
                    <a:pt x="169" y="145"/>
                  </a:lnTo>
                  <a:lnTo>
                    <a:pt x="169" y="155"/>
                  </a:lnTo>
                  <a:lnTo>
                    <a:pt x="169" y="162"/>
                  </a:lnTo>
                  <a:lnTo>
                    <a:pt x="166" y="169"/>
                  </a:lnTo>
                  <a:lnTo>
                    <a:pt x="164" y="175"/>
                  </a:lnTo>
                  <a:lnTo>
                    <a:pt x="160" y="180"/>
                  </a:lnTo>
                  <a:lnTo>
                    <a:pt x="157" y="184"/>
                  </a:lnTo>
                  <a:lnTo>
                    <a:pt x="152" y="187"/>
                  </a:lnTo>
                  <a:lnTo>
                    <a:pt x="142" y="193"/>
                  </a:lnTo>
                  <a:lnTo>
                    <a:pt x="129" y="195"/>
                  </a:lnTo>
                  <a:lnTo>
                    <a:pt x="119" y="196"/>
                  </a:lnTo>
                  <a:lnTo>
                    <a:pt x="107" y="196"/>
                  </a:lnTo>
                  <a:lnTo>
                    <a:pt x="93" y="196"/>
                  </a:lnTo>
                  <a:lnTo>
                    <a:pt x="86" y="196"/>
                  </a:lnTo>
                  <a:lnTo>
                    <a:pt x="78" y="193"/>
                  </a:lnTo>
                  <a:lnTo>
                    <a:pt x="69" y="187"/>
                  </a:lnTo>
                  <a:lnTo>
                    <a:pt x="62" y="180"/>
                  </a:lnTo>
                  <a:lnTo>
                    <a:pt x="54" y="171"/>
                  </a:lnTo>
                  <a:lnTo>
                    <a:pt x="47" y="158"/>
                  </a:lnTo>
                  <a:lnTo>
                    <a:pt x="41" y="145"/>
                  </a:lnTo>
                  <a:lnTo>
                    <a:pt x="40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40" y="102"/>
                  </a:lnTo>
                  <a:lnTo>
                    <a:pt x="47" y="85"/>
                  </a:lnTo>
                  <a:lnTo>
                    <a:pt x="54" y="71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5"/>
                  </a:lnTo>
                  <a:lnTo>
                    <a:pt x="93" y="42"/>
                  </a:lnTo>
                  <a:lnTo>
                    <a:pt x="110" y="42"/>
                  </a:lnTo>
                  <a:lnTo>
                    <a:pt x="128" y="44"/>
                  </a:lnTo>
                  <a:lnTo>
                    <a:pt x="143" y="47"/>
                  </a:lnTo>
                  <a:lnTo>
                    <a:pt x="150" y="51"/>
                  </a:lnTo>
                  <a:lnTo>
                    <a:pt x="155" y="54"/>
                  </a:lnTo>
                  <a:lnTo>
                    <a:pt x="166" y="62"/>
                  </a:lnTo>
                  <a:lnTo>
                    <a:pt x="202" y="87"/>
                  </a:lnTo>
                  <a:lnTo>
                    <a:pt x="242" y="116"/>
                  </a:lnTo>
                  <a:lnTo>
                    <a:pt x="281" y="145"/>
                  </a:lnTo>
                  <a:lnTo>
                    <a:pt x="324" y="176"/>
                  </a:lnTo>
                  <a:lnTo>
                    <a:pt x="364" y="204"/>
                  </a:lnTo>
                  <a:lnTo>
                    <a:pt x="404" y="227"/>
                  </a:lnTo>
                  <a:lnTo>
                    <a:pt x="423" y="236"/>
                  </a:lnTo>
                  <a:lnTo>
                    <a:pt x="440" y="246"/>
                  </a:lnTo>
                  <a:lnTo>
                    <a:pt x="456" y="251"/>
                  </a:lnTo>
                  <a:lnTo>
                    <a:pt x="471" y="256"/>
                  </a:lnTo>
                  <a:lnTo>
                    <a:pt x="490" y="256"/>
                  </a:lnTo>
                  <a:lnTo>
                    <a:pt x="509" y="255"/>
                  </a:lnTo>
                  <a:lnTo>
                    <a:pt x="519" y="251"/>
                  </a:lnTo>
                  <a:lnTo>
                    <a:pt x="530" y="246"/>
                  </a:lnTo>
                  <a:lnTo>
                    <a:pt x="540" y="238"/>
                  </a:lnTo>
                  <a:lnTo>
                    <a:pt x="550" y="229"/>
                  </a:lnTo>
                  <a:lnTo>
                    <a:pt x="559" y="220"/>
                  </a:lnTo>
                  <a:lnTo>
                    <a:pt x="568" y="209"/>
                  </a:lnTo>
                  <a:lnTo>
                    <a:pt x="575" y="198"/>
                  </a:lnTo>
                  <a:lnTo>
                    <a:pt x="580" y="187"/>
                  </a:lnTo>
                  <a:lnTo>
                    <a:pt x="583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3" y="0"/>
                  </a:lnTo>
                  <a:lnTo>
                    <a:pt x="200" y="0"/>
                  </a:lnTo>
                  <a:lnTo>
                    <a:pt x="202" y="3"/>
                  </a:lnTo>
                  <a:lnTo>
                    <a:pt x="204" y="7"/>
                  </a:lnTo>
                  <a:lnTo>
                    <a:pt x="209" y="13"/>
                  </a:lnTo>
                  <a:lnTo>
                    <a:pt x="212" y="14"/>
                  </a:lnTo>
                  <a:lnTo>
                    <a:pt x="216" y="16"/>
                  </a:lnTo>
                  <a:lnTo>
                    <a:pt x="221" y="18"/>
                  </a:lnTo>
                  <a:lnTo>
                    <a:pt x="233" y="22"/>
                  </a:lnTo>
                  <a:lnTo>
                    <a:pt x="245" y="23"/>
                  </a:lnTo>
                  <a:lnTo>
                    <a:pt x="257" y="23"/>
                  </a:lnTo>
                  <a:lnTo>
                    <a:pt x="267" y="20"/>
                  </a:lnTo>
                  <a:lnTo>
                    <a:pt x="271" y="23"/>
                  </a:lnTo>
                  <a:lnTo>
                    <a:pt x="273" y="23"/>
                  </a:lnTo>
                  <a:lnTo>
                    <a:pt x="276" y="34"/>
                  </a:lnTo>
                  <a:lnTo>
                    <a:pt x="281" y="47"/>
                  </a:lnTo>
                  <a:lnTo>
                    <a:pt x="285" y="53"/>
                  </a:lnTo>
                  <a:lnTo>
                    <a:pt x="290" y="56"/>
                  </a:lnTo>
                  <a:lnTo>
                    <a:pt x="295" y="60"/>
                  </a:lnTo>
                  <a:lnTo>
                    <a:pt x="300" y="64"/>
                  </a:lnTo>
                  <a:lnTo>
                    <a:pt x="305" y="69"/>
                  </a:lnTo>
                  <a:lnTo>
                    <a:pt x="311" y="73"/>
                  </a:lnTo>
                  <a:lnTo>
                    <a:pt x="317" y="74"/>
                  </a:lnTo>
                  <a:lnTo>
                    <a:pt x="324" y="74"/>
                  </a:lnTo>
                  <a:lnTo>
                    <a:pt x="326" y="71"/>
                  </a:lnTo>
                  <a:lnTo>
                    <a:pt x="330" y="69"/>
                  </a:lnTo>
                  <a:lnTo>
                    <a:pt x="330" y="54"/>
                  </a:lnTo>
                  <a:lnTo>
                    <a:pt x="323" y="44"/>
                  </a:lnTo>
                  <a:lnTo>
                    <a:pt x="319" y="31"/>
                  </a:lnTo>
                  <a:lnTo>
                    <a:pt x="321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3" y="16"/>
                  </a:lnTo>
                  <a:lnTo>
                    <a:pt x="338" y="14"/>
                  </a:lnTo>
                  <a:lnTo>
                    <a:pt x="345" y="14"/>
                  </a:lnTo>
                  <a:lnTo>
                    <a:pt x="352" y="16"/>
                  </a:lnTo>
                  <a:lnTo>
                    <a:pt x="357" y="20"/>
                  </a:lnTo>
                  <a:lnTo>
                    <a:pt x="362" y="23"/>
                  </a:lnTo>
                  <a:lnTo>
                    <a:pt x="368" y="27"/>
                  </a:lnTo>
                  <a:lnTo>
                    <a:pt x="364" y="38"/>
                  </a:lnTo>
                  <a:lnTo>
                    <a:pt x="362" y="47"/>
                  </a:lnTo>
                  <a:lnTo>
                    <a:pt x="361" y="54"/>
                  </a:lnTo>
                  <a:lnTo>
                    <a:pt x="361" y="62"/>
                  </a:lnTo>
                  <a:lnTo>
                    <a:pt x="362" y="78"/>
                  </a:lnTo>
                  <a:lnTo>
                    <a:pt x="368" y="100"/>
                  </a:lnTo>
                  <a:lnTo>
                    <a:pt x="376" y="111"/>
                  </a:lnTo>
                  <a:lnTo>
                    <a:pt x="385" y="122"/>
                  </a:lnTo>
                  <a:lnTo>
                    <a:pt x="390" y="125"/>
                  </a:lnTo>
                  <a:lnTo>
                    <a:pt x="395" y="129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2" y="136"/>
                  </a:lnTo>
                  <a:lnTo>
                    <a:pt x="418" y="136"/>
                  </a:lnTo>
                  <a:lnTo>
                    <a:pt x="419" y="136"/>
                  </a:lnTo>
                  <a:lnTo>
                    <a:pt x="421" y="135"/>
                  </a:lnTo>
                  <a:lnTo>
                    <a:pt x="423" y="133"/>
                  </a:lnTo>
                  <a:lnTo>
                    <a:pt x="423" y="131"/>
                  </a:lnTo>
                  <a:lnTo>
                    <a:pt x="423" y="124"/>
                  </a:lnTo>
                  <a:lnTo>
                    <a:pt x="419" y="114"/>
                  </a:lnTo>
                  <a:lnTo>
                    <a:pt x="416" y="105"/>
                  </a:lnTo>
                  <a:lnTo>
                    <a:pt x="414" y="94"/>
                  </a:lnTo>
                  <a:lnTo>
                    <a:pt x="414" y="82"/>
                  </a:lnTo>
                  <a:lnTo>
                    <a:pt x="421" y="67"/>
                  </a:lnTo>
                  <a:lnTo>
                    <a:pt x="430" y="56"/>
                  </a:lnTo>
                  <a:lnTo>
                    <a:pt x="435" y="51"/>
                  </a:lnTo>
                  <a:lnTo>
                    <a:pt x="440" y="47"/>
                  </a:lnTo>
                  <a:lnTo>
                    <a:pt x="449" y="44"/>
                  </a:lnTo>
                  <a:lnTo>
                    <a:pt x="457" y="42"/>
                  </a:lnTo>
                  <a:lnTo>
                    <a:pt x="468" y="40"/>
                  </a:lnTo>
                  <a:lnTo>
                    <a:pt x="480" y="40"/>
                  </a:lnTo>
                  <a:lnTo>
                    <a:pt x="490" y="42"/>
                  </a:lnTo>
                  <a:lnTo>
                    <a:pt x="502" y="44"/>
                  </a:lnTo>
                  <a:lnTo>
                    <a:pt x="509" y="47"/>
                  </a:lnTo>
                  <a:lnTo>
                    <a:pt x="519" y="56"/>
                  </a:lnTo>
                  <a:lnTo>
                    <a:pt x="526" y="67"/>
                  </a:lnTo>
                  <a:lnTo>
                    <a:pt x="533" y="78"/>
                  </a:lnTo>
                  <a:lnTo>
                    <a:pt x="537" y="91"/>
                  </a:lnTo>
                  <a:lnTo>
                    <a:pt x="540" y="104"/>
                  </a:lnTo>
                  <a:lnTo>
                    <a:pt x="540" y="116"/>
                  </a:lnTo>
                  <a:lnTo>
                    <a:pt x="540" y="129"/>
                  </a:lnTo>
                  <a:lnTo>
                    <a:pt x="538" y="142"/>
                  </a:lnTo>
                  <a:lnTo>
                    <a:pt x="535" y="153"/>
                  </a:lnTo>
                  <a:lnTo>
                    <a:pt x="530" y="165"/>
                  </a:lnTo>
                  <a:lnTo>
                    <a:pt x="523" y="175"/>
                  </a:lnTo>
                  <a:lnTo>
                    <a:pt x="516" y="184"/>
                  </a:lnTo>
                  <a:lnTo>
                    <a:pt x="506" y="189"/>
                  </a:lnTo>
                  <a:lnTo>
                    <a:pt x="495" y="195"/>
                  </a:lnTo>
                  <a:lnTo>
                    <a:pt x="485" y="196"/>
                  </a:lnTo>
                  <a:lnTo>
                    <a:pt x="473" y="196"/>
                  </a:lnTo>
                  <a:lnTo>
                    <a:pt x="466" y="198"/>
                  </a:lnTo>
                  <a:lnTo>
                    <a:pt x="457" y="196"/>
                  </a:lnTo>
                  <a:lnTo>
                    <a:pt x="445" y="191"/>
                  </a:lnTo>
                  <a:lnTo>
                    <a:pt x="426" y="184"/>
                  </a:lnTo>
                  <a:lnTo>
                    <a:pt x="368" y="142"/>
                  </a:lnTo>
                  <a:lnTo>
                    <a:pt x="302" y="96"/>
                  </a:lnTo>
                  <a:lnTo>
                    <a:pt x="235" y="51"/>
                  </a:lnTo>
                  <a:lnTo>
                    <a:pt x="173" y="9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Freeform 54"/>
            <p:cNvSpPr>
              <a:spLocks/>
            </p:cNvSpPr>
            <p:nvPr/>
          </p:nvSpPr>
          <p:spPr bwMode="auto">
            <a:xfrm rot="-5400000">
              <a:off x="340" y="3327"/>
              <a:ext cx="340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162" y="264"/>
                  </a:moveTo>
                  <a:lnTo>
                    <a:pt x="41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7" y="14"/>
                  </a:lnTo>
                  <a:lnTo>
                    <a:pt x="19" y="16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3" y="22"/>
                  </a:lnTo>
                  <a:lnTo>
                    <a:pt x="45" y="16"/>
                  </a:lnTo>
                  <a:lnTo>
                    <a:pt x="64" y="9"/>
                  </a:lnTo>
                  <a:lnTo>
                    <a:pt x="83" y="5"/>
                  </a:lnTo>
                  <a:lnTo>
                    <a:pt x="109" y="2"/>
                  </a:lnTo>
                  <a:lnTo>
                    <a:pt x="135" y="0"/>
                  </a:lnTo>
                  <a:lnTo>
                    <a:pt x="152" y="2"/>
                  </a:lnTo>
                  <a:lnTo>
                    <a:pt x="176" y="9"/>
                  </a:lnTo>
                  <a:lnTo>
                    <a:pt x="193" y="16"/>
                  </a:lnTo>
                  <a:lnTo>
                    <a:pt x="202" y="18"/>
                  </a:lnTo>
                  <a:lnTo>
                    <a:pt x="212" y="20"/>
                  </a:lnTo>
                  <a:lnTo>
                    <a:pt x="223" y="20"/>
                  </a:lnTo>
                  <a:lnTo>
                    <a:pt x="236" y="20"/>
                  </a:lnTo>
                  <a:lnTo>
                    <a:pt x="259" y="18"/>
                  </a:lnTo>
                  <a:lnTo>
                    <a:pt x="281" y="14"/>
                  </a:lnTo>
                  <a:lnTo>
                    <a:pt x="295" y="7"/>
                  </a:lnTo>
                  <a:lnTo>
                    <a:pt x="309" y="4"/>
                  </a:lnTo>
                  <a:lnTo>
                    <a:pt x="312" y="5"/>
                  </a:lnTo>
                  <a:lnTo>
                    <a:pt x="316" y="9"/>
                  </a:lnTo>
                  <a:lnTo>
                    <a:pt x="316" y="13"/>
                  </a:lnTo>
                  <a:lnTo>
                    <a:pt x="316" y="14"/>
                  </a:lnTo>
                  <a:lnTo>
                    <a:pt x="311" y="31"/>
                  </a:lnTo>
                  <a:lnTo>
                    <a:pt x="305" y="42"/>
                  </a:lnTo>
                  <a:lnTo>
                    <a:pt x="300" y="49"/>
                  </a:lnTo>
                  <a:lnTo>
                    <a:pt x="293" y="62"/>
                  </a:lnTo>
                  <a:lnTo>
                    <a:pt x="288" y="67"/>
                  </a:lnTo>
                  <a:lnTo>
                    <a:pt x="281" y="73"/>
                  </a:lnTo>
                  <a:lnTo>
                    <a:pt x="274" y="76"/>
                  </a:lnTo>
                  <a:lnTo>
                    <a:pt x="266" y="80"/>
                  </a:lnTo>
                  <a:lnTo>
                    <a:pt x="257" y="84"/>
                  </a:lnTo>
                  <a:lnTo>
                    <a:pt x="247" y="85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3" y="91"/>
                  </a:lnTo>
                  <a:lnTo>
                    <a:pt x="221" y="100"/>
                  </a:lnTo>
                  <a:lnTo>
                    <a:pt x="216" y="118"/>
                  </a:lnTo>
                  <a:lnTo>
                    <a:pt x="212" y="129"/>
                  </a:lnTo>
                  <a:lnTo>
                    <a:pt x="207" y="138"/>
                  </a:lnTo>
                  <a:lnTo>
                    <a:pt x="198" y="149"/>
                  </a:lnTo>
                  <a:lnTo>
                    <a:pt x="188" y="156"/>
                  </a:lnTo>
                  <a:lnTo>
                    <a:pt x="179" y="162"/>
                  </a:lnTo>
                  <a:lnTo>
                    <a:pt x="173" y="166"/>
                  </a:lnTo>
                  <a:lnTo>
                    <a:pt x="169" y="166"/>
                  </a:lnTo>
                  <a:lnTo>
                    <a:pt x="162" y="167"/>
                  </a:lnTo>
                  <a:lnTo>
                    <a:pt x="160" y="166"/>
                  </a:lnTo>
                  <a:lnTo>
                    <a:pt x="159" y="164"/>
                  </a:lnTo>
                  <a:lnTo>
                    <a:pt x="157" y="158"/>
                  </a:lnTo>
                  <a:lnTo>
                    <a:pt x="157" y="153"/>
                  </a:lnTo>
                  <a:lnTo>
                    <a:pt x="157" y="151"/>
                  </a:lnTo>
                  <a:lnTo>
                    <a:pt x="159" y="142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9" y="115"/>
                  </a:lnTo>
                  <a:lnTo>
                    <a:pt x="169" y="105"/>
                  </a:lnTo>
                  <a:lnTo>
                    <a:pt x="169" y="98"/>
                  </a:lnTo>
                  <a:lnTo>
                    <a:pt x="166" y="93"/>
                  </a:lnTo>
                  <a:lnTo>
                    <a:pt x="164" y="87"/>
                  </a:lnTo>
                  <a:lnTo>
                    <a:pt x="160" y="82"/>
                  </a:lnTo>
                  <a:lnTo>
                    <a:pt x="157" y="78"/>
                  </a:lnTo>
                  <a:lnTo>
                    <a:pt x="152" y="75"/>
                  </a:lnTo>
                  <a:lnTo>
                    <a:pt x="142" y="69"/>
                  </a:lnTo>
                  <a:lnTo>
                    <a:pt x="129" y="67"/>
                  </a:lnTo>
                  <a:lnTo>
                    <a:pt x="119" y="65"/>
                  </a:lnTo>
                  <a:lnTo>
                    <a:pt x="107" y="65"/>
                  </a:lnTo>
                  <a:lnTo>
                    <a:pt x="93" y="65"/>
                  </a:lnTo>
                  <a:lnTo>
                    <a:pt x="86" y="67"/>
                  </a:lnTo>
                  <a:lnTo>
                    <a:pt x="78" y="69"/>
                  </a:lnTo>
                  <a:lnTo>
                    <a:pt x="69" y="75"/>
                  </a:lnTo>
                  <a:lnTo>
                    <a:pt x="62" y="82"/>
                  </a:lnTo>
                  <a:lnTo>
                    <a:pt x="54" y="93"/>
                  </a:lnTo>
                  <a:lnTo>
                    <a:pt x="47" y="104"/>
                  </a:lnTo>
                  <a:lnTo>
                    <a:pt x="41" y="116"/>
                  </a:lnTo>
                  <a:lnTo>
                    <a:pt x="40" y="129"/>
                  </a:lnTo>
                  <a:lnTo>
                    <a:pt x="38" y="140"/>
                  </a:lnTo>
                  <a:lnTo>
                    <a:pt x="38" y="151"/>
                  </a:lnTo>
                  <a:lnTo>
                    <a:pt x="40" y="160"/>
                  </a:lnTo>
                  <a:lnTo>
                    <a:pt x="47" y="178"/>
                  </a:lnTo>
                  <a:lnTo>
                    <a:pt x="54" y="191"/>
                  </a:lnTo>
                  <a:lnTo>
                    <a:pt x="60" y="200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6" y="218"/>
                  </a:lnTo>
                  <a:lnTo>
                    <a:pt x="93" y="218"/>
                  </a:lnTo>
                  <a:lnTo>
                    <a:pt x="110" y="220"/>
                  </a:lnTo>
                  <a:lnTo>
                    <a:pt x="128" y="218"/>
                  </a:lnTo>
                  <a:lnTo>
                    <a:pt x="143" y="215"/>
                  </a:lnTo>
                  <a:lnTo>
                    <a:pt x="150" y="211"/>
                  </a:lnTo>
                  <a:lnTo>
                    <a:pt x="155" y="207"/>
                  </a:lnTo>
                  <a:lnTo>
                    <a:pt x="166" y="200"/>
                  </a:lnTo>
                  <a:lnTo>
                    <a:pt x="202" y="175"/>
                  </a:lnTo>
                  <a:lnTo>
                    <a:pt x="242" y="147"/>
                  </a:lnTo>
                  <a:lnTo>
                    <a:pt x="281" y="116"/>
                  </a:lnTo>
                  <a:lnTo>
                    <a:pt x="324" y="85"/>
                  </a:lnTo>
                  <a:lnTo>
                    <a:pt x="364" y="58"/>
                  </a:lnTo>
                  <a:lnTo>
                    <a:pt x="404" y="35"/>
                  </a:lnTo>
                  <a:lnTo>
                    <a:pt x="423" y="24"/>
                  </a:lnTo>
                  <a:lnTo>
                    <a:pt x="440" y="16"/>
                  </a:lnTo>
                  <a:lnTo>
                    <a:pt x="456" y="9"/>
                  </a:lnTo>
                  <a:lnTo>
                    <a:pt x="471" y="5"/>
                  </a:lnTo>
                  <a:lnTo>
                    <a:pt x="490" y="5"/>
                  </a:lnTo>
                  <a:lnTo>
                    <a:pt x="509" y="7"/>
                  </a:lnTo>
                  <a:lnTo>
                    <a:pt x="519" y="11"/>
                  </a:lnTo>
                  <a:lnTo>
                    <a:pt x="530" y="16"/>
                  </a:lnTo>
                  <a:lnTo>
                    <a:pt x="540" y="24"/>
                  </a:lnTo>
                  <a:lnTo>
                    <a:pt x="550" y="33"/>
                  </a:lnTo>
                  <a:lnTo>
                    <a:pt x="559" y="42"/>
                  </a:lnTo>
                  <a:lnTo>
                    <a:pt x="568" y="53"/>
                  </a:lnTo>
                  <a:lnTo>
                    <a:pt x="575" y="64"/>
                  </a:lnTo>
                  <a:lnTo>
                    <a:pt x="580" y="75"/>
                  </a:lnTo>
                  <a:lnTo>
                    <a:pt x="583" y="82"/>
                  </a:lnTo>
                  <a:lnTo>
                    <a:pt x="588" y="87"/>
                  </a:lnTo>
                  <a:lnTo>
                    <a:pt x="588" y="187"/>
                  </a:lnTo>
                  <a:lnTo>
                    <a:pt x="533" y="264"/>
                  </a:lnTo>
                  <a:lnTo>
                    <a:pt x="200" y="264"/>
                  </a:lnTo>
                  <a:lnTo>
                    <a:pt x="202" y="258"/>
                  </a:lnTo>
                  <a:lnTo>
                    <a:pt x="204" y="255"/>
                  </a:lnTo>
                  <a:lnTo>
                    <a:pt x="209" y="249"/>
                  </a:lnTo>
                  <a:lnTo>
                    <a:pt x="212" y="247"/>
                  </a:lnTo>
                  <a:lnTo>
                    <a:pt x="216" y="246"/>
                  </a:lnTo>
                  <a:lnTo>
                    <a:pt x="221" y="244"/>
                  </a:lnTo>
                  <a:lnTo>
                    <a:pt x="233" y="238"/>
                  </a:lnTo>
                  <a:lnTo>
                    <a:pt x="245" y="237"/>
                  </a:lnTo>
                  <a:lnTo>
                    <a:pt x="257" y="238"/>
                  </a:lnTo>
                  <a:lnTo>
                    <a:pt x="267" y="242"/>
                  </a:lnTo>
                  <a:lnTo>
                    <a:pt x="271" y="238"/>
                  </a:lnTo>
                  <a:lnTo>
                    <a:pt x="273" y="238"/>
                  </a:lnTo>
                  <a:lnTo>
                    <a:pt x="276" y="227"/>
                  </a:lnTo>
                  <a:lnTo>
                    <a:pt x="281" y="215"/>
                  </a:lnTo>
                  <a:lnTo>
                    <a:pt x="285" y="209"/>
                  </a:lnTo>
                  <a:lnTo>
                    <a:pt x="290" y="206"/>
                  </a:lnTo>
                  <a:lnTo>
                    <a:pt x="295" y="200"/>
                  </a:lnTo>
                  <a:lnTo>
                    <a:pt x="300" y="198"/>
                  </a:lnTo>
                  <a:lnTo>
                    <a:pt x="305" y="193"/>
                  </a:lnTo>
                  <a:lnTo>
                    <a:pt x="311" y="189"/>
                  </a:lnTo>
                  <a:lnTo>
                    <a:pt x="317" y="189"/>
                  </a:lnTo>
                  <a:lnTo>
                    <a:pt x="324" y="187"/>
                  </a:lnTo>
                  <a:lnTo>
                    <a:pt x="326" y="191"/>
                  </a:lnTo>
                  <a:lnTo>
                    <a:pt x="330" y="193"/>
                  </a:lnTo>
                  <a:lnTo>
                    <a:pt x="330" y="207"/>
                  </a:lnTo>
                  <a:lnTo>
                    <a:pt x="323" y="218"/>
                  </a:lnTo>
                  <a:lnTo>
                    <a:pt x="319" y="229"/>
                  </a:lnTo>
                  <a:lnTo>
                    <a:pt x="321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3" y="246"/>
                  </a:lnTo>
                  <a:lnTo>
                    <a:pt x="338" y="247"/>
                  </a:lnTo>
                  <a:lnTo>
                    <a:pt x="345" y="247"/>
                  </a:lnTo>
                  <a:lnTo>
                    <a:pt x="352" y="246"/>
                  </a:lnTo>
                  <a:lnTo>
                    <a:pt x="357" y="242"/>
                  </a:lnTo>
                  <a:lnTo>
                    <a:pt x="362" y="238"/>
                  </a:lnTo>
                  <a:lnTo>
                    <a:pt x="368" y="235"/>
                  </a:lnTo>
                  <a:lnTo>
                    <a:pt x="364" y="224"/>
                  </a:lnTo>
                  <a:lnTo>
                    <a:pt x="362" y="215"/>
                  </a:lnTo>
                  <a:lnTo>
                    <a:pt x="361" y="206"/>
                  </a:lnTo>
                  <a:lnTo>
                    <a:pt x="361" y="198"/>
                  </a:lnTo>
                  <a:lnTo>
                    <a:pt x="362" y="182"/>
                  </a:lnTo>
                  <a:lnTo>
                    <a:pt x="368" y="162"/>
                  </a:lnTo>
                  <a:lnTo>
                    <a:pt x="376" y="151"/>
                  </a:lnTo>
                  <a:lnTo>
                    <a:pt x="385" y="140"/>
                  </a:lnTo>
                  <a:lnTo>
                    <a:pt x="390" y="136"/>
                  </a:lnTo>
                  <a:lnTo>
                    <a:pt x="395" y="133"/>
                  </a:lnTo>
                  <a:lnTo>
                    <a:pt x="400" y="129"/>
                  </a:lnTo>
                  <a:lnTo>
                    <a:pt x="407" y="129"/>
                  </a:lnTo>
                  <a:lnTo>
                    <a:pt x="412" y="126"/>
                  </a:lnTo>
                  <a:lnTo>
                    <a:pt x="418" y="124"/>
                  </a:lnTo>
                  <a:lnTo>
                    <a:pt x="421" y="127"/>
                  </a:lnTo>
                  <a:lnTo>
                    <a:pt x="423" y="131"/>
                  </a:lnTo>
                  <a:lnTo>
                    <a:pt x="423" y="138"/>
                  </a:lnTo>
                  <a:lnTo>
                    <a:pt x="419" y="146"/>
                  </a:lnTo>
                  <a:lnTo>
                    <a:pt x="416" y="155"/>
                  </a:lnTo>
                  <a:lnTo>
                    <a:pt x="414" y="166"/>
                  </a:lnTo>
                  <a:lnTo>
                    <a:pt x="414" y="180"/>
                  </a:lnTo>
                  <a:lnTo>
                    <a:pt x="421" y="195"/>
                  </a:lnTo>
                  <a:lnTo>
                    <a:pt x="430" y="206"/>
                  </a:lnTo>
                  <a:lnTo>
                    <a:pt x="435" y="209"/>
                  </a:lnTo>
                  <a:lnTo>
                    <a:pt x="440" y="215"/>
                  </a:lnTo>
                  <a:lnTo>
                    <a:pt x="449" y="217"/>
                  </a:lnTo>
                  <a:lnTo>
                    <a:pt x="457" y="220"/>
                  </a:lnTo>
                  <a:lnTo>
                    <a:pt x="468" y="222"/>
                  </a:lnTo>
                  <a:lnTo>
                    <a:pt x="480" y="222"/>
                  </a:lnTo>
                  <a:lnTo>
                    <a:pt x="490" y="220"/>
                  </a:lnTo>
                  <a:lnTo>
                    <a:pt x="502" y="218"/>
                  </a:lnTo>
                  <a:lnTo>
                    <a:pt x="509" y="215"/>
                  </a:lnTo>
                  <a:lnTo>
                    <a:pt x="519" y="206"/>
                  </a:lnTo>
                  <a:lnTo>
                    <a:pt x="526" y="195"/>
                  </a:lnTo>
                  <a:lnTo>
                    <a:pt x="533" y="184"/>
                  </a:lnTo>
                  <a:lnTo>
                    <a:pt x="537" y="171"/>
                  </a:lnTo>
                  <a:lnTo>
                    <a:pt x="540" y="158"/>
                  </a:lnTo>
                  <a:lnTo>
                    <a:pt x="540" y="146"/>
                  </a:lnTo>
                  <a:lnTo>
                    <a:pt x="540" y="133"/>
                  </a:lnTo>
                  <a:lnTo>
                    <a:pt x="538" y="120"/>
                  </a:lnTo>
                  <a:lnTo>
                    <a:pt x="535" y="107"/>
                  </a:lnTo>
                  <a:lnTo>
                    <a:pt x="530" y="96"/>
                  </a:lnTo>
                  <a:lnTo>
                    <a:pt x="523" y="87"/>
                  </a:lnTo>
                  <a:lnTo>
                    <a:pt x="516" y="78"/>
                  </a:lnTo>
                  <a:lnTo>
                    <a:pt x="506" y="71"/>
                  </a:lnTo>
                  <a:lnTo>
                    <a:pt x="495" y="67"/>
                  </a:lnTo>
                  <a:lnTo>
                    <a:pt x="485" y="65"/>
                  </a:lnTo>
                  <a:lnTo>
                    <a:pt x="473" y="65"/>
                  </a:lnTo>
                  <a:lnTo>
                    <a:pt x="466" y="64"/>
                  </a:lnTo>
                  <a:lnTo>
                    <a:pt x="457" y="65"/>
                  </a:lnTo>
                  <a:lnTo>
                    <a:pt x="445" y="71"/>
                  </a:lnTo>
                  <a:lnTo>
                    <a:pt x="426" y="78"/>
                  </a:lnTo>
                  <a:lnTo>
                    <a:pt x="368" y="120"/>
                  </a:lnTo>
                  <a:lnTo>
                    <a:pt x="302" y="166"/>
                  </a:lnTo>
                  <a:lnTo>
                    <a:pt x="235" y="211"/>
                  </a:lnTo>
                  <a:lnTo>
                    <a:pt x="173" y="253"/>
                  </a:lnTo>
                  <a:lnTo>
                    <a:pt x="162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" name="Freeform 55"/>
            <p:cNvSpPr>
              <a:spLocks/>
            </p:cNvSpPr>
            <p:nvPr/>
          </p:nvSpPr>
          <p:spPr bwMode="auto">
            <a:xfrm rot="-5400000">
              <a:off x="474" y="2309"/>
              <a:ext cx="340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8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79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6" y="253"/>
                  </a:lnTo>
                  <a:lnTo>
                    <a:pt x="507" y="256"/>
                  </a:lnTo>
                  <a:lnTo>
                    <a:pt x="479" y="260"/>
                  </a:lnTo>
                  <a:lnTo>
                    <a:pt x="455" y="262"/>
                  </a:lnTo>
                  <a:lnTo>
                    <a:pt x="438" y="260"/>
                  </a:lnTo>
                  <a:lnTo>
                    <a:pt x="414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8" y="255"/>
                  </a:lnTo>
                  <a:lnTo>
                    <a:pt x="274" y="251"/>
                  </a:lnTo>
                  <a:lnTo>
                    <a:pt x="272" y="249"/>
                  </a:lnTo>
                  <a:lnTo>
                    <a:pt x="272" y="247"/>
                  </a:lnTo>
                  <a:lnTo>
                    <a:pt x="279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6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5" y="185"/>
                  </a:lnTo>
                  <a:lnTo>
                    <a:pt x="324" y="182"/>
                  </a:lnTo>
                  <a:lnTo>
                    <a:pt x="333" y="178"/>
                  </a:lnTo>
                  <a:lnTo>
                    <a:pt x="341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2" y="144"/>
                  </a:lnTo>
                  <a:lnTo>
                    <a:pt x="378" y="133"/>
                  </a:lnTo>
                  <a:lnTo>
                    <a:pt x="383" y="122"/>
                  </a:lnTo>
                  <a:lnTo>
                    <a:pt x="391" y="113"/>
                  </a:lnTo>
                  <a:lnTo>
                    <a:pt x="402" y="104"/>
                  </a:lnTo>
                  <a:lnTo>
                    <a:pt x="410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9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3" y="109"/>
                  </a:lnTo>
                  <a:lnTo>
                    <a:pt x="433" y="111"/>
                  </a:lnTo>
                  <a:lnTo>
                    <a:pt x="429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2" y="169"/>
                  </a:lnTo>
                  <a:lnTo>
                    <a:pt x="426" y="175"/>
                  </a:lnTo>
                  <a:lnTo>
                    <a:pt x="429" y="180"/>
                  </a:lnTo>
                  <a:lnTo>
                    <a:pt x="433" y="184"/>
                  </a:lnTo>
                  <a:lnTo>
                    <a:pt x="438" y="187"/>
                  </a:lnTo>
                  <a:lnTo>
                    <a:pt x="448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4" y="196"/>
                  </a:lnTo>
                  <a:lnTo>
                    <a:pt x="510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6" y="171"/>
                  </a:lnTo>
                  <a:lnTo>
                    <a:pt x="543" y="158"/>
                  </a:lnTo>
                  <a:lnTo>
                    <a:pt x="547" y="145"/>
                  </a:lnTo>
                  <a:lnTo>
                    <a:pt x="550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8" y="102"/>
                  </a:lnTo>
                  <a:lnTo>
                    <a:pt x="543" y="85"/>
                  </a:lnTo>
                  <a:lnTo>
                    <a:pt x="536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9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40" y="51"/>
                  </a:lnTo>
                  <a:lnTo>
                    <a:pt x="435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5" y="176"/>
                  </a:lnTo>
                  <a:lnTo>
                    <a:pt x="224" y="204"/>
                  </a:lnTo>
                  <a:lnTo>
                    <a:pt x="186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9" y="256"/>
                  </a:lnTo>
                  <a:lnTo>
                    <a:pt x="100" y="256"/>
                  </a:lnTo>
                  <a:lnTo>
                    <a:pt x="81" y="255"/>
                  </a:lnTo>
                  <a:lnTo>
                    <a:pt x="69" y="251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1" y="220"/>
                  </a:lnTo>
                  <a:lnTo>
                    <a:pt x="22" y="209"/>
                  </a:lnTo>
                  <a:lnTo>
                    <a:pt x="15" y="198"/>
                  </a:lnTo>
                  <a:lnTo>
                    <a:pt x="8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90" y="0"/>
                  </a:lnTo>
                  <a:lnTo>
                    <a:pt x="388" y="3"/>
                  </a:lnTo>
                  <a:lnTo>
                    <a:pt x="384" y="7"/>
                  </a:lnTo>
                  <a:lnTo>
                    <a:pt x="381" y="13"/>
                  </a:lnTo>
                  <a:lnTo>
                    <a:pt x="378" y="14"/>
                  </a:lnTo>
                  <a:lnTo>
                    <a:pt x="372" y="16"/>
                  </a:lnTo>
                  <a:lnTo>
                    <a:pt x="369" y="18"/>
                  </a:lnTo>
                  <a:lnTo>
                    <a:pt x="357" y="22"/>
                  </a:lnTo>
                  <a:lnTo>
                    <a:pt x="345" y="23"/>
                  </a:lnTo>
                  <a:lnTo>
                    <a:pt x="333" y="23"/>
                  </a:lnTo>
                  <a:lnTo>
                    <a:pt x="322" y="20"/>
                  </a:lnTo>
                  <a:lnTo>
                    <a:pt x="319" y="23"/>
                  </a:lnTo>
                  <a:lnTo>
                    <a:pt x="317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3" y="53"/>
                  </a:lnTo>
                  <a:lnTo>
                    <a:pt x="300" y="56"/>
                  </a:lnTo>
                  <a:lnTo>
                    <a:pt x="295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2" y="74"/>
                  </a:lnTo>
                  <a:lnTo>
                    <a:pt x="265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5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5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2" y="27"/>
                  </a:lnTo>
                  <a:lnTo>
                    <a:pt x="226" y="38"/>
                  </a:lnTo>
                  <a:lnTo>
                    <a:pt x="227" y="47"/>
                  </a:lnTo>
                  <a:lnTo>
                    <a:pt x="227" y="54"/>
                  </a:lnTo>
                  <a:lnTo>
                    <a:pt x="229" y="62"/>
                  </a:lnTo>
                  <a:lnTo>
                    <a:pt x="226" y="78"/>
                  </a:lnTo>
                  <a:lnTo>
                    <a:pt x="222" y="100"/>
                  </a:lnTo>
                  <a:lnTo>
                    <a:pt x="214" y="111"/>
                  </a:lnTo>
                  <a:lnTo>
                    <a:pt x="203" y="122"/>
                  </a:lnTo>
                  <a:lnTo>
                    <a:pt x="200" y="125"/>
                  </a:lnTo>
                  <a:lnTo>
                    <a:pt x="195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7" y="136"/>
                  </a:lnTo>
                  <a:lnTo>
                    <a:pt x="172" y="136"/>
                  </a:lnTo>
                  <a:lnTo>
                    <a:pt x="171" y="136"/>
                  </a:lnTo>
                  <a:lnTo>
                    <a:pt x="169" y="135"/>
                  </a:lnTo>
                  <a:lnTo>
                    <a:pt x="167" y="133"/>
                  </a:lnTo>
                  <a:lnTo>
                    <a:pt x="165" y="131"/>
                  </a:lnTo>
                  <a:lnTo>
                    <a:pt x="165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6" y="94"/>
                  </a:lnTo>
                  <a:lnTo>
                    <a:pt x="176" y="82"/>
                  </a:lnTo>
                  <a:lnTo>
                    <a:pt x="169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81" y="47"/>
                  </a:lnTo>
                  <a:lnTo>
                    <a:pt x="70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50" y="104"/>
                  </a:lnTo>
                  <a:lnTo>
                    <a:pt x="48" y="116"/>
                  </a:lnTo>
                  <a:lnTo>
                    <a:pt x="50" y="129"/>
                  </a:lnTo>
                  <a:lnTo>
                    <a:pt x="52" y="142"/>
                  </a:lnTo>
                  <a:lnTo>
                    <a:pt x="55" y="153"/>
                  </a:lnTo>
                  <a:lnTo>
                    <a:pt x="60" y="165"/>
                  </a:lnTo>
                  <a:lnTo>
                    <a:pt x="65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5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5" y="191"/>
                  </a:lnTo>
                  <a:lnTo>
                    <a:pt x="164" y="184"/>
                  </a:lnTo>
                  <a:lnTo>
                    <a:pt x="222" y="142"/>
                  </a:lnTo>
                  <a:lnTo>
                    <a:pt x="288" y="96"/>
                  </a:lnTo>
                  <a:lnTo>
                    <a:pt x="355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" name="Freeform 56"/>
            <p:cNvSpPr>
              <a:spLocks/>
            </p:cNvSpPr>
            <p:nvPr/>
          </p:nvSpPr>
          <p:spPr bwMode="auto">
            <a:xfrm rot="-5400000">
              <a:off x="341" y="2308"/>
              <a:ext cx="340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8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79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6" y="9"/>
                  </a:lnTo>
                  <a:lnTo>
                    <a:pt x="507" y="5"/>
                  </a:lnTo>
                  <a:lnTo>
                    <a:pt x="479" y="2"/>
                  </a:lnTo>
                  <a:lnTo>
                    <a:pt x="455" y="0"/>
                  </a:lnTo>
                  <a:lnTo>
                    <a:pt x="438" y="2"/>
                  </a:lnTo>
                  <a:lnTo>
                    <a:pt x="414" y="9"/>
                  </a:lnTo>
                  <a:lnTo>
                    <a:pt x="395" y="16"/>
                  </a:lnTo>
                  <a:lnTo>
                    <a:pt x="388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8" y="5"/>
                  </a:lnTo>
                  <a:lnTo>
                    <a:pt x="274" y="9"/>
                  </a:lnTo>
                  <a:lnTo>
                    <a:pt x="272" y="13"/>
                  </a:lnTo>
                  <a:lnTo>
                    <a:pt x="272" y="14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6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5" y="76"/>
                  </a:lnTo>
                  <a:lnTo>
                    <a:pt x="324" y="80"/>
                  </a:lnTo>
                  <a:lnTo>
                    <a:pt x="333" y="84"/>
                  </a:lnTo>
                  <a:lnTo>
                    <a:pt x="341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2" y="118"/>
                  </a:lnTo>
                  <a:lnTo>
                    <a:pt x="378" y="129"/>
                  </a:lnTo>
                  <a:lnTo>
                    <a:pt x="383" y="138"/>
                  </a:lnTo>
                  <a:lnTo>
                    <a:pt x="391" y="149"/>
                  </a:lnTo>
                  <a:lnTo>
                    <a:pt x="402" y="156"/>
                  </a:lnTo>
                  <a:lnTo>
                    <a:pt x="410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9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3" y="153"/>
                  </a:lnTo>
                  <a:lnTo>
                    <a:pt x="433" y="151"/>
                  </a:lnTo>
                  <a:lnTo>
                    <a:pt x="429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2" y="93"/>
                  </a:lnTo>
                  <a:lnTo>
                    <a:pt x="426" y="87"/>
                  </a:lnTo>
                  <a:lnTo>
                    <a:pt x="429" y="82"/>
                  </a:lnTo>
                  <a:lnTo>
                    <a:pt x="433" y="78"/>
                  </a:lnTo>
                  <a:lnTo>
                    <a:pt x="438" y="75"/>
                  </a:lnTo>
                  <a:lnTo>
                    <a:pt x="448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4" y="67"/>
                  </a:lnTo>
                  <a:lnTo>
                    <a:pt x="510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6" y="93"/>
                  </a:lnTo>
                  <a:lnTo>
                    <a:pt x="543" y="104"/>
                  </a:lnTo>
                  <a:lnTo>
                    <a:pt x="547" y="116"/>
                  </a:lnTo>
                  <a:lnTo>
                    <a:pt x="550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8" y="160"/>
                  </a:lnTo>
                  <a:lnTo>
                    <a:pt x="543" y="178"/>
                  </a:lnTo>
                  <a:lnTo>
                    <a:pt x="536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4" y="218"/>
                  </a:lnTo>
                  <a:lnTo>
                    <a:pt x="497" y="218"/>
                  </a:lnTo>
                  <a:lnTo>
                    <a:pt x="479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40" y="211"/>
                  </a:lnTo>
                  <a:lnTo>
                    <a:pt x="435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5" y="85"/>
                  </a:lnTo>
                  <a:lnTo>
                    <a:pt x="224" y="58"/>
                  </a:lnTo>
                  <a:lnTo>
                    <a:pt x="186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9" y="5"/>
                  </a:lnTo>
                  <a:lnTo>
                    <a:pt x="100" y="5"/>
                  </a:lnTo>
                  <a:lnTo>
                    <a:pt x="81" y="7"/>
                  </a:lnTo>
                  <a:lnTo>
                    <a:pt x="69" y="11"/>
                  </a:lnTo>
                  <a:lnTo>
                    <a:pt x="58" y="16"/>
                  </a:lnTo>
                  <a:lnTo>
                    <a:pt x="48" y="24"/>
                  </a:lnTo>
                  <a:lnTo>
                    <a:pt x="39" y="33"/>
                  </a:lnTo>
                  <a:lnTo>
                    <a:pt x="31" y="42"/>
                  </a:lnTo>
                  <a:lnTo>
                    <a:pt x="22" y="53"/>
                  </a:lnTo>
                  <a:lnTo>
                    <a:pt x="15" y="64"/>
                  </a:lnTo>
                  <a:lnTo>
                    <a:pt x="8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90" y="264"/>
                  </a:lnTo>
                  <a:lnTo>
                    <a:pt x="388" y="258"/>
                  </a:lnTo>
                  <a:lnTo>
                    <a:pt x="384" y="255"/>
                  </a:lnTo>
                  <a:lnTo>
                    <a:pt x="381" y="249"/>
                  </a:lnTo>
                  <a:lnTo>
                    <a:pt x="378" y="247"/>
                  </a:lnTo>
                  <a:lnTo>
                    <a:pt x="372" y="246"/>
                  </a:lnTo>
                  <a:lnTo>
                    <a:pt x="369" y="244"/>
                  </a:lnTo>
                  <a:lnTo>
                    <a:pt x="357" y="238"/>
                  </a:lnTo>
                  <a:lnTo>
                    <a:pt x="345" y="237"/>
                  </a:lnTo>
                  <a:lnTo>
                    <a:pt x="333" y="238"/>
                  </a:lnTo>
                  <a:lnTo>
                    <a:pt x="322" y="242"/>
                  </a:lnTo>
                  <a:lnTo>
                    <a:pt x="319" y="238"/>
                  </a:lnTo>
                  <a:lnTo>
                    <a:pt x="317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3" y="209"/>
                  </a:lnTo>
                  <a:lnTo>
                    <a:pt x="300" y="206"/>
                  </a:lnTo>
                  <a:lnTo>
                    <a:pt x="295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2" y="189"/>
                  </a:lnTo>
                  <a:lnTo>
                    <a:pt x="265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5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5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2" y="235"/>
                  </a:lnTo>
                  <a:lnTo>
                    <a:pt x="226" y="224"/>
                  </a:lnTo>
                  <a:lnTo>
                    <a:pt x="227" y="215"/>
                  </a:lnTo>
                  <a:lnTo>
                    <a:pt x="227" y="206"/>
                  </a:lnTo>
                  <a:lnTo>
                    <a:pt x="229" y="198"/>
                  </a:lnTo>
                  <a:lnTo>
                    <a:pt x="226" y="182"/>
                  </a:lnTo>
                  <a:lnTo>
                    <a:pt x="222" y="162"/>
                  </a:lnTo>
                  <a:lnTo>
                    <a:pt x="214" y="151"/>
                  </a:lnTo>
                  <a:lnTo>
                    <a:pt x="203" y="140"/>
                  </a:lnTo>
                  <a:lnTo>
                    <a:pt x="200" y="136"/>
                  </a:lnTo>
                  <a:lnTo>
                    <a:pt x="195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7" y="126"/>
                  </a:lnTo>
                  <a:lnTo>
                    <a:pt x="172" y="124"/>
                  </a:lnTo>
                  <a:lnTo>
                    <a:pt x="169" y="127"/>
                  </a:lnTo>
                  <a:lnTo>
                    <a:pt x="165" y="131"/>
                  </a:lnTo>
                  <a:lnTo>
                    <a:pt x="165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6" y="166"/>
                  </a:lnTo>
                  <a:lnTo>
                    <a:pt x="176" y="180"/>
                  </a:lnTo>
                  <a:lnTo>
                    <a:pt x="169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81" y="215"/>
                  </a:lnTo>
                  <a:lnTo>
                    <a:pt x="70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50" y="158"/>
                  </a:lnTo>
                  <a:lnTo>
                    <a:pt x="48" y="146"/>
                  </a:lnTo>
                  <a:lnTo>
                    <a:pt x="50" y="133"/>
                  </a:lnTo>
                  <a:lnTo>
                    <a:pt x="52" y="120"/>
                  </a:lnTo>
                  <a:lnTo>
                    <a:pt x="55" y="107"/>
                  </a:lnTo>
                  <a:lnTo>
                    <a:pt x="60" y="96"/>
                  </a:lnTo>
                  <a:lnTo>
                    <a:pt x="65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5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5" y="71"/>
                  </a:lnTo>
                  <a:lnTo>
                    <a:pt x="164" y="78"/>
                  </a:lnTo>
                  <a:lnTo>
                    <a:pt x="222" y="120"/>
                  </a:lnTo>
                  <a:lnTo>
                    <a:pt x="288" y="166"/>
                  </a:lnTo>
                  <a:lnTo>
                    <a:pt x="355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5" name="Freeform 57"/>
            <p:cNvSpPr>
              <a:spLocks/>
            </p:cNvSpPr>
            <p:nvPr/>
          </p:nvSpPr>
          <p:spPr bwMode="auto">
            <a:xfrm rot="-5400000">
              <a:off x="552" y="3770"/>
              <a:ext cx="182" cy="131"/>
            </a:xfrm>
            <a:custGeom>
              <a:avLst/>
              <a:gdLst>
                <a:gd name="T0" fmla="*/ 1 w 316"/>
                <a:gd name="T1" fmla="*/ 0 h 264"/>
                <a:gd name="T2" fmla="*/ 1 w 316"/>
                <a:gd name="T3" fmla="*/ 0 h 264"/>
                <a:gd name="T4" fmla="*/ 1 w 316"/>
                <a:gd name="T5" fmla="*/ 0 h 264"/>
                <a:gd name="T6" fmla="*/ 1 w 316"/>
                <a:gd name="T7" fmla="*/ 0 h 264"/>
                <a:gd name="T8" fmla="*/ 1 w 316"/>
                <a:gd name="T9" fmla="*/ 0 h 264"/>
                <a:gd name="T10" fmla="*/ 1 w 316"/>
                <a:gd name="T11" fmla="*/ 0 h 264"/>
                <a:gd name="T12" fmla="*/ 1 w 316"/>
                <a:gd name="T13" fmla="*/ 0 h 264"/>
                <a:gd name="T14" fmla="*/ 1 w 316"/>
                <a:gd name="T15" fmla="*/ 0 h 264"/>
                <a:gd name="T16" fmla="*/ 1 w 316"/>
                <a:gd name="T17" fmla="*/ 0 h 264"/>
                <a:gd name="T18" fmla="*/ 1 w 316"/>
                <a:gd name="T19" fmla="*/ 0 h 264"/>
                <a:gd name="T20" fmla="*/ 1 w 316"/>
                <a:gd name="T21" fmla="*/ 0 h 264"/>
                <a:gd name="T22" fmla="*/ 1 w 316"/>
                <a:gd name="T23" fmla="*/ 0 h 264"/>
                <a:gd name="T24" fmla="*/ 1 w 316"/>
                <a:gd name="T25" fmla="*/ 0 h 264"/>
                <a:gd name="T26" fmla="*/ 1 w 316"/>
                <a:gd name="T27" fmla="*/ 0 h 264"/>
                <a:gd name="T28" fmla="*/ 1 w 316"/>
                <a:gd name="T29" fmla="*/ 0 h 264"/>
                <a:gd name="T30" fmla="*/ 1 w 316"/>
                <a:gd name="T31" fmla="*/ 0 h 264"/>
                <a:gd name="T32" fmla="*/ 1 w 316"/>
                <a:gd name="T33" fmla="*/ 0 h 264"/>
                <a:gd name="T34" fmla="*/ 1 w 316"/>
                <a:gd name="T35" fmla="*/ 0 h 264"/>
                <a:gd name="T36" fmla="*/ 1 w 316"/>
                <a:gd name="T37" fmla="*/ 0 h 264"/>
                <a:gd name="T38" fmla="*/ 1 w 316"/>
                <a:gd name="T39" fmla="*/ 0 h 264"/>
                <a:gd name="T40" fmla="*/ 1 w 316"/>
                <a:gd name="T41" fmla="*/ 0 h 264"/>
                <a:gd name="T42" fmla="*/ 1 w 316"/>
                <a:gd name="T43" fmla="*/ 0 h 264"/>
                <a:gd name="T44" fmla="*/ 1 w 316"/>
                <a:gd name="T45" fmla="*/ 0 h 264"/>
                <a:gd name="T46" fmla="*/ 1 w 316"/>
                <a:gd name="T47" fmla="*/ 0 h 264"/>
                <a:gd name="T48" fmla="*/ 1 w 316"/>
                <a:gd name="T49" fmla="*/ 0 h 264"/>
                <a:gd name="T50" fmla="*/ 1 w 316"/>
                <a:gd name="T51" fmla="*/ 0 h 264"/>
                <a:gd name="T52" fmla="*/ 1 w 316"/>
                <a:gd name="T53" fmla="*/ 0 h 264"/>
                <a:gd name="T54" fmla="*/ 1 w 316"/>
                <a:gd name="T55" fmla="*/ 0 h 264"/>
                <a:gd name="T56" fmla="*/ 1 w 316"/>
                <a:gd name="T57" fmla="*/ 0 h 264"/>
                <a:gd name="T58" fmla="*/ 1 w 316"/>
                <a:gd name="T59" fmla="*/ 0 h 264"/>
                <a:gd name="T60" fmla="*/ 1 w 316"/>
                <a:gd name="T61" fmla="*/ 0 h 264"/>
                <a:gd name="T62" fmla="*/ 1 w 316"/>
                <a:gd name="T63" fmla="*/ 0 h 264"/>
                <a:gd name="T64" fmla="*/ 1 w 316"/>
                <a:gd name="T65" fmla="*/ 0 h 264"/>
                <a:gd name="T66" fmla="*/ 1 w 316"/>
                <a:gd name="T67" fmla="*/ 0 h 264"/>
                <a:gd name="T68" fmla="*/ 1 w 316"/>
                <a:gd name="T69" fmla="*/ 0 h 264"/>
                <a:gd name="T70" fmla="*/ 1 w 316"/>
                <a:gd name="T71" fmla="*/ 0 h 264"/>
                <a:gd name="T72" fmla="*/ 1 w 316"/>
                <a:gd name="T73" fmla="*/ 0 h 264"/>
                <a:gd name="T74" fmla="*/ 1 w 316"/>
                <a:gd name="T75" fmla="*/ 0 h 264"/>
                <a:gd name="T76" fmla="*/ 1 w 316"/>
                <a:gd name="T77" fmla="*/ 0 h 264"/>
                <a:gd name="T78" fmla="*/ 1 w 316"/>
                <a:gd name="T79" fmla="*/ 0 h 264"/>
                <a:gd name="T80" fmla="*/ 1 w 316"/>
                <a:gd name="T81" fmla="*/ 0 h 264"/>
                <a:gd name="T82" fmla="*/ 1 w 316"/>
                <a:gd name="T83" fmla="*/ 0 h 264"/>
                <a:gd name="T84" fmla="*/ 0 w 316"/>
                <a:gd name="T85" fmla="*/ 0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62"/>
                  </a:moveTo>
                  <a:lnTo>
                    <a:pt x="0" y="51"/>
                  </a:lnTo>
                  <a:lnTo>
                    <a:pt x="35" y="0"/>
                  </a:lnTo>
                  <a:lnTo>
                    <a:pt x="164" y="0"/>
                  </a:lnTo>
                  <a:lnTo>
                    <a:pt x="166" y="4"/>
                  </a:lnTo>
                  <a:lnTo>
                    <a:pt x="168" y="7"/>
                  </a:lnTo>
                  <a:lnTo>
                    <a:pt x="173" y="11"/>
                  </a:lnTo>
                  <a:lnTo>
                    <a:pt x="178" y="16"/>
                  </a:lnTo>
                  <a:lnTo>
                    <a:pt x="200" y="33"/>
                  </a:lnTo>
                  <a:lnTo>
                    <a:pt x="219" y="46"/>
                  </a:lnTo>
                  <a:lnTo>
                    <a:pt x="235" y="55"/>
                  </a:lnTo>
                  <a:lnTo>
                    <a:pt x="247" y="60"/>
                  </a:lnTo>
                  <a:lnTo>
                    <a:pt x="257" y="62"/>
                  </a:lnTo>
                  <a:lnTo>
                    <a:pt x="266" y="62"/>
                  </a:lnTo>
                  <a:lnTo>
                    <a:pt x="271" y="60"/>
                  </a:lnTo>
                  <a:lnTo>
                    <a:pt x="275" y="55"/>
                  </a:lnTo>
                  <a:lnTo>
                    <a:pt x="276" y="49"/>
                  </a:lnTo>
                  <a:lnTo>
                    <a:pt x="276" y="44"/>
                  </a:lnTo>
                  <a:lnTo>
                    <a:pt x="275" y="36"/>
                  </a:lnTo>
                  <a:lnTo>
                    <a:pt x="273" y="31"/>
                  </a:lnTo>
                  <a:lnTo>
                    <a:pt x="269" y="24"/>
                  </a:lnTo>
                  <a:lnTo>
                    <a:pt x="266" y="18"/>
                  </a:lnTo>
                  <a:lnTo>
                    <a:pt x="261" y="15"/>
                  </a:lnTo>
                  <a:lnTo>
                    <a:pt x="256" y="13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99" y="0"/>
                  </a:lnTo>
                  <a:lnTo>
                    <a:pt x="306" y="11"/>
                  </a:lnTo>
                  <a:lnTo>
                    <a:pt x="311" y="24"/>
                  </a:lnTo>
                  <a:lnTo>
                    <a:pt x="314" y="36"/>
                  </a:lnTo>
                  <a:lnTo>
                    <a:pt x="316" y="51"/>
                  </a:lnTo>
                  <a:lnTo>
                    <a:pt x="314" y="69"/>
                  </a:lnTo>
                  <a:lnTo>
                    <a:pt x="311" y="80"/>
                  </a:lnTo>
                  <a:lnTo>
                    <a:pt x="306" y="93"/>
                  </a:lnTo>
                  <a:lnTo>
                    <a:pt x="299" y="104"/>
                  </a:lnTo>
                  <a:lnTo>
                    <a:pt x="288" y="113"/>
                  </a:lnTo>
                  <a:lnTo>
                    <a:pt x="280" y="118"/>
                  </a:lnTo>
                  <a:lnTo>
                    <a:pt x="273" y="122"/>
                  </a:lnTo>
                  <a:lnTo>
                    <a:pt x="264" y="124"/>
                  </a:lnTo>
                  <a:lnTo>
                    <a:pt x="250" y="122"/>
                  </a:lnTo>
                  <a:lnTo>
                    <a:pt x="237" y="116"/>
                  </a:lnTo>
                  <a:lnTo>
                    <a:pt x="221" y="107"/>
                  </a:lnTo>
                  <a:lnTo>
                    <a:pt x="207" y="96"/>
                  </a:lnTo>
                  <a:lnTo>
                    <a:pt x="192" y="86"/>
                  </a:lnTo>
                  <a:lnTo>
                    <a:pt x="187" y="80"/>
                  </a:lnTo>
                  <a:lnTo>
                    <a:pt x="181" y="76"/>
                  </a:lnTo>
                  <a:lnTo>
                    <a:pt x="168" y="66"/>
                  </a:lnTo>
                  <a:lnTo>
                    <a:pt x="156" y="58"/>
                  </a:lnTo>
                  <a:lnTo>
                    <a:pt x="143" y="51"/>
                  </a:lnTo>
                  <a:lnTo>
                    <a:pt x="130" y="47"/>
                  </a:lnTo>
                  <a:lnTo>
                    <a:pt x="118" y="46"/>
                  </a:lnTo>
                  <a:lnTo>
                    <a:pt x="107" y="44"/>
                  </a:lnTo>
                  <a:lnTo>
                    <a:pt x="95" y="46"/>
                  </a:lnTo>
                  <a:lnTo>
                    <a:pt x="85" y="47"/>
                  </a:lnTo>
                  <a:lnTo>
                    <a:pt x="74" y="51"/>
                  </a:lnTo>
                  <a:lnTo>
                    <a:pt x="66" y="58"/>
                  </a:lnTo>
                  <a:lnTo>
                    <a:pt x="57" y="66"/>
                  </a:lnTo>
                  <a:lnTo>
                    <a:pt x="52" y="73"/>
                  </a:lnTo>
                  <a:lnTo>
                    <a:pt x="47" y="84"/>
                  </a:lnTo>
                  <a:lnTo>
                    <a:pt x="43" y="96"/>
                  </a:lnTo>
                  <a:lnTo>
                    <a:pt x="40" y="109"/>
                  </a:lnTo>
                  <a:lnTo>
                    <a:pt x="40" y="124"/>
                  </a:lnTo>
                  <a:lnTo>
                    <a:pt x="42" y="147"/>
                  </a:lnTo>
                  <a:lnTo>
                    <a:pt x="47" y="162"/>
                  </a:lnTo>
                  <a:lnTo>
                    <a:pt x="55" y="173"/>
                  </a:lnTo>
                  <a:lnTo>
                    <a:pt x="64" y="184"/>
                  </a:lnTo>
                  <a:lnTo>
                    <a:pt x="78" y="191"/>
                  </a:lnTo>
                  <a:lnTo>
                    <a:pt x="88" y="197"/>
                  </a:lnTo>
                  <a:lnTo>
                    <a:pt x="99" y="200"/>
                  </a:lnTo>
                  <a:lnTo>
                    <a:pt x="109" y="200"/>
                  </a:lnTo>
                  <a:lnTo>
                    <a:pt x="121" y="200"/>
                  </a:lnTo>
                  <a:lnTo>
                    <a:pt x="131" y="197"/>
                  </a:lnTo>
                  <a:lnTo>
                    <a:pt x="142" y="191"/>
                  </a:lnTo>
                  <a:lnTo>
                    <a:pt x="152" y="184"/>
                  </a:lnTo>
                  <a:lnTo>
                    <a:pt x="161" y="175"/>
                  </a:lnTo>
                  <a:lnTo>
                    <a:pt x="166" y="158"/>
                  </a:lnTo>
                  <a:lnTo>
                    <a:pt x="168" y="142"/>
                  </a:lnTo>
                  <a:lnTo>
                    <a:pt x="164" y="129"/>
                  </a:lnTo>
                  <a:lnTo>
                    <a:pt x="161" y="118"/>
                  </a:lnTo>
                  <a:lnTo>
                    <a:pt x="157" y="109"/>
                  </a:lnTo>
                  <a:lnTo>
                    <a:pt x="159" y="106"/>
                  </a:lnTo>
                  <a:lnTo>
                    <a:pt x="161" y="102"/>
                  </a:lnTo>
                  <a:lnTo>
                    <a:pt x="164" y="100"/>
                  </a:lnTo>
                  <a:lnTo>
                    <a:pt x="168" y="98"/>
                  </a:lnTo>
                  <a:lnTo>
                    <a:pt x="171" y="98"/>
                  </a:lnTo>
                  <a:lnTo>
                    <a:pt x="180" y="100"/>
                  </a:lnTo>
                  <a:lnTo>
                    <a:pt x="185" y="104"/>
                  </a:lnTo>
                  <a:lnTo>
                    <a:pt x="190" y="107"/>
                  </a:lnTo>
                  <a:lnTo>
                    <a:pt x="195" y="113"/>
                  </a:lnTo>
                  <a:lnTo>
                    <a:pt x="204" y="127"/>
                  </a:lnTo>
                  <a:lnTo>
                    <a:pt x="211" y="144"/>
                  </a:lnTo>
                  <a:lnTo>
                    <a:pt x="216" y="160"/>
                  </a:lnTo>
                  <a:lnTo>
                    <a:pt x="223" y="178"/>
                  </a:lnTo>
                  <a:lnTo>
                    <a:pt x="231" y="178"/>
                  </a:lnTo>
                  <a:lnTo>
                    <a:pt x="240" y="180"/>
                  </a:lnTo>
                  <a:lnTo>
                    <a:pt x="252" y="182"/>
                  </a:lnTo>
                  <a:lnTo>
                    <a:pt x="273" y="189"/>
                  </a:lnTo>
                  <a:lnTo>
                    <a:pt x="287" y="204"/>
                  </a:lnTo>
                  <a:lnTo>
                    <a:pt x="300" y="220"/>
                  </a:lnTo>
                  <a:lnTo>
                    <a:pt x="306" y="229"/>
                  </a:lnTo>
                  <a:lnTo>
                    <a:pt x="309" y="244"/>
                  </a:lnTo>
                  <a:lnTo>
                    <a:pt x="311" y="249"/>
                  </a:lnTo>
                  <a:lnTo>
                    <a:pt x="313" y="255"/>
                  </a:lnTo>
                  <a:lnTo>
                    <a:pt x="311" y="257"/>
                  </a:lnTo>
                  <a:lnTo>
                    <a:pt x="311" y="258"/>
                  </a:lnTo>
                  <a:lnTo>
                    <a:pt x="309" y="258"/>
                  </a:lnTo>
                  <a:lnTo>
                    <a:pt x="306" y="258"/>
                  </a:lnTo>
                  <a:lnTo>
                    <a:pt x="299" y="255"/>
                  </a:lnTo>
                  <a:lnTo>
                    <a:pt x="294" y="249"/>
                  </a:lnTo>
                  <a:lnTo>
                    <a:pt x="285" y="248"/>
                  </a:lnTo>
                  <a:lnTo>
                    <a:pt x="278" y="248"/>
                  </a:lnTo>
                  <a:lnTo>
                    <a:pt x="266" y="242"/>
                  </a:lnTo>
                  <a:lnTo>
                    <a:pt x="256" y="240"/>
                  </a:lnTo>
                  <a:lnTo>
                    <a:pt x="245" y="240"/>
                  </a:lnTo>
                  <a:lnTo>
                    <a:pt x="235" y="238"/>
                  </a:lnTo>
                  <a:lnTo>
                    <a:pt x="218" y="242"/>
                  </a:lnTo>
                  <a:lnTo>
                    <a:pt x="199" y="244"/>
                  </a:lnTo>
                  <a:lnTo>
                    <a:pt x="181" y="248"/>
                  </a:lnTo>
                  <a:lnTo>
                    <a:pt x="162" y="255"/>
                  </a:lnTo>
                  <a:lnTo>
                    <a:pt x="154" y="258"/>
                  </a:lnTo>
                  <a:lnTo>
                    <a:pt x="145" y="262"/>
                  </a:lnTo>
                  <a:lnTo>
                    <a:pt x="135" y="264"/>
                  </a:lnTo>
                  <a:lnTo>
                    <a:pt x="125" y="264"/>
                  </a:lnTo>
                  <a:lnTo>
                    <a:pt x="106" y="264"/>
                  </a:lnTo>
                  <a:lnTo>
                    <a:pt x="85" y="260"/>
                  </a:lnTo>
                  <a:lnTo>
                    <a:pt x="49" y="249"/>
                  </a:lnTo>
                  <a:lnTo>
                    <a:pt x="24" y="242"/>
                  </a:lnTo>
                  <a:lnTo>
                    <a:pt x="11" y="249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6" name="Freeform 58"/>
            <p:cNvSpPr>
              <a:spLocks/>
            </p:cNvSpPr>
            <p:nvPr/>
          </p:nvSpPr>
          <p:spPr bwMode="auto">
            <a:xfrm rot="-5400000">
              <a:off x="419" y="3769"/>
              <a:ext cx="182" cy="132"/>
            </a:xfrm>
            <a:custGeom>
              <a:avLst/>
              <a:gdLst>
                <a:gd name="T0" fmla="*/ 1 w 316"/>
                <a:gd name="T1" fmla="*/ 1 h 264"/>
                <a:gd name="T2" fmla="*/ 1 w 316"/>
                <a:gd name="T3" fmla="*/ 1 h 264"/>
                <a:gd name="T4" fmla="*/ 1 w 316"/>
                <a:gd name="T5" fmla="*/ 1 h 264"/>
                <a:gd name="T6" fmla="*/ 1 w 316"/>
                <a:gd name="T7" fmla="*/ 1 h 264"/>
                <a:gd name="T8" fmla="*/ 1 w 316"/>
                <a:gd name="T9" fmla="*/ 1 h 264"/>
                <a:gd name="T10" fmla="*/ 1 w 316"/>
                <a:gd name="T11" fmla="*/ 1 h 264"/>
                <a:gd name="T12" fmla="*/ 1 w 316"/>
                <a:gd name="T13" fmla="*/ 1 h 264"/>
                <a:gd name="T14" fmla="*/ 1 w 316"/>
                <a:gd name="T15" fmla="*/ 1 h 264"/>
                <a:gd name="T16" fmla="*/ 1 w 316"/>
                <a:gd name="T17" fmla="*/ 1 h 264"/>
                <a:gd name="T18" fmla="*/ 1 w 316"/>
                <a:gd name="T19" fmla="*/ 1 h 264"/>
                <a:gd name="T20" fmla="*/ 1 w 316"/>
                <a:gd name="T21" fmla="*/ 1 h 264"/>
                <a:gd name="T22" fmla="*/ 1 w 316"/>
                <a:gd name="T23" fmla="*/ 1 h 264"/>
                <a:gd name="T24" fmla="*/ 1 w 316"/>
                <a:gd name="T25" fmla="*/ 1 h 264"/>
                <a:gd name="T26" fmla="*/ 1 w 316"/>
                <a:gd name="T27" fmla="*/ 1 h 264"/>
                <a:gd name="T28" fmla="*/ 1 w 316"/>
                <a:gd name="T29" fmla="*/ 1 h 264"/>
                <a:gd name="T30" fmla="*/ 1 w 316"/>
                <a:gd name="T31" fmla="*/ 1 h 264"/>
                <a:gd name="T32" fmla="*/ 1 w 316"/>
                <a:gd name="T33" fmla="*/ 1 h 264"/>
                <a:gd name="T34" fmla="*/ 1 w 316"/>
                <a:gd name="T35" fmla="*/ 1 h 264"/>
                <a:gd name="T36" fmla="*/ 1 w 316"/>
                <a:gd name="T37" fmla="*/ 1 h 264"/>
                <a:gd name="T38" fmla="*/ 1 w 316"/>
                <a:gd name="T39" fmla="*/ 1 h 264"/>
                <a:gd name="T40" fmla="*/ 1 w 316"/>
                <a:gd name="T41" fmla="*/ 1 h 264"/>
                <a:gd name="T42" fmla="*/ 1 w 316"/>
                <a:gd name="T43" fmla="*/ 1 h 264"/>
                <a:gd name="T44" fmla="*/ 1 w 316"/>
                <a:gd name="T45" fmla="*/ 1 h 264"/>
                <a:gd name="T46" fmla="*/ 1 w 316"/>
                <a:gd name="T47" fmla="*/ 1 h 264"/>
                <a:gd name="T48" fmla="*/ 1 w 316"/>
                <a:gd name="T49" fmla="*/ 1 h 264"/>
                <a:gd name="T50" fmla="*/ 1 w 316"/>
                <a:gd name="T51" fmla="*/ 1 h 264"/>
                <a:gd name="T52" fmla="*/ 1 w 316"/>
                <a:gd name="T53" fmla="*/ 1 h 264"/>
                <a:gd name="T54" fmla="*/ 1 w 316"/>
                <a:gd name="T55" fmla="*/ 1 h 264"/>
                <a:gd name="T56" fmla="*/ 1 w 316"/>
                <a:gd name="T57" fmla="*/ 1 h 264"/>
                <a:gd name="T58" fmla="*/ 1 w 316"/>
                <a:gd name="T59" fmla="*/ 1 h 264"/>
                <a:gd name="T60" fmla="*/ 1 w 316"/>
                <a:gd name="T61" fmla="*/ 1 h 264"/>
                <a:gd name="T62" fmla="*/ 1 w 316"/>
                <a:gd name="T63" fmla="*/ 1 h 264"/>
                <a:gd name="T64" fmla="*/ 1 w 316"/>
                <a:gd name="T65" fmla="*/ 1 h 264"/>
                <a:gd name="T66" fmla="*/ 1 w 316"/>
                <a:gd name="T67" fmla="*/ 1 h 264"/>
                <a:gd name="T68" fmla="*/ 1 w 316"/>
                <a:gd name="T69" fmla="*/ 1 h 264"/>
                <a:gd name="T70" fmla="*/ 1 w 316"/>
                <a:gd name="T71" fmla="*/ 1 h 264"/>
                <a:gd name="T72" fmla="*/ 1 w 316"/>
                <a:gd name="T73" fmla="*/ 1 h 264"/>
                <a:gd name="T74" fmla="*/ 1 w 316"/>
                <a:gd name="T75" fmla="*/ 1 h 264"/>
                <a:gd name="T76" fmla="*/ 1 w 316"/>
                <a:gd name="T77" fmla="*/ 1 h 264"/>
                <a:gd name="T78" fmla="*/ 1 w 316"/>
                <a:gd name="T79" fmla="*/ 1 h 264"/>
                <a:gd name="T80" fmla="*/ 1 w 316"/>
                <a:gd name="T81" fmla="*/ 1 h 264"/>
                <a:gd name="T82" fmla="*/ 1 w 316"/>
                <a:gd name="T83" fmla="*/ 0 h 264"/>
                <a:gd name="T84" fmla="*/ 1 w 316"/>
                <a:gd name="T85" fmla="*/ 1 h 2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6"/>
                <a:gd name="T130" fmla="*/ 0 h 264"/>
                <a:gd name="T131" fmla="*/ 316 w 316"/>
                <a:gd name="T132" fmla="*/ 264 h 2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6" h="264">
                  <a:moveTo>
                    <a:pt x="0" y="2"/>
                  </a:moveTo>
                  <a:lnTo>
                    <a:pt x="0" y="213"/>
                  </a:lnTo>
                  <a:lnTo>
                    <a:pt x="35" y="264"/>
                  </a:lnTo>
                  <a:lnTo>
                    <a:pt x="164" y="264"/>
                  </a:lnTo>
                  <a:lnTo>
                    <a:pt x="166" y="260"/>
                  </a:lnTo>
                  <a:lnTo>
                    <a:pt x="168" y="257"/>
                  </a:lnTo>
                  <a:lnTo>
                    <a:pt x="173" y="253"/>
                  </a:lnTo>
                  <a:lnTo>
                    <a:pt x="178" y="249"/>
                  </a:lnTo>
                  <a:lnTo>
                    <a:pt x="200" y="231"/>
                  </a:lnTo>
                  <a:lnTo>
                    <a:pt x="219" y="219"/>
                  </a:lnTo>
                  <a:lnTo>
                    <a:pt x="235" y="209"/>
                  </a:lnTo>
                  <a:lnTo>
                    <a:pt x="247" y="204"/>
                  </a:lnTo>
                  <a:lnTo>
                    <a:pt x="257" y="202"/>
                  </a:lnTo>
                  <a:lnTo>
                    <a:pt x="266" y="202"/>
                  </a:lnTo>
                  <a:lnTo>
                    <a:pt x="271" y="204"/>
                  </a:lnTo>
                  <a:lnTo>
                    <a:pt x="275" y="208"/>
                  </a:lnTo>
                  <a:lnTo>
                    <a:pt x="276" y="213"/>
                  </a:lnTo>
                  <a:lnTo>
                    <a:pt x="276" y="220"/>
                  </a:lnTo>
                  <a:lnTo>
                    <a:pt x="275" y="228"/>
                  </a:lnTo>
                  <a:lnTo>
                    <a:pt x="273" y="233"/>
                  </a:lnTo>
                  <a:lnTo>
                    <a:pt x="269" y="240"/>
                  </a:lnTo>
                  <a:lnTo>
                    <a:pt x="266" y="246"/>
                  </a:lnTo>
                  <a:lnTo>
                    <a:pt x="261" y="249"/>
                  </a:lnTo>
                  <a:lnTo>
                    <a:pt x="256" y="253"/>
                  </a:lnTo>
                  <a:lnTo>
                    <a:pt x="254" y="257"/>
                  </a:lnTo>
                  <a:lnTo>
                    <a:pt x="254" y="264"/>
                  </a:lnTo>
                  <a:lnTo>
                    <a:pt x="299" y="264"/>
                  </a:lnTo>
                  <a:lnTo>
                    <a:pt x="306" y="253"/>
                  </a:lnTo>
                  <a:lnTo>
                    <a:pt x="311" y="242"/>
                  </a:lnTo>
                  <a:lnTo>
                    <a:pt x="314" y="228"/>
                  </a:lnTo>
                  <a:lnTo>
                    <a:pt x="316" y="213"/>
                  </a:lnTo>
                  <a:lnTo>
                    <a:pt x="314" y="195"/>
                  </a:lnTo>
                  <a:lnTo>
                    <a:pt x="311" y="184"/>
                  </a:lnTo>
                  <a:lnTo>
                    <a:pt x="306" y="173"/>
                  </a:lnTo>
                  <a:lnTo>
                    <a:pt x="299" y="160"/>
                  </a:lnTo>
                  <a:lnTo>
                    <a:pt x="288" y="151"/>
                  </a:lnTo>
                  <a:lnTo>
                    <a:pt x="280" y="144"/>
                  </a:lnTo>
                  <a:lnTo>
                    <a:pt x="273" y="140"/>
                  </a:lnTo>
                  <a:lnTo>
                    <a:pt x="264" y="140"/>
                  </a:lnTo>
                  <a:lnTo>
                    <a:pt x="250" y="142"/>
                  </a:lnTo>
                  <a:lnTo>
                    <a:pt x="237" y="148"/>
                  </a:lnTo>
                  <a:lnTo>
                    <a:pt x="221" y="157"/>
                  </a:lnTo>
                  <a:lnTo>
                    <a:pt x="207" y="168"/>
                  </a:lnTo>
                  <a:lnTo>
                    <a:pt x="192" y="178"/>
                  </a:lnTo>
                  <a:lnTo>
                    <a:pt x="187" y="184"/>
                  </a:lnTo>
                  <a:lnTo>
                    <a:pt x="181" y="188"/>
                  </a:lnTo>
                  <a:lnTo>
                    <a:pt x="168" y="197"/>
                  </a:lnTo>
                  <a:lnTo>
                    <a:pt x="156" y="206"/>
                  </a:lnTo>
                  <a:lnTo>
                    <a:pt x="143" y="211"/>
                  </a:lnTo>
                  <a:lnTo>
                    <a:pt x="130" y="217"/>
                  </a:lnTo>
                  <a:lnTo>
                    <a:pt x="118" y="219"/>
                  </a:lnTo>
                  <a:lnTo>
                    <a:pt x="107" y="220"/>
                  </a:lnTo>
                  <a:lnTo>
                    <a:pt x="95" y="219"/>
                  </a:lnTo>
                  <a:lnTo>
                    <a:pt x="85" y="217"/>
                  </a:lnTo>
                  <a:lnTo>
                    <a:pt x="74" y="213"/>
                  </a:lnTo>
                  <a:lnTo>
                    <a:pt x="66" y="206"/>
                  </a:lnTo>
                  <a:lnTo>
                    <a:pt x="57" y="198"/>
                  </a:lnTo>
                  <a:lnTo>
                    <a:pt x="52" y="191"/>
                  </a:lnTo>
                  <a:lnTo>
                    <a:pt x="47" y="180"/>
                  </a:lnTo>
                  <a:lnTo>
                    <a:pt x="43" y="168"/>
                  </a:lnTo>
                  <a:lnTo>
                    <a:pt x="40" y="155"/>
                  </a:lnTo>
                  <a:lnTo>
                    <a:pt x="40" y="140"/>
                  </a:lnTo>
                  <a:lnTo>
                    <a:pt x="42" y="117"/>
                  </a:lnTo>
                  <a:lnTo>
                    <a:pt x="47" y="102"/>
                  </a:lnTo>
                  <a:lnTo>
                    <a:pt x="55" y="91"/>
                  </a:lnTo>
                  <a:lnTo>
                    <a:pt x="64" y="82"/>
                  </a:lnTo>
                  <a:lnTo>
                    <a:pt x="78" y="73"/>
                  </a:lnTo>
                  <a:lnTo>
                    <a:pt x="88" y="67"/>
                  </a:lnTo>
                  <a:lnTo>
                    <a:pt x="99" y="66"/>
                  </a:lnTo>
                  <a:lnTo>
                    <a:pt x="109" y="64"/>
                  </a:lnTo>
                  <a:lnTo>
                    <a:pt x="121" y="64"/>
                  </a:lnTo>
                  <a:lnTo>
                    <a:pt x="131" y="67"/>
                  </a:lnTo>
                  <a:lnTo>
                    <a:pt x="142" y="73"/>
                  </a:lnTo>
                  <a:lnTo>
                    <a:pt x="152" y="78"/>
                  </a:lnTo>
                  <a:lnTo>
                    <a:pt x="161" y="89"/>
                  </a:lnTo>
                  <a:lnTo>
                    <a:pt x="166" y="106"/>
                  </a:lnTo>
                  <a:lnTo>
                    <a:pt x="168" y="120"/>
                  </a:lnTo>
                  <a:lnTo>
                    <a:pt x="164" y="135"/>
                  </a:lnTo>
                  <a:lnTo>
                    <a:pt x="161" y="146"/>
                  </a:lnTo>
                  <a:lnTo>
                    <a:pt x="157" y="157"/>
                  </a:lnTo>
                  <a:lnTo>
                    <a:pt x="159" y="158"/>
                  </a:lnTo>
                  <a:lnTo>
                    <a:pt x="161" y="162"/>
                  </a:lnTo>
                  <a:lnTo>
                    <a:pt x="164" y="164"/>
                  </a:lnTo>
                  <a:lnTo>
                    <a:pt x="168" y="164"/>
                  </a:lnTo>
                  <a:lnTo>
                    <a:pt x="171" y="164"/>
                  </a:lnTo>
                  <a:lnTo>
                    <a:pt x="180" y="162"/>
                  </a:lnTo>
                  <a:lnTo>
                    <a:pt x="185" y="160"/>
                  </a:lnTo>
                  <a:lnTo>
                    <a:pt x="190" y="157"/>
                  </a:lnTo>
                  <a:lnTo>
                    <a:pt x="195" y="153"/>
                  </a:lnTo>
                  <a:lnTo>
                    <a:pt x="204" y="137"/>
                  </a:lnTo>
                  <a:lnTo>
                    <a:pt x="211" y="120"/>
                  </a:lnTo>
                  <a:lnTo>
                    <a:pt x="216" y="104"/>
                  </a:lnTo>
                  <a:lnTo>
                    <a:pt x="223" y="87"/>
                  </a:lnTo>
                  <a:lnTo>
                    <a:pt x="231" y="86"/>
                  </a:lnTo>
                  <a:lnTo>
                    <a:pt x="240" y="84"/>
                  </a:lnTo>
                  <a:lnTo>
                    <a:pt x="252" y="80"/>
                  </a:lnTo>
                  <a:lnTo>
                    <a:pt x="273" y="73"/>
                  </a:lnTo>
                  <a:lnTo>
                    <a:pt x="280" y="69"/>
                  </a:lnTo>
                  <a:lnTo>
                    <a:pt x="287" y="60"/>
                  </a:lnTo>
                  <a:lnTo>
                    <a:pt x="294" y="51"/>
                  </a:lnTo>
                  <a:lnTo>
                    <a:pt x="300" y="44"/>
                  </a:lnTo>
                  <a:lnTo>
                    <a:pt x="306" y="35"/>
                  </a:lnTo>
                  <a:lnTo>
                    <a:pt x="309" y="20"/>
                  </a:lnTo>
                  <a:lnTo>
                    <a:pt x="311" y="15"/>
                  </a:lnTo>
                  <a:lnTo>
                    <a:pt x="313" y="9"/>
                  </a:lnTo>
                  <a:lnTo>
                    <a:pt x="311" y="7"/>
                  </a:lnTo>
                  <a:lnTo>
                    <a:pt x="311" y="6"/>
                  </a:lnTo>
                  <a:lnTo>
                    <a:pt x="309" y="6"/>
                  </a:lnTo>
                  <a:lnTo>
                    <a:pt x="306" y="6"/>
                  </a:lnTo>
                  <a:lnTo>
                    <a:pt x="299" y="9"/>
                  </a:lnTo>
                  <a:lnTo>
                    <a:pt x="294" y="13"/>
                  </a:lnTo>
                  <a:lnTo>
                    <a:pt x="285" y="16"/>
                  </a:lnTo>
                  <a:lnTo>
                    <a:pt x="278" y="16"/>
                  </a:lnTo>
                  <a:lnTo>
                    <a:pt x="266" y="22"/>
                  </a:lnTo>
                  <a:lnTo>
                    <a:pt x="256" y="24"/>
                  </a:lnTo>
                  <a:lnTo>
                    <a:pt x="245" y="24"/>
                  </a:lnTo>
                  <a:lnTo>
                    <a:pt x="235" y="24"/>
                  </a:lnTo>
                  <a:lnTo>
                    <a:pt x="218" y="22"/>
                  </a:lnTo>
                  <a:lnTo>
                    <a:pt x="199" y="20"/>
                  </a:lnTo>
                  <a:lnTo>
                    <a:pt x="181" y="16"/>
                  </a:lnTo>
                  <a:lnTo>
                    <a:pt x="162" y="9"/>
                  </a:lnTo>
                  <a:lnTo>
                    <a:pt x="154" y="4"/>
                  </a:lnTo>
                  <a:lnTo>
                    <a:pt x="145" y="2"/>
                  </a:lnTo>
                  <a:lnTo>
                    <a:pt x="135" y="0"/>
                  </a:lnTo>
                  <a:lnTo>
                    <a:pt x="125" y="0"/>
                  </a:lnTo>
                  <a:lnTo>
                    <a:pt x="106" y="0"/>
                  </a:lnTo>
                  <a:lnTo>
                    <a:pt x="85" y="4"/>
                  </a:lnTo>
                  <a:lnTo>
                    <a:pt x="49" y="15"/>
                  </a:lnTo>
                  <a:lnTo>
                    <a:pt x="24" y="22"/>
                  </a:lnTo>
                  <a:lnTo>
                    <a:pt x="11" y="1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" name="Freeform 59"/>
            <p:cNvSpPr>
              <a:spLocks/>
            </p:cNvSpPr>
            <p:nvPr/>
          </p:nvSpPr>
          <p:spPr bwMode="auto">
            <a:xfrm rot="-5400000">
              <a:off x="340" y="4370"/>
              <a:ext cx="339" cy="132"/>
            </a:xfrm>
            <a:custGeom>
              <a:avLst/>
              <a:gdLst>
                <a:gd name="T0" fmla="*/ 0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1 w 588"/>
                <a:gd name="T109" fmla="*/ 1 h 2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8"/>
                <a:gd name="T166" fmla="*/ 0 h 264"/>
                <a:gd name="T167" fmla="*/ 588 w 588"/>
                <a:gd name="T168" fmla="*/ 264 h 2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8" h="264">
                  <a:moveTo>
                    <a:pt x="160" y="264"/>
                  </a:moveTo>
                  <a:lnTo>
                    <a:pt x="39" y="264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8" y="7"/>
                  </a:lnTo>
                  <a:lnTo>
                    <a:pt x="15" y="15"/>
                  </a:lnTo>
                  <a:lnTo>
                    <a:pt x="19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31" y="22"/>
                  </a:lnTo>
                  <a:lnTo>
                    <a:pt x="43" y="16"/>
                  </a:lnTo>
                  <a:lnTo>
                    <a:pt x="62" y="9"/>
                  </a:lnTo>
                  <a:lnTo>
                    <a:pt x="81" y="6"/>
                  </a:lnTo>
                  <a:lnTo>
                    <a:pt x="107" y="2"/>
                  </a:lnTo>
                  <a:lnTo>
                    <a:pt x="132" y="0"/>
                  </a:lnTo>
                  <a:lnTo>
                    <a:pt x="150" y="2"/>
                  </a:lnTo>
                  <a:lnTo>
                    <a:pt x="174" y="9"/>
                  </a:lnTo>
                  <a:lnTo>
                    <a:pt x="193" y="16"/>
                  </a:lnTo>
                  <a:lnTo>
                    <a:pt x="200" y="20"/>
                  </a:lnTo>
                  <a:lnTo>
                    <a:pt x="210" y="20"/>
                  </a:lnTo>
                  <a:lnTo>
                    <a:pt x="222" y="22"/>
                  </a:lnTo>
                  <a:lnTo>
                    <a:pt x="236" y="20"/>
                  </a:lnTo>
                  <a:lnTo>
                    <a:pt x="257" y="18"/>
                  </a:lnTo>
                  <a:lnTo>
                    <a:pt x="281" y="15"/>
                  </a:lnTo>
                  <a:lnTo>
                    <a:pt x="295" y="7"/>
                  </a:lnTo>
                  <a:lnTo>
                    <a:pt x="307" y="4"/>
                  </a:lnTo>
                  <a:lnTo>
                    <a:pt x="310" y="7"/>
                  </a:lnTo>
                  <a:lnTo>
                    <a:pt x="314" y="11"/>
                  </a:lnTo>
                  <a:lnTo>
                    <a:pt x="315" y="13"/>
                  </a:lnTo>
                  <a:lnTo>
                    <a:pt x="315" y="16"/>
                  </a:lnTo>
                  <a:lnTo>
                    <a:pt x="308" y="33"/>
                  </a:lnTo>
                  <a:lnTo>
                    <a:pt x="303" y="42"/>
                  </a:lnTo>
                  <a:lnTo>
                    <a:pt x="298" y="49"/>
                  </a:lnTo>
                  <a:lnTo>
                    <a:pt x="291" y="60"/>
                  </a:lnTo>
                  <a:lnTo>
                    <a:pt x="286" y="67"/>
                  </a:lnTo>
                  <a:lnTo>
                    <a:pt x="279" y="73"/>
                  </a:lnTo>
                  <a:lnTo>
                    <a:pt x="272" y="77"/>
                  </a:lnTo>
                  <a:lnTo>
                    <a:pt x="264" y="80"/>
                  </a:lnTo>
                  <a:lnTo>
                    <a:pt x="255" y="84"/>
                  </a:lnTo>
                  <a:lnTo>
                    <a:pt x="246" y="86"/>
                  </a:lnTo>
                  <a:lnTo>
                    <a:pt x="236" y="87"/>
                  </a:lnTo>
                  <a:lnTo>
                    <a:pt x="226" y="87"/>
                  </a:lnTo>
                  <a:lnTo>
                    <a:pt x="222" y="91"/>
                  </a:lnTo>
                  <a:lnTo>
                    <a:pt x="220" y="91"/>
                  </a:lnTo>
                  <a:lnTo>
                    <a:pt x="219" y="102"/>
                  </a:lnTo>
                  <a:lnTo>
                    <a:pt x="215" y="120"/>
                  </a:lnTo>
                  <a:lnTo>
                    <a:pt x="210" y="129"/>
                  </a:lnTo>
                  <a:lnTo>
                    <a:pt x="205" y="140"/>
                  </a:lnTo>
                  <a:lnTo>
                    <a:pt x="196" y="149"/>
                  </a:lnTo>
                  <a:lnTo>
                    <a:pt x="186" y="157"/>
                  </a:lnTo>
                  <a:lnTo>
                    <a:pt x="177" y="162"/>
                  </a:lnTo>
                  <a:lnTo>
                    <a:pt x="172" y="166"/>
                  </a:lnTo>
                  <a:lnTo>
                    <a:pt x="167" y="166"/>
                  </a:lnTo>
                  <a:lnTo>
                    <a:pt x="162" y="168"/>
                  </a:lnTo>
                  <a:lnTo>
                    <a:pt x="158" y="166"/>
                  </a:lnTo>
                  <a:lnTo>
                    <a:pt x="157" y="164"/>
                  </a:lnTo>
                  <a:lnTo>
                    <a:pt x="155" y="160"/>
                  </a:lnTo>
                  <a:lnTo>
                    <a:pt x="155" y="153"/>
                  </a:lnTo>
                  <a:lnTo>
                    <a:pt x="155" y="151"/>
                  </a:lnTo>
                  <a:lnTo>
                    <a:pt x="157" y="144"/>
                  </a:lnTo>
                  <a:lnTo>
                    <a:pt x="164" y="133"/>
                  </a:lnTo>
                  <a:lnTo>
                    <a:pt x="167" y="124"/>
                  </a:lnTo>
                  <a:lnTo>
                    <a:pt x="167" y="115"/>
                  </a:lnTo>
                  <a:lnTo>
                    <a:pt x="167" y="107"/>
                  </a:lnTo>
                  <a:lnTo>
                    <a:pt x="167" y="100"/>
                  </a:lnTo>
                  <a:lnTo>
                    <a:pt x="165" y="93"/>
                  </a:lnTo>
                  <a:lnTo>
                    <a:pt x="162" y="87"/>
                  </a:lnTo>
                  <a:lnTo>
                    <a:pt x="158" y="84"/>
                  </a:lnTo>
                  <a:lnTo>
                    <a:pt x="155" y="78"/>
                  </a:lnTo>
                  <a:lnTo>
                    <a:pt x="150" y="75"/>
                  </a:lnTo>
                  <a:lnTo>
                    <a:pt x="139" y="71"/>
                  </a:lnTo>
                  <a:lnTo>
                    <a:pt x="127" y="67"/>
                  </a:lnTo>
                  <a:lnTo>
                    <a:pt x="117" y="66"/>
                  </a:lnTo>
                  <a:lnTo>
                    <a:pt x="107" y="66"/>
                  </a:lnTo>
                  <a:lnTo>
                    <a:pt x="93" y="67"/>
                  </a:lnTo>
                  <a:lnTo>
                    <a:pt x="84" y="67"/>
                  </a:lnTo>
                  <a:lnTo>
                    <a:pt x="77" y="69"/>
                  </a:lnTo>
                  <a:lnTo>
                    <a:pt x="67" y="75"/>
                  </a:lnTo>
                  <a:lnTo>
                    <a:pt x="60" y="82"/>
                  </a:lnTo>
                  <a:lnTo>
                    <a:pt x="51" y="93"/>
                  </a:lnTo>
                  <a:lnTo>
                    <a:pt x="44" y="106"/>
                  </a:lnTo>
                  <a:lnTo>
                    <a:pt x="41" y="117"/>
                  </a:lnTo>
                  <a:lnTo>
                    <a:pt x="38" y="129"/>
                  </a:lnTo>
                  <a:lnTo>
                    <a:pt x="38" y="142"/>
                  </a:lnTo>
                  <a:lnTo>
                    <a:pt x="38" y="151"/>
                  </a:lnTo>
                  <a:lnTo>
                    <a:pt x="39" y="162"/>
                  </a:lnTo>
                  <a:lnTo>
                    <a:pt x="44" y="178"/>
                  </a:lnTo>
                  <a:lnTo>
                    <a:pt x="51" y="191"/>
                  </a:lnTo>
                  <a:lnTo>
                    <a:pt x="60" y="202"/>
                  </a:lnTo>
                  <a:lnTo>
                    <a:pt x="69" y="209"/>
                  </a:lnTo>
                  <a:lnTo>
                    <a:pt x="74" y="213"/>
                  </a:lnTo>
                  <a:lnTo>
                    <a:pt x="79" y="217"/>
                  </a:lnTo>
                  <a:lnTo>
                    <a:pt x="84" y="219"/>
                  </a:lnTo>
                  <a:lnTo>
                    <a:pt x="91" y="220"/>
                  </a:lnTo>
                  <a:lnTo>
                    <a:pt x="108" y="222"/>
                  </a:lnTo>
                  <a:lnTo>
                    <a:pt x="124" y="220"/>
                  </a:lnTo>
                  <a:lnTo>
                    <a:pt x="141" y="215"/>
                  </a:lnTo>
                  <a:lnTo>
                    <a:pt x="148" y="211"/>
                  </a:lnTo>
                  <a:lnTo>
                    <a:pt x="153" y="208"/>
                  </a:lnTo>
                  <a:lnTo>
                    <a:pt x="164" y="200"/>
                  </a:lnTo>
                  <a:lnTo>
                    <a:pt x="200" y="177"/>
                  </a:lnTo>
                  <a:lnTo>
                    <a:pt x="239" y="148"/>
                  </a:lnTo>
                  <a:lnTo>
                    <a:pt x="281" y="117"/>
                  </a:lnTo>
                  <a:lnTo>
                    <a:pt x="322" y="87"/>
                  </a:lnTo>
                  <a:lnTo>
                    <a:pt x="364" y="58"/>
                  </a:lnTo>
                  <a:lnTo>
                    <a:pt x="402" y="35"/>
                  </a:lnTo>
                  <a:lnTo>
                    <a:pt x="421" y="26"/>
                  </a:lnTo>
                  <a:lnTo>
                    <a:pt x="438" y="16"/>
                  </a:lnTo>
                  <a:lnTo>
                    <a:pt x="455" y="11"/>
                  </a:lnTo>
                  <a:lnTo>
                    <a:pt x="469" y="6"/>
                  </a:lnTo>
                  <a:lnTo>
                    <a:pt x="488" y="6"/>
                  </a:lnTo>
                  <a:lnTo>
                    <a:pt x="507" y="9"/>
                  </a:lnTo>
                  <a:lnTo>
                    <a:pt x="519" y="11"/>
                  </a:lnTo>
                  <a:lnTo>
                    <a:pt x="529" y="16"/>
                  </a:lnTo>
                  <a:lnTo>
                    <a:pt x="540" y="24"/>
                  </a:lnTo>
                  <a:lnTo>
                    <a:pt x="548" y="33"/>
                  </a:lnTo>
                  <a:lnTo>
                    <a:pt x="557" y="42"/>
                  </a:lnTo>
                  <a:lnTo>
                    <a:pt x="566" y="53"/>
                  </a:lnTo>
                  <a:lnTo>
                    <a:pt x="572" y="64"/>
                  </a:lnTo>
                  <a:lnTo>
                    <a:pt x="579" y="77"/>
                  </a:lnTo>
                  <a:lnTo>
                    <a:pt x="581" y="84"/>
                  </a:lnTo>
                  <a:lnTo>
                    <a:pt x="588" y="89"/>
                  </a:lnTo>
                  <a:lnTo>
                    <a:pt x="588" y="189"/>
                  </a:lnTo>
                  <a:lnTo>
                    <a:pt x="531" y="264"/>
                  </a:lnTo>
                  <a:lnTo>
                    <a:pt x="198" y="264"/>
                  </a:lnTo>
                  <a:lnTo>
                    <a:pt x="200" y="259"/>
                  </a:lnTo>
                  <a:lnTo>
                    <a:pt x="203" y="255"/>
                  </a:lnTo>
                  <a:lnTo>
                    <a:pt x="207" y="251"/>
                  </a:lnTo>
                  <a:lnTo>
                    <a:pt x="210" y="249"/>
                  </a:lnTo>
                  <a:lnTo>
                    <a:pt x="215" y="246"/>
                  </a:lnTo>
                  <a:lnTo>
                    <a:pt x="219" y="244"/>
                  </a:lnTo>
                  <a:lnTo>
                    <a:pt x="231" y="239"/>
                  </a:lnTo>
                  <a:lnTo>
                    <a:pt x="243" y="237"/>
                  </a:lnTo>
                  <a:lnTo>
                    <a:pt x="255" y="239"/>
                  </a:lnTo>
                  <a:lnTo>
                    <a:pt x="265" y="242"/>
                  </a:lnTo>
                  <a:lnTo>
                    <a:pt x="269" y="240"/>
                  </a:lnTo>
                  <a:lnTo>
                    <a:pt x="271" y="239"/>
                  </a:lnTo>
                  <a:lnTo>
                    <a:pt x="274" y="228"/>
                  </a:lnTo>
                  <a:lnTo>
                    <a:pt x="281" y="217"/>
                  </a:lnTo>
                  <a:lnTo>
                    <a:pt x="284" y="211"/>
                  </a:lnTo>
                  <a:lnTo>
                    <a:pt x="288" y="206"/>
                  </a:lnTo>
                  <a:lnTo>
                    <a:pt x="293" y="202"/>
                  </a:lnTo>
                  <a:lnTo>
                    <a:pt x="300" y="198"/>
                  </a:lnTo>
                  <a:lnTo>
                    <a:pt x="303" y="193"/>
                  </a:lnTo>
                  <a:lnTo>
                    <a:pt x="310" y="191"/>
                  </a:lnTo>
                  <a:lnTo>
                    <a:pt x="315" y="189"/>
                  </a:lnTo>
                  <a:lnTo>
                    <a:pt x="322" y="189"/>
                  </a:lnTo>
                  <a:lnTo>
                    <a:pt x="324" y="191"/>
                  </a:lnTo>
                  <a:lnTo>
                    <a:pt x="327" y="193"/>
                  </a:lnTo>
                  <a:lnTo>
                    <a:pt x="327" y="208"/>
                  </a:lnTo>
                  <a:lnTo>
                    <a:pt x="322" y="219"/>
                  </a:lnTo>
                  <a:lnTo>
                    <a:pt x="319" y="229"/>
                  </a:lnTo>
                  <a:lnTo>
                    <a:pt x="319" y="233"/>
                  </a:lnTo>
                  <a:lnTo>
                    <a:pt x="321" y="237"/>
                  </a:lnTo>
                  <a:lnTo>
                    <a:pt x="326" y="242"/>
                  </a:lnTo>
                  <a:lnTo>
                    <a:pt x="331" y="246"/>
                  </a:lnTo>
                  <a:lnTo>
                    <a:pt x="338" y="248"/>
                  </a:lnTo>
                  <a:lnTo>
                    <a:pt x="343" y="248"/>
                  </a:lnTo>
                  <a:lnTo>
                    <a:pt x="350" y="246"/>
                  </a:lnTo>
                  <a:lnTo>
                    <a:pt x="355" y="244"/>
                  </a:lnTo>
                  <a:lnTo>
                    <a:pt x="362" y="240"/>
                  </a:lnTo>
                  <a:lnTo>
                    <a:pt x="365" y="235"/>
                  </a:lnTo>
                  <a:lnTo>
                    <a:pt x="362" y="224"/>
                  </a:lnTo>
                  <a:lnTo>
                    <a:pt x="360" y="215"/>
                  </a:lnTo>
                  <a:lnTo>
                    <a:pt x="358" y="208"/>
                  </a:lnTo>
                  <a:lnTo>
                    <a:pt x="358" y="198"/>
                  </a:lnTo>
                  <a:lnTo>
                    <a:pt x="362" y="184"/>
                  </a:lnTo>
                  <a:lnTo>
                    <a:pt x="365" y="164"/>
                  </a:lnTo>
                  <a:lnTo>
                    <a:pt x="374" y="153"/>
                  </a:lnTo>
                  <a:lnTo>
                    <a:pt x="383" y="142"/>
                  </a:lnTo>
                  <a:lnTo>
                    <a:pt x="388" y="137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7" y="129"/>
                  </a:lnTo>
                  <a:lnTo>
                    <a:pt x="410" y="126"/>
                  </a:lnTo>
                  <a:lnTo>
                    <a:pt x="415" y="124"/>
                  </a:lnTo>
                  <a:lnTo>
                    <a:pt x="419" y="128"/>
                  </a:lnTo>
                  <a:lnTo>
                    <a:pt x="421" y="133"/>
                  </a:lnTo>
                  <a:lnTo>
                    <a:pt x="421" y="138"/>
                  </a:lnTo>
                  <a:lnTo>
                    <a:pt x="419" y="148"/>
                  </a:lnTo>
                  <a:lnTo>
                    <a:pt x="415" y="157"/>
                  </a:lnTo>
                  <a:lnTo>
                    <a:pt x="412" y="168"/>
                  </a:lnTo>
                  <a:lnTo>
                    <a:pt x="412" y="180"/>
                  </a:lnTo>
                  <a:lnTo>
                    <a:pt x="419" y="195"/>
                  </a:lnTo>
                  <a:lnTo>
                    <a:pt x="428" y="206"/>
                  </a:lnTo>
                  <a:lnTo>
                    <a:pt x="433" y="211"/>
                  </a:lnTo>
                  <a:lnTo>
                    <a:pt x="440" y="215"/>
                  </a:lnTo>
                  <a:lnTo>
                    <a:pt x="446" y="219"/>
                  </a:lnTo>
                  <a:lnTo>
                    <a:pt x="455" y="220"/>
                  </a:lnTo>
                  <a:lnTo>
                    <a:pt x="465" y="222"/>
                  </a:lnTo>
                  <a:lnTo>
                    <a:pt x="478" y="222"/>
                  </a:lnTo>
                  <a:lnTo>
                    <a:pt x="488" y="220"/>
                  </a:lnTo>
                  <a:lnTo>
                    <a:pt x="500" y="219"/>
                  </a:lnTo>
                  <a:lnTo>
                    <a:pt x="507" y="215"/>
                  </a:lnTo>
                  <a:lnTo>
                    <a:pt x="517" y="206"/>
                  </a:lnTo>
                  <a:lnTo>
                    <a:pt x="526" y="197"/>
                  </a:lnTo>
                  <a:lnTo>
                    <a:pt x="531" y="184"/>
                  </a:lnTo>
                  <a:lnTo>
                    <a:pt x="536" y="173"/>
                  </a:lnTo>
                  <a:lnTo>
                    <a:pt x="538" y="160"/>
                  </a:lnTo>
                  <a:lnTo>
                    <a:pt x="540" y="146"/>
                  </a:lnTo>
                  <a:lnTo>
                    <a:pt x="538" y="133"/>
                  </a:lnTo>
                  <a:lnTo>
                    <a:pt x="536" y="120"/>
                  </a:lnTo>
                  <a:lnTo>
                    <a:pt x="533" y="109"/>
                  </a:lnTo>
                  <a:lnTo>
                    <a:pt x="528" y="97"/>
                  </a:lnTo>
                  <a:lnTo>
                    <a:pt x="521" y="87"/>
                  </a:lnTo>
                  <a:lnTo>
                    <a:pt x="512" y="78"/>
                  </a:lnTo>
                  <a:lnTo>
                    <a:pt x="503" y="73"/>
                  </a:lnTo>
                  <a:lnTo>
                    <a:pt x="493" y="67"/>
                  </a:lnTo>
                  <a:lnTo>
                    <a:pt x="483" y="66"/>
                  </a:lnTo>
                  <a:lnTo>
                    <a:pt x="469" y="66"/>
                  </a:lnTo>
                  <a:lnTo>
                    <a:pt x="464" y="66"/>
                  </a:lnTo>
                  <a:lnTo>
                    <a:pt x="455" y="66"/>
                  </a:lnTo>
                  <a:lnTo>
                    <a:pt x="443" y="71"/>
                  </a:lnTo>
                  <a:lnTo>
                    <a:pt x="424" y="80"/>
                  </a:lnTo>
                  <a:lnTo>
                    <a:pt x="365" y="120"/>
                  </a:lnTo>
                  <a:lnTo>
                    <a:pt x="300" y="166"/>
                  </a:lnTo>
                  <a:lnTo>
                    <a:pt x="233" y="211"/>
                  </a:lnTo>
                  <a:lnTo>
                    <a:pt x="172" y="253"/>
                  </a:lnTo>
                  <a:lnTo>
                    <a:pt x="160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" name="Freeform 60"/>
            <p:cNvSpPr>
              <a:spLocks/>
            </p:cNvSpPr>
            <p:nvPr/>
          </p:nvSpPr>
          <p:spPr bwMode="auto">
            <a:xfrm rot="-5400000">
              <a:off x="473" y="4371"/>
              <a:ext cx="339" cy="131"/>
            </a:xfrm>
            <a:custGeom>
              <a:avLst/>
              <a:gdLst>
                <a:gd name="T0" fmla="*/ 0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1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1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160" y="0"/>
                  </a:moveTo>
                  <a:lnTo>
                    <a:pt x="39" y="0"/>
                  </a:lnTo>
                  <a:lnTo>
                    <a:pt x="0" y="53"/>
                  </a:lnTo>
                  <a:lnTo>
                    <a:pt x="0" y="262"/>
                  </a:lnTo>
                  <a:lnTo>
                    <a:pt x="8" y="255"/>
                  </a:lnTo>
                  <a:lnTo>
                    <a:pt x="15" y="248"/>
                  </a:lnTo>
                  <a:lnTo>
                    <a:pt x="19" y="246"/>
                  </a:lnTo>
                  <a:lnTo>
                    <a:pt x="22" y="244"/>
                  </a:lnTo>
                  <a:lnTo>
                    <a:pt x="26" y="242"/>
                  </a:lnTo>
                  <a:lnTo>
                    <a:pt x="31" y="242"/>
                  </a:lnTo>
                  <a:lnTo>
                    <a:pt x="43" y="246"/>
                  </a:lnTo>
                  <a:lnTo>
                    <a:pt x="62" y="253"/>
                  </a:lnTo>
                  <a:lnTo>
                    <a:pt x="81" y="257"/>
                  </a:lnTo>
                  <a:lnTo>
                    <a:pt x="107" y="260"/>
                  </a:lnTo>
                  <a:lnTo>
                    <a:pt x="132" y="262"/>
                  </a:lnTo>
                  <a:lnTo>
                    <a:pt x="150" y="262"/>
                  </a:lnTo>
                  <a:lnTo>
                    <a:pt x="174" y="253"/>
                  </a:lnTo>
                  <a:lnTo>
                    <a:pt x="193" y="246"/>
                  </a:lnTo>
                  <a:lnTo>
                    <a:pt x="210" y="242"/>
                  </a:lnTo>
                  <a:lnTo>
                    <a:pt x="236" y="242"/>
                  </a:lnTo>
                  <a:lnTo>
                    <a:pt x="257" y="244"/>
                  </a:lnTo>
                  <a:lnTo>
                    <a:pt x="281" y="249"/>
                  </a:lnTo>
                  <a:lnTo>
                    <a:pt x="295" y="255"/>
                  </a:lnTo>
                  <a:lnTo>
                    <a:pt x="307" y="258"/>
                  </a:lnTo>
                  <a:lnTo>
                    <a:pt x="310" y="255"/>
                  </a:lnTo>
                  <a:lnTo>
                    <a:pt x="314" y="253"/>
                  </a:lnTo>
                  <a:lnTo>
                    <a:pt x="315" y="249"/>
                  </a:lnTo>
                  <a:lnTo>
                    <a:pt x="315" y="248"/>
                  </a:lnTo>
                  <a:lnTo>
                    <a:pt x="308" y="231"/>
                  </a:lnTo>
                  <a:lnTo>
                    <a:pt x="303" y="220"/>
                  </a:lnTo>
                  <a:lnTo>
                    <a:pt x="298" y="213"/>
                  </a:lnTo>
                  <a:lnTo>
                    <a:pt x="291" y="202"/>
                  </a:lnTo>
                  <a:lnTo>
                    <a:pt x="286" y="195"/>
                  </a:lnTo>
                  <a:lnTo>
                    <a:pt x="279" y="189"/>
                  </a:lnTo>
                  <a:lnTo>
                    <a:pt x="272" y="186"/>
                  </a:lnTo>
                  <a:lnTo>
                    <a:pt x="264" y="182"/>
                  </a:lnTo>
                  <a:lnTo>
                    <a:pt x="255" y="178"/>
                  </a:lnTo>
                  <a:lnTo>
                    <a:pt x="246" y="177"/>
                  </a:lnTo>
                  <a:lnTo>
                    <a:pt x="236" y="175"/>
                  </a:lnTo>
                  <a:lnTo>
                    <a:pt x="226" y="175"/>
                  </a:lnTo>
                  <a:lnTo>
                    <a:pt x="222" y="173"/>
                  </a:lnTo>
                  <a:lnTo>
                    <a:pt x="220" y="173"/>
                  </a:lnTo>
                  <a:lnTo>
                    <a:pt x="219" y="162"/>
                  </a:lnTo>
                  <a:lnTo>
                    <a:pt x="215" y="144"/>
                  </a:lnTo>
                  <a:lnTo>
                    <a:pt x="210" y="133"/>
                  </a:lnTo>
                  <a:lnTo>
                    <a:pt x="205" y="124"/>
                  </a:lnTo>
                  <a:lnTo>
                    <a:pt x="196" y="113"/>
                  </a:lnTo>
                  <a:lnTo>
                    <a:pt x="186" y="106"/>
                  </a:lnTo>
                  <a:lnTo>
                    <a:pt x="177" y="100"/>
                  </a:lnTo>
                  <a:lnTo>
                    <a:pt x="172" y="98"/>
                  </a:lnTo>
                  <a:lnTo>
                    <a:pt x="167" y="96"/>
                  </a:lnTo>
                  <a:lnTo>
                    <a:pt x="162" y="96"/>
                  </a:lnTo>
                  <a:lnTo>
                    <a:pt x="158" y="96"/>
                  </a:lnTo>
                  <a:lnTo>
                    <a:pt x="157" y="100"/>
                  </a:lnTo>
                  <a:lnTo>
                    <a:pt x="155" y="104"/>
                  </a:lnTo>
                  <a:lnTo>
                    <a:pt x="155" y="109"/>
                  </a:lnTo>
                  <a:lnTo>
                    <a:pt x="155" y="113"/>
                  </a:lnTo>
                  <a:lnTo>
                    <a:pt x="157" y="118"/>
                  </a:lnTo>
                  <a:lnTo>
                    <a:pt x="164" y="129"/>
                  </a:lnTo>
                  <a:lnTo>
                    <a:pt x="167" y="138"/>
                  </a:lnTo>
                  <a:lnTo>
                    <a:pt x="167" y="147"/>
                  </a:lnTo>
                  <a:lnTo>
                    <a:pt x="167" y="155"/>
                  </a:lnTo>
                  <a:lnTo>
                    <a:pt x="167" y="164"/>
                  </a:lnTo>
                  <a:lnTo>
                    <a:pt x="165" y="169"/>
                  </a:lnTo>
                  <a:lnTo>
                    <a:pt x="162" y="175"/>
                  </a:lnTo>
                  <a:lnTo>
                    <a:pt x="158" y="180"/>
                  </a:lnTo>
                  <a:lnTo>
                    <a:pt x="155" y="184"/>
                  </a:lnTo>
                  <a:lnTo>
                    <a:pt x="150" y="187"/>
                  </a:lnTo>
                  <a:lnTo>
                    <a:pt x="139" y="193"/>
                  </a:lnTo>
                  <a:lnTo>
                    <a:pt x="127" y="197"/>
                  </a:lnTo>
                  <a:lnTo>
                    <a:pt x="117" y="197"/>
                  </a:lnTo>
                  <a:lnTo>
                    <a:pt x="107" y="198"/>
                  </a:lnTo>
                  <a:lnTo>
                    <a:pt x="93" y="197"/>
                  </a:lnTo>
                  <a:lnTo>
                    <a:pt x="84" y="197"/>
                  </a:lnTo>
                  <a:lnTo>
                    <a:pt x="77" y="193"/>
                  </a:lnTo>
                  <a:lnTo>
                    <a:pt x="67" y="189"/>
                  </a:lnTo>
                  <a:lnTo>
                    <a:pt x="60" y="180"/>
                  </a:lnTo>
                  <a:lnTo>
                    <a:pt x="51" y="171"/>
                  </a:lnTo>
                  <a:lnTo>
                    <a:pt x="44" y="158"/>
                  </a:lnTo>
                  <a:lnTo>
                    <a:pt x="41" y="146"/>
                  </a:lnTo>
                  <a:lnTo>
                    <a:pt x="38" y="133"/>
                  </a:lnTo>
                  <a:lnTo>
                    <a:pt x="38" y="122"/>
                  </a:lnTo>
                  <a:lnTo>
                    <a:pt x="38" y="111"/>
                  </a:lnTo>
                  <a:lnTo>
                    <a:pt x="39" y="102"/>
                  </a:lnTo>
                  <a:lnTo>
                    <a:pt x="44" y="86"/>
                  </a:lnTo>
                  <a:lnTo>
                    <a:pt x="51" y="73"/>
                  </a:lnTo>
                  <a:lnTo>
                    <a:pt x="60" y="62"/>
                  </a:lnTo>
                  <a:lnTo>
                    <a:pt x="69" y="53"/>
                  </a:lnTo>
                  <a:lnTo>
                    <a:pt x="79" y="46"/>
                  </a:lnTo>
                  <a:lnTo>
                    <a:pt x="91" y="42"/>
                  </a:lnTo>
                  <a:lnTo>
                    <a:pt x="108" y="42"/>
                  </a:lnTo>
                  <a:lnTo>
                    <a:pt x="124" y="44"/>
                  </a:lnTo>
                  <a:lnTo>
                    <a:pt x="141" y="49"/>
                  </a:lnTo>
                  <a:lnTo>
                    <a:pt x="148" y="51"/>
                  </a:lnTo>
                  <a:lnTo>
                    <a:pt x="153" y="55"/>
                  </a:lnTo>
                  <a:lnTo>
                    <a:pt x="164" y="62"/>
                  </a:lnTo>
                  <a:lnTo>
                    <a:pt x="200" y="87"/>
                  </a:lnTo>
                  <a:lnTo>
                    <a:pt x="239" y="116"/>
                  </a:lnTo>
                  <a:lnTo>
                    <a:pt x="281" y="146"/>
                  </a:lnTo>
                  <a:lnTo>
                    <a:pt x="322" y="177"/>
                  </a:lnTo>
                  <a:lnTo>
                    <a:pt x="364" y="204"/>
                  </a:lnTo>
                  <a:lnTo>
                    <a:pt x="402" y="228"/>
                  </a:lnTo>
                  <a:lnTo>
                    <a:pt x="421" y="237"/>
                  </a:lnTo>
                  <a:lnTo>
                    <a:pt x="438" y="246"/>
                  </a:lnTo>
                  <a:lnTo>
                    <a:pt x="455" y="251"/>
                  </a:lnTo>
                  <a:lnTo>
                    <a:pt x="469" y="257"/>
                  </a:lnTo>
                  <a:lnTo>
                    <a:pt x="488" y="257"/>
                  </a:lnTo>
                  <a:lnTo>
                    <a:pt x="507" y="255"/>
                  </a:lnTo>
                  <a:lnTo>
                    <a:pt x="519" y="251"/>
                  </a:lnTo>
                  <a:lnTo>
                    <a:pt x="529" y="246"/>
                  </a:lnTo>
                  <a:lnTo>
                    <a:pt x="540" y="238"/>
                  </a:lnTo>
                  <a:lnTo>
                    <a:pt x="548" y="231"/>
                  </a:lnTo>
                  <a:lnTo>
                    <a:pt x="557" y="220"/>
                  </a:lnTo>
                  <a:lnTo>
                    <a:pt x="566" y="209"/>
                  </a:lnTo>
                  <a:lnTo>
                    <a:pt x="572" y="198"/>
                  </a:lnTo>
                  <a:lnTo>
                    <a:pt x="579" y="187"/>
                  </a:lnTo>
                  <a:lnTo>
                    <a:pt x="581" y="180"/>
                  </a:lnTo>
                  <a:lnTo>
                    <a:pt x="588" y="175"/>
                  </a:lnTo>
                  <a:lnTo>
                    <a:pt x="588" y="73"/>
                  </a:lnTo>
                  <a:lnTo>
                    <a:pt x="531" y="0"/>
                  </a:lnTo>
                  <a:lnTo>
                    <a:pt x="198" y="0"/>
                  </a:lnTo>
                  <a:lnTo>
                    <a:pt x="200" y="4"/>
                  </a:lnTo>
                  <a:lnTo>
                    <a:pt x="203" y="9"/>
                  </a:lnTo>
                  <a:lnTo>
                    <a:pt x="207" y="13"/>
                  </a:lnTo>
                  <a:lnTo>
                    <a:pt x="210" y="15"/>
                  </a:lnTo>
                  <a:lnTo>
                    <a:pt x="215" y="16"/>
                  </a:lnTo>
                  <a:lnTo>
                    <a:pt x="219" y="18"/>
                  </a:lnTo>
                  <a:lnTo>
                    <a:pt x="231" y="24"/>
                  </a:lnTo>
                  <a:lnTo>
                    <a:pt x="243" y="25"/>
                  </a:lnTo>
                  <a:lnTo>
                    <a:pt x="255" y="24"/>
                  </a:lnTo>
                  <a:lnTo>
                    <a:pt x="265" y="22"/>
                  </a:lnTo>
                  <a:lnTo>
                    <a:pt x="269" y="24"/>
                  </a:lnTo>
                  <a:lnTo>
                    <a:pt x="271" y="25"/>
                  </a:lnTo>
                  <a:lnTo>
                    <a:pt x="274" y="36"/>
                  </a:lnTo>
                  <a:lnTo>
                    <a:pt x="281" y="47"/>
                  </a:lnTo>
                  <a:lnTo>
                    <a:pt x="284" y="53"/>
                  </a:lnTo>
                  <a:lnTo>
                    <a:pt x="288" y="56"/>
                  </a:lnTo>
                  <a:lnTo>
                    <a:pt x="293" y="62"/>
                  </a:lnTo>
                  <a:lnTo>
                    <a:pt x="300" y="66"/>
                  </a:lnTo>
                  <a:lnTo>
                    <a:pt x="303" y="69"/>
                  </a:lnTo>
                  <a:lnTo>
                    <a:pt x="310" y="73"/>
                  </a:lnTo>
                  <a:lnTo>
                    <a:pt x="315" y="73"/>
                  </a:lnTo>
                  <a:lnTo>
                    <a:pt x="322" y="73"/>
                  </a:lnTo>
                  <a:lnTo>
                    <a:pt x="324" y="71"/>
                  </a:lnTo>
                  <a:lnTo>
                    <a:pt x="327" y="69"/>
                  </a:lnTo>
                  <a:lnTo>
                    <a:pt x="327" y="56"/>
                  </a:lnTo>
                  <a:lnTo>
                    <a:pt x="322" y="44"/>
                  </a:lnTo>
                  <a:lnTo>
                    <a:pt x="319" y="33"/>
                  </a:lnTo>
                  <a:lnTo>
                    <a:pt x="319" y="29"/>
                  </a:lnTo>
                  <a:lnTo>
                    <a:pt x="321" y="25"/>
                  </a:lnTo>
                  <a:lnTo>
                    <a:pt x="326" y="20"/>
                  </a:lnTo>
                  <a:lnTo>
                    <a:pt x="331" y="18"/>
                  </a:lnTo>
                  <a:lnTo>
                    <a:pt x="338" y="16"/>
                  </a:lnTo>
                  <a:lnTo>
                    <a:pt x="343" y="16"/>
                  </a:lnTo>
                  <a:lnTo>
                    <a:pt x="350" y="18"/>
                  </a:lnTo>
                  <a:lnTo>
                    <a:pt x="355" y="20"/>
                  </a:lnTo>
                  <a:lnTo>
                    <a:pt x="362" y="24"/>
                  </a:lnTo>
                  <a:lnTo>
                    <a:pt x="365" y="29"/>
                  </a:lnTo>
                  <a:lnTo>
                    <a:pt x="362" y="38"/>
                  </a:lnTo>
                  <a:lnTo>
                    <a:pt x="360" y="47"/>
                  </a:lnTo>
                  <a:lnTo>
                    <a:pt x="358" y="55"/>
                  </a:lnTo>
                  <a:lnTo>
                    <a:pt x="358" y="64"/>
                  </a:lnTo>
                  <a:lnTo>
                    <a:pt x="362" y="80"/>
                  </a:lnTo>
                  <a:lnTo>
                    <a:pt x="365" y="100"/>
                  </a:lnTo>
                  <a:lnTo>
                    <a:pt x="374" y="111"/>
                  </a:lnTo>
                  <a:lnTo>
                    <a:pt x="383" y="122"/>
                  </a:lnTo>
                  <a:lnTo>
                    <a:pt x="388" y="127"/>
                  </a:lnTo>
                  <a:lnTo>
                    <a:pt x="393" y="131"/>
                  </a:lnTo>
                  <a:lnTo>
                    <a:pt x="400" y="133"/>
                  </a:lnTo>
                  <a:lnTo>
                    <a:pt x="407" y="133"/>
                  </a:lnTo>
                  <a:lnTo>
                    <a:pt x="410" y="137"/>
                  </a:lnTo>
                  <a:lnTo>
                    <a:pt x="415" y="138"/>
                  </a:lnTo>
                  <a:lnTo>
                    <a:pt x="417" y="137"/>
                  </a:lnTo>
                  <a:lnTo>
                    <a:pt x="419" y="137"/>
                  </a:lnTo>
                  <a:lnTo>
                    <a:pt x="421" y="133"/>
                  </a:lnTo>
                  <a:lnTo>
                    <a:pt x="421" y="131"/>
                  </a:lnTo>
                  <a:lnTo>
                    <a:pt x="421" y="124"/>
                  </a:lnTo>
                  <a:lnTo>
                    <a:pt x="419" y="116"/>
                  </a:lnTo>
                  <a:lnTo>
                    <a:pt x="415" y="107"/>
                  </a:lnTo>
                  <a:lnTo>
                    <a:pt x="412" y="96"/>
                  </a:lnTo>
                  <a:lnTo>
                    <a:pt x="412" y="82"/>
                  </a:lnTo>
                  <a:lnTo>
                    <a:pt x="419" y="67"/>
                  </a:lnTo>
                  <a:lnTo>
                    <a:pt x="428" y="56"/>
                  </a:lnTo>
                  <a:lnTo>
                    <a:pt x="433" y="53"/>
                  </a:lnTo>
                  <a:lnTo>
                    <a:pt x="440" y="47"/>
                  </a:lnTo>
                  <a:lnTo>
                    <a:pt x="446" y="46"/>
                  </a:lnTo>
                  <a:lnTo>
                    <a:pt x="455" y="42"/>
                  </a:lnTo>
                  <a:lnTo>
                    <a:pt x="465" y="40"/>
                  </a:lnTo>
                  <a:lnTo>
                    <a:pt x="478" y="40"/>
                  </a:lnTo>
                  <a:lnTo>
                    <a:pt x="488" y="42"/>
                  </a:lnTo>
                  <a:lnTo>
                    <a:pt x="500" y="46"/>
                  </a:lnTo>
                  <a:lnTo>
                    <a:pt x="507" y="49"/>
                  </a:lnTo>
                  <a:lnTo>
                    <a:pt x="517" y="56"/>
                  </a:lnTo>
                  <a:lnTo>
                    <a:pt x="526" y="67"/>
                  </a:lnTo>
                  <a:lnTo>
                    <a:pt x="531" y="78"/>
                  </a:lnTo>
                  <a:lnTo>
                    <a:pt x="536" y="91"/>
                  </a:lnTo>
                  <a:lnTo>
                    <a:pt x="538" y="104"/>
                  </a:lnTo>
                  <a:lnTo>
                    <a:pt x="540" y="116"/>
                  </a:lnTo>
                  <a:lnTo>
                    <a:pt x="538" y="129"/>
                  </a:lnTo>
                  <a:lnTo>
                    <a:pt x="536" y="142"/>
                  </a:lnTo>
                  <a:lnTo>
                    <a:pt x="533" y="155"/>
                  </a:lnTo>
                  <a:lnTo>
                    <a:pt x="528" y="166"/>
                  </a:lnTo>
                  <a:lnTo>
                    <a:pt x="521" y="175"/>
                  </a:lnTo>
                  <a:lnTo>
                    <a:pt x="512" y="184"/>
                  </a:lnTo>
                  <a:lnTo>
                    <a:pt x="503" y="191"/>
                  </a:lnTo>
                  <a:lnTo>
                    <a:pt x="493" y="195"/>
                  </a:lnTo>
                  <a:lnTo>
                    <a:pt x="483" y="198"/>
                  </a:lnTo>
                  <a:lnTo>
                    <a:pt x="469" y="198"/>
                  </a:lnTo>
                  <a:lnTo>
                    <a:pt x="464" y="198"/>
                  </a:lnTo>
                  <a:lnTo>
                    <a:pt x="455" y="197"/>
                  </a:lnTo>
                  <a:lnTo>
                    <a:pt x="443" y="193"/>
                  </a:lnTo>
                  <a:lnTo>
                    <a:pt x="424" y="184"/>
                  </a:lnTo>
                  <a:lnTo>
                    <a:pt x="365" y="142"/>
                  </a:lnTo>
                  <a:lnTo>
                    <a:pt x="300" y="96"/>
                  </a:lnTo>
                  <a:lnTo>
                    <a:pt x="233" y="53"/>
                  </a:lnTo>
                  <a:lnTo>
                    <a:pt x="172" y="9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" name="Freeform 61"/>
            <p:cNvSpPr>
              <a:spLocks/>
            </p:cNvSpPr>
            <p:nvPr/>
          </p:nvSpPr>
          <p:spPr bwMode="auto">
            <a:xfrm rot="-5400000">
              <a:off x="472" y="4031"/>
              <a:ext cx="341" cy="131"/>
            </a:xfrm>
            <a:custGeom>
              <a:avLst/>
              <a:gdLst>
                <a:gd name="T0" fmla="*/ 1 w 588"/>
                <a:gd name="T1" fmla="*/ 1 h 262"/>
                <a:gd name="T2" fmla="*/ 1 w 588"/>
                <a:gd name="T3" fmla="*/ 1 h 262"/>
                <a:gd name="T4" fmla="*/ 1 w 588"/>
                <a:gd name="T5" fmla="*/ 1 h 262"/>
                <a:gd name="T6" fmla="*/ 1 w 588"/>
                <a:gd name="T7" fmla="*/ 1 h 262"/>
                <a:gd name="T8" fmla="*/ 1 w 588"/>
                <a:gd name="T9" fmla="*/ 1 h 262"/>
                <a:gd name="T10" fmla="*/ 1 w 588"/>
                <a:gd name="T11" fmla="*/ 1 h 262"/>
                <a:gd name="T12" fmla="*/ 1 w 588"/>
                <a:gd name="T13" fmla="*/ 1 h 262"/>
                <a:gd name="T14" fmla="*/ 1 w 588"/>
                <a:gd name="T15" fmla="*/ 1 h 262"/>
                <a:gd name="T16" fmla="*/ 1 w 588"/>
                <a:gd name="T17" fmla="*/ 1 h 262"/>
                <a:gd name="T18" fmla="*/ 1 w 588"/>
                <a:gd name="T19" fmla="*/ 1 h 262"/>
                <a:gd name="T20" fmla="*/ 1 w 588"/>
                <a:gd name="T21" fmla="*/ 1 h 262"/>
                <a:gd name="T22" fmla="*/ 1 w 588"/>
                <a:gd name="T23" fmla="*/ 1 h 262"/>
                <a:gd name="T24" fmla="*/ 1 w 588"/>
                <a:gd name="T25" fmla="*/ 1 h 262"/>
                <a:gd name="T26" fmla="*/ 1 w 588"/>
                <a:gd name="T27" fmla="*/ 1 h 262"/>
                <a:gd name="T28" fmla="*/ 1 w 588"/>
                <a:gd name="T29" fmla="*/ 1 h 262"/>
                <a:gd name="T30" fmla="*/ 1 w 588"/>
                <a:gd name="T31" fmla="*/ 1 h 262"/>
                <a:gd name="T32" fmla="*/ 1 w 588"/>
                <a:gd name="T33" fmla="*/ 1 h 262"/>
                <a:gd name="T34" fmla="*/ 1 w 588"/>
                <a:gd name="T35" fmla="*/ 1 h 262"/>
                <a:gd name="T36" fmla="*/ 1 w 588"/>
                <a:gd name="T37" fmla="*/ 1 h 262"/>
                <a:gd name="T38" fmla="*/ 1 w 588"/>
                <a:gd name="T39" fmla="*/ 1 h 262"/>
                <a:gd name="T40" fmla="*/ 1 w 588"/>
                <a:gd name="T41" fmla="*/ 1 h 262"/>
                <a:gd name="T42" fmla="*/ 1 w 588"/>
                <a:gd name="T43" fmla="*/ 1 h 262"/>
                <a:gd name="T44" fmla="*/ 1 w 588"/>
                <a:gd name="T45" fmla="*/ 1 h 262"/>
                <a:gd name="T46" fmla="*/ 1 w 588"/>
                <a:gd name="T47" fmla="*/ 1 h 262"/>
                <a:gd name="T48" fmla="*/ 1 w 588"/>
                <a:gd name="T49" fmla="*/ 1 h 262"/>
                <a:gd name="T50" fmla="*/ 1 w 588"/>
                <a:gd name="T51" fmla="*/ 1 h 262"/>
                <a:gd name="T52" fmla="*/ 1 w 588"/>
                <a:gd name="T53" fmla="*/ 1 h 262"/>
                <a:gd name="T54" fmla="*/ 1 w 588"/>
                <a:gd name="T55" fmla="*/ 1 h 262"/>
                <a:gd name="T56" fmla="*/ 1 w 588"/>
                <a:gd name="T57" fmla="*/ 1 h 262"/>
                <a:gd name="T58" fmla="*/ 1 w 588"/>
                <a:gd name="T59" fmla="*/ 0 h 262"/>
                <a:gd name="T60" fmla="*/ 1 w 588"/>
                <a:gd name="T61" fmla="*/ 1 h 262"/>
                <a:gd name="T62" fmla="*/ 1 w 588"/>
                <a:gd name="T63" fmla="*/ 1 h 262"/>
                <a:gd name="T64" fmla="*/ 1 w 588"/>
                <a:gd name="T65" fmla="*/ 1 h 262"/>
                <a:gd name="T66" fmla="*/ 1 w 588"/>
                <a:gd name="T67" fmla="*/ 1 h 262"/>
                <a:gd name="T68" fmla="*/ 1 w 588"/>
                <a:gd name="T69" fmla="*/ 1 h 262"/>
                <a:gd name="T70" fmla="*/ 1 w 588"/>
                <a:gd name="T71" fmla="*/ 1 h 262"/>
                <a:gd name="T72" fmla="*/ 1 w 588"/>
                <a:gd name="T73" fmla="*/ 1 h 262"/>
                <a:gd name="T74" fmla="*/ 1 w 588"/>
                <a:gd name="T75" fmla="*/ 1 h 262"/>
                <a:gd name="T76" fmla="*/ 1 w 588"/>
                <a:gd name="T77" fmla="*/ 1 h 262"/>
                <a:gd name="T78" fmla="*/ 1 w 588"/>
                <a:gd name="T79" fmla="*/ 1 h 262"/>
                <a:gd name="T80" fmla="*/ 1 w 588"/>
                <a:gd name="T81" fmla="*/ 1 h 262"/>
                <a:gd name="T82" fmla="*/ 1 w 588"/>
                <a:gd name="T83" fmla="*/ 1 h 262"/>
                <a:gd name="T84" fmla="*/ 1 w 588"/>
                <a:gd name="T85" fmla="*/ 1 h 262"/>
                <a:gd name="T86" fmla="*/ 1 w 588"/>
                <a:gd name="T87" fmla="*/ 1 h 262"/>
                <a:gd name="T88" fmla="*/ 1 w 588"/>
                <a:gd name="T89" fmla="*/ 1 h 262"/>
                <a:gd name="T90" fmla="*/ 1 w 588"/>
                <a:gd name="T91" fmla="*/ 1 h 262"/>
                <a:gd name="T92" fmla="*/ 1 w 588"/>
                <a:gd name="T93" fmla="*/ 1 h 262"/>
                <a:gd name="T94" fmla="*/ 1 w 588"/>
                <a:gd name="T95" fmla="*/ 1 h 262"/>
                <a:gd name="T96" fmla="*/ 1 w 588"/>
                <a:gd name="T97" fmla="*/ 1 h 262"/>
                <a:gd name="T98" fmla="*/ 1 w 588"/>
                <a:gd name="T99" fmla="*/ 1 h 262"/>
                <a:gd name="T100" fmla="*/ 1 w 588"/>
                <a:gd name="T101" fmla="*/ 1 h 262"/>
                <a:gd name="T102" fmla="*/ 1 w 588"/>
                <a:gd name="T103" fmla="*/ 1 h 262"/>
                <a:gd name="T104" fmla="*/ 1 w 588"/>
                <a:gd name="T105" fmla="*/ 1 h 262"/>
                <a:gd name="T106" fmla="*/ 1 w 588"/>
                <a:gd name="T107" fmla="*/ 0 h 2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2"/>
                <a:gd name="T164" fmla="*/ 588 w 588"/>
                <a:gd name="T165" fmla="*/ 262 h 2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2">
                  <a:moveTo>
                    <a:pt x="426" y="0"/>
                  </a:moveTo>
                  <a:lnTo>
                    <a:pt x="547" y="0"/>
                  </a:lnTo>
                  <a:lnTo>
                    <a:pt x="588" y="51"/>
                  </a:lnTo>
                  <a:lnTo>
                    <a:pt x="588" y="260"/>
                  </a:lnTo>
                  <a:lnTo>
                    <a:pt x="580" y="255"/>
                  </a:lnTo>
                  <a:lnTo>
                    <a:pt x="573" y="247"/>
                  </a:lnTo>
                  <a:lnTo>
                    <a:pt x="569" y="246"/>
                  </a:lnTo>
                  <a:lnTo>
                    <a:pt x="566" y="242"/>
                  </a:lnTo>
                  <a:lnTo>
                    <a:pt x="562" y="242"/>
                  </a:lnTo>
                  <a:lnTo>
                    <a:pt x="557" y="240"/>
                  </a:lnTo>
                  <a:lnTo>
                    <a:pt x="545" y="246"/>
                  </a:lnTo>
                  <a:lnTo>
                    <a:pt x="524" y="253"/>
                  </a:lnTo>
                  <a:lnTo>
                    <a:pt x="505" y="256"/>
                  </a:lnTo>
                  <a:lnTo>
                    <a:pt x="480" y="260"/>
                  </a:lnTo>
                  <a:lnTo>
                    <a:pt x="454" y="262"/>
                  </a:lnTo>
                  <a:lnTo>
                    <a:pt x="436" y="260"/>
                  </a:lnTo>
                  <a:lnTo>
                    <a:pt x="412" y="253"/>
                  </a:lnTo>
                  <a:lnTo>
                    <a:pt x="395" y="246"/>
                  </a:lnTo>
                  <a:lnTo>
                    <a:pt x="378" y="242"/>
                  </a:lnTo>
                  <a:lnTo>
                    <a:pt x="352" y="240"/>
                  </a:lnTo>
                  <a:lnTo>
                    <a:pt x="331" y="244"/>
                  </a:lnTo>
                  <a:lnTo>
                    <a:pt x="307" y="247"/>
                  </a:lnTo>
                  <a:lnTo>
                    <a:pt x="293" y="255"/>
                  </a:lnTo>
                  <a:lnTo>
                    <a:pt x="281" y="256"/>
                  </a:lnTo>
                  <a:lnTo>
                    <a:pt x="276" y="255"/>
                  </a:lnTo>
                  <a:lnTo>
                    <a:pt x="274" y="251"/>
                  </a:lnTo>
                  <a:lnTo>
                    <a:pt x="273" y="249"/>
                  </a:lnTo>
                  <a:lnTo>
                    <a:pt x="273" y="247"/>
                  </a:lnTo>
                  <a:lnTo>
                    <a:pt x="278" y="229"/>
                  </a:lnTo>
                  <a:lnTo>
                    <a:pt x="283" y="220"/>
                  </a:lnTo>
                  <a:lnTo>
                    <a:pt x="288" y="213"/>
                  </a:lnTo>
                  <a:lnTo>
                    <a:pt x="297" y="200"/>
                  </a:lnTo>
                  <a:lnTo>
                    <a:pt x="302" y="195"/>
                  </a:lnTo>
                  <a:lnTo>
                    <a:pt x="307" y="189"/>
                  </a:lnTo>
                  <a:lnTo>
                    <a:pt x="314" y="185"/>
                  </a:lnTo>
                  <a:lnTo>
                    <a:pt x="323" y="182"/>
                  </a:lnTo>
                  <a:lnTo>
                    <a:pt x="331" y="178"/>
                  </a:lnTo>
                  <a:lnTo>
                    <a:pt x="342" y="176"/>
                  </a:lnTo>
                  <a:lnTo>
                    <a:pt x="352" y="175"/>
                  </a:lnTo>
                  <a:lnTo>
                    <a:pt x="362" y="176"/>
                  </a:lnTo>
                  <a:lnTo>
                    <a:pt x="366" y="171"/>
                  </a:lnTo>
                  <a:lnTo>
                    <a:pt x="367" y="162"/>
                  </a:lnTo>
                  <a:lnTo>
                    <a:pt x="373" y="144"/>
                  </a:lnTo>
                  <a:lnTo>
                    <a:pt x="376" y="133"/>
                  </a:lnTo>
                  <a:lnTo>
                    <a:pt x="383" y="122"/>
                  </a:lnTo>
                  <a:lnTo>
                    <a:pt x="390" y="113"/>
                  </a:lnTo>
                  <a:lnTo>
                    <a:pt x="402" y="104"/>
                  </a:lnTo>
                  <a:lnTo>
                    <a:pt x="409" y="100"/>
                  </a:lnTo>
                  <a:lnTo>
                    <a:pt x="416" y="96"/>
                  </a:lnTo>
                  <a:lnTo>
                    <a:pt x="421" y="96"/>
                  </a:lnTo>
                  <a:lnTo>
                    <a:pt x="426" y="94"/>
                  </a:lnTo>
                  <a:lnTo>
                    <a:pt x="428" y="96"/>
                  </a:lnTo>
                  <a:lnTo>
                    <a:pt x="431" y="98"/>
                  </a:lnTo>
                  <a:lnTo>
                    <a:pt x="431" y="104"/>
                  </a:lnTo>
                  <a:lnTo>
                    <a:pt x="431" y="109"/>
                  </a:lnTo>
                  <a:lnTo>
                    <a:pt x="431" y="111"/>
                  </a:lnTo>
                  <a:lnTo>
                    <a:pt x="430" y="118"/>
                  </a:lnTo>
                  <a:lnTo>
                    <a:pt x="424" y="127"/>
                  </a:lnTo>
                  <a:lnTo>
                    <a:pt x="421" y="136"/>
                  </a:lnTo>
                  <a:lnTo>
                    <a:pt x="419" y="145"/>
                  </a:lnTo>
                  <a:lnTo>
                    <a:pt x="419" y="155"/>
                  </a:lnTo>
                  <a:lnTo>
                    <a:pt x="421" y="162"/>
                  </a:lnTo>
                  <a:lnTo>
                    <a:pt x="423" y="169"/>
                  </a:lnTo>
                  <a:lnTo>
                    <a:pt x="424" y="175"/>
                  </a:lnTo>
                  <a:lnTo>
                    <a:pt x="428" y="180"/>
                  </a:lnTo>
                  <a:lnTo>
                    <a:pt x="433" y="184"/>
                  </a:lnTo>
                  <a:lnTo>
                    <a:pt x="436" y="187"/>
                  </a:lnTo>
                  <a:lnTo>
                    <a:pt x="447" y="193"/>
                  </a:lnTo>
                  <a:lnTo>
                    <a:pt x="459" y="195"/>
                  </a:lnTo>
                  <a:lnTo>
                    <a:pt x="471" y="196"/>
                  </a:lnTo>
                  <a:lnTo>
                    <a:pt x="481" y="196"/>
                  </a:lnTo>
                  <a:lnTo>
                    <a:pt x="495" y="196"/>
                  </a:lnTo>
                  <a:lnTo>
                    <a:pt x="502" y="196"/>
                  </a:lnTo>
                  <a:lnTo>
                    <a:pt x="511" y="193"/>
                  </a:lnTo>
                  <a:lnTo>
                    <a:pt x="519" y="187"/>
                  </a:lnTo>
                  <a:lnTo>
                    <a:pt x="528" y="180"/>
                  </a:lnTo>
                  <a:lnTo>
                    <a:pt x="535" y="171"/>
                  </a:lnTo>
                  <a:lnTo>
                    <a:pt x="542" y="158"/>
                  </a:lnTo>
                  <a:lnTo>
                    <a:pt x="547" y="145"/>
                  </a:lnTo>
                  <a:lnTo>
                    <a:pt x="549" y="133"/>
                  </a:lnTo>
                  <a:lnTo>
                    <a:pt x="550" y="122"/>
                  </a:lnTo>
                  <a:lnTo>
                    <a:pt x="550" y="111"/>
                  </a:lnTo>
                  <a:lnTo>
                    <a:pt x="549" y="102"/>
                  </a:lnTo>
                  <a:lnTo>
                    <a:pt x="542" y="85"/>
                  </a:lnTo>
                  <a:lnTo>
                    <a:pt x="535" y="71"/>
                  </a:lnTo>
                  <a:lnTo>
                    <a:pt x="528" y="62"/>
                  </a:lnTo>
                  <a:lnTo>
                    <a:pt x="519" y="53"/>
                  </a:lnTo>
                  <a:lnTo>
                    <a:pt x="509" y="45"/>
                  </a:lnTo>
                  <a:lnTo>
                    <a:pt x="497" y="42"/>
                  </a:lnTo>
                  <a:lnTo>
                    <a:pt x="478" y="42"/>
                  </a:lnTo>
                  <a:lnTo>
                    <a:pt x="462" y="44"/>
                  </a:lnTo>
                  <a:lnTo>
                    <a:pt x="447" y="47"/>
                  </a:lnTo>
                  <a:lnTo>
                    <a:pt x="438" y="51"/>
                  </a:lnTo>
                  <a:lnTo>
                    <a:pt x="433" y="54"/>
                  </a:lnTo>
                  <a:lnTo>
                    <a:pt x="424" y="62"/>
                  </a:lnTo>
                  <a:lnTo>
                    <a:pt x="388" y="87"/>
                  </a:lnTo>
                  <a:lnTo>
                    <a:pt x="348" y="116"/>
                  </a:lnTo>
                  <a:lnTo>
                    <a:pt x="307" y="145"/>
                  </a:lnTo>
                  <a:lnTo>
                    <a:pt x="266" y="176"/>
                  </a:lnTo>
                  <a:lnTo>
                    <a:pt x="224" y="204"/>
                  </a:lnTo>
                  <a:lnTo>
                    <a:pt x="185" y="227"/>
                  </a:lnTo>
                  <a:lnTo>
                    <a:pt x="167" y="236"/>
                  </a:lnTo>
                  <a:lnTo>
                    <a:pt x="150" y="246"/>
                  </a:lnTo>
                  <a:lnTo>
                    <a:pt x="133" y="251"/>
                  </a:lnTo>
                  <a:lnTo>
                    <a:pt x="117" y="256"/>
                  </a:lnTo>
                  <a:lnTo>
                    <a:pt x="98" y="256"/>
                  </a:lnTo>
                  <a:lnTo>
                    <a:pt x="79" y="255"/>
                  </a:lnTo>
                  <a:lnTo>
                    <a:pt x="69" y="251"/>
                  </a:lnTo>
                  <a:lnTo>
                    <a:pt x="59" y="246"/>
                  </a:lnTo>
                  <a:lnTo>
                    <a:pt x="48" y="238"/>
                  </a:lnTo>
                  <a:lnTo>
                    <a:pt x="40" y="229"/>
                  </a:lnTo>
                  <a:lnTo>
                    <a:pt x="29" y="220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9" y="187"/>
                  </a:lnTo>
                  <a:lnTo>
                    <a:pt x="5" y="180"/>
                  </a:lnTo>
                  <a:lnTo>
                    <a:pt x="0" y="175"/>
                  </a:lnTo>
                  <a:lnTo>
                    <a:pt x="0" y="73"/>
                  </a:lnTo>
                  <a:lnTo>
                    <a:pt x="57" y="0"/>
                  </a:lnTo>
                  <a:lnTo>
                    <a:pt x="388" y="0"/>
                  </a:lnTo>
                  <a:lnTo>
                    <a:pt x="388" y="3"/>
                  </a:lnTo>
                  <a:lnTo>
                    <a:pt x="385" y="7"/>
                  </a:lnTo>
                  <a:lnTo>
                    <a:pt x="380" y="13"/>
                  </a:lnTo>
                  <a:lnTo>
                    <a:pt x="376" y="14"/>
                  </a:lnTo>
                  <a:lnTo>
                    <a:pt x="373" y="16"/>
                  </a:lnTo>
                  <a:lnTo>
                    <a:pt x="369" y="18"/>
                  </a:lnTo>
                  <a:lnTo>
                    <a:pt x="355" y="22"/>
                  </a:lnTo>
                  <a:lnTo>
                    <a:pt x="343" y="23"/>
                  </a:lnTo>
                  <a:lnTo>
                    <a:pt x="333" y="23"/>
                  </a:lnTo>
                  <a:lnTo>
                    <a:pt x="321" y="2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34"/>
                  </a:lnTo>
                  <a:lnTo>
                    <a:pt x="307" y="47"/>
                  </a:lnTo>
                  <a:lnTo>
                    <a:pt x="304" y="53"/>
                  </a:lnTo>
                  <a:lnTo>
                    <a:pt x="298" y="56"/>
                  </a:lnTo>
                  <a:lnTo>
                    <a:pt x="293" y="60"/>
                  </a:lnTo>
                  <a:lnTo>
                    <a:pt x="288" y="64"/>
                  </a:lnTo>
                  <a:lnTo>
                    <a:pt x="283" y="69"/>
                  </a:lnTo>
                  <a:lnTo>
                    <a:pt x="278" y="73"/>
                  </a:lnTo>
                  <a:lnTo>
                    <a:pt x="271" y="74"/>
                  </a:lnTo>
                  <a:lnTo>
                    <a:pt x="266" y="74"/>
                  </a:lnTo>
                  <a:lnTo>
                    <a:pt x="264" y="71"/>
                  </a:lnTo>
                  <a:lnTo>
                    <a:pt x="260" y="69"/>
                  </a:lnTo>
                  <a:lnTo>
                    <a:pt x="260" y="54"/>
                  </a:lnTo>
                  <a:lnTo>
                    <a:pt x="266" y="44"/>
                  </a:lnTo>
                  <a:lnTo>
                    <a:pt x="269" y="31"/>
                  </a:lnTo>
                  <a:lnTo>
                    <a:pt x="269" y="29"/>
                  </a:lnTo>
                  <a:lnTo>
                    <a:pt x="267" y="25"/>
                  </a:lnTo>
                  <a:lnTo>
                    <a:pt x="262" y="20"/>
                  </a:lnTo>
                  <a:lnTo>
                    <a:pt x="257" y="16"/>
                  </a:lnTo>
                  <a:lnTo>
                    <a:pt x="250" y="14"/>
                  </a:lnTo>
                  <a:lnTo>
                    <a:pt x="243" y="14"/>
                  </a:lnTo>
                  <a:lnTo>
                    <a:pt x="238" y="16"/>
                  </a:lnTo>
                  <a:lnTo>
                    <a:pt x="231" y="20"/>
                  </a:lnTo>
                  <a:lnTo>
                    <a:pt x="226" y="23"/>
                  </a:lnTo>
                  <a:lnTo>
                    <a:pt x="221" y="27"/>
                  </a:lnTo>
                  <a:lnTo>
                    <a:pt x="224" y="38"/>
                  </a:lnTo>
                  <a:lnTo>
                    <a:pt x="228" y="47"/>
                  </a:lnTo>
                  <a:lnTo>
                    <a:pt x="228" y="54"/>
                  </a:lnTo>
                  <a:lnTo>
                    <a:pt x="228" y="62"/>
                  </a:lnTo>
                  <a:lnTo>
                    <a:pt x="226" y="78"/>
                  </a:lnTo>
                  <a:lnTo>
                    <a:pt x="221" y="100"/>
                  </a:lnTo>
                  <a:lnTo>
                    <a:pt x="212" y="111"/>
                  </a:lnTo>
                  <a:lnTo>
                    <a:pt x="204" y="122"/>
                  </a:lnTo>
                  <a:lnTo>
                    <a:pt x="198" y="125"/>
                  </a:lnTo>
                  <a:lnTo>
                    <a:pt x="193" y="129"/>
                  </a:lnTo>
                  <a:lnTo>
                    <a:pt x="188" y="133"/>
                  </a:lnTo>
                  <a:lnTo>
                    <a:pt x="181" y="133"/>
                  </a:lnTo>
                  <a:lnTo>
                    <a:pt x="178" y="136"/>
                  </a:lnTo>
                  <a:lnTo>
                    <a:pt x="172" y="136"/>
                  </a:lnTo>
                  <a:lnTo>
                    <a:pt x="169" y="136"/>
                  </a:lnTo>
                  <a:lnTo>
                    <a:pt x="167" y="135"/>
                  </a:lnTo>
                  <a:lnTo>
                    <a:pt x="167" y="133"/>
                  </a:lnTo>
                  <a:lnTo>
                    <a:pt x="166" y="131"/>
                  </a:lnTo>
                  <a:lnTo>
                    <a:pt x="166" y="124"/>
                  </a:lnTo>
                  <a:lnTo>
                    <a:pt x="169" y="114"/>
                  </a:lnTo>
                  <a:lnTo>
                    <a:pt x="172" y="105"/>
                  </a:lnTo>
                  <a:lnTo>
                    <a:pt x="174" y="94"/>
                  </a:lnTo>
                  <a:lnTo>
                    <a:pt x="176" y="82"/>
                  </a:lnTo>
                  <a:lnTo>
                    <a:pt x="167" y="67"/>
                  </a:lnTo>
                  <a:lnTo>
                    <a:pt x="160" y="56"/>
                  </a:lnTo>
                  <a:lnTo>
                    <a:pt x="155" y="51"/>
                  </a:lnTo>
                  <a:lnTo>
                    <a:pt x="148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1" y="40"/>
                  </a:lnTo>
                  <a:lnTo>
                    <a:pt x="110" y="40"/>
                  </a:lnTo>
                  <a:lnTo>
                    <a:pt x="98" y="42"/>
                  </a:lnTo>
                  <a:lnTo>
                    <a:pt x="88" y="44"/>
                  </a:lnTo>
                  <a:lnTo>
                    <a:pt x="79" y="47"/>
                  </a:lnTo>
                  <a:lnTo>
                    <a:pt x="71" y="56"/>
                  </a:lnTo>
                  <a:lnTo>
                    <a:pt x="62" y="67"/>
                  </a:lnTo>
                  <a:lnTo>
                    <a:pt x="57" y="78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8" y="116"/>
                  </a:lnTo>
                  <a:lnTo>
                    <a:pt x="48" y="129"/>
                  </a:lnTo>
                  <a:lnTo>
                    <a:pt x="50" y="142"/>
                  </a:lnTo>
                  <a:lnTo>
                    <a:pt x="55" y="153"/>
                  </a:lnTo>
                  <a:lnTo>
                    <a:pt x="59" y="165"/>
                  </a:lnTo>
                  <a:lnTo>
                    <a:pt x="66" y="175"/>
                  </a:lnTo>
                  <a:lnTo>
                    <a:pt x="74" y="184"/>
                  </a:lnTo>
                  <a:lnTo>
                    <a:pt x="83" y="189"/>
                  </a:lnTo>
                  <a:lnTo>
                    <a:pt x="93" y="195"/>
                  </a:lnTo>
                  <a:lnTo>
                    <a:pt x="103" y="196"/>
                  </a:lnTo>
                  <a:lnTo>
                    <a:pt x="117" y="196"/>
                  </a:lnTo>
                  <a:lnTo>
                    <a:pt x="122" y="198"/>
                  </a:lnTo>
                  <a:lnTo>
                    <a:pt x="131" y="196"/>
                  </a:lnTo>
                  <a:lnTo>
                    <a:pt x="143" y="191"/>
                  </a:lnTo>
                  <a:lnTo>
                    <a:pt x="162" y="184"/>
                  </a:lnTo>
                  <a:lnTo>
                    <a:pt x="221" y="142"/>
                  </a:lnTo>
                  <a:lnTo>
                    <a:pt x="288" y="96"/>
                  </a:lnTo>
                  <a:lnTo>
                    <a:pt x="354" y="51"/>
                  </a:lnTo>
                  <a:lnTo>
                    <a:pt x="416" y="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0" name="Freeform 62"/>
            <p:cNvSpPr>
              <a:spLocks/>
            </p:cNvSpPr>
            <p:nvPr/>
          </p:nvSpPr>
          <p:spPr bwMode="auto">
            <a:xfrm rot="-5400000">
              <a:off x="339" y="4030"/>
              <a:ext cx="341" cy="132"/>
            </a:xfrm>
            <a:custGeom>
              <a:avLst/>
              <a:gdLst>
                <a:gd name="T0" fmla="*/ 1 w 588"/>
                <a:gd name="T1" fmla="*/ 0 h 264"/>
                <a:gd name="T2" fmla="*/ 1 w 588"/>
                <a:gd name="T3" fmla="*/ 1 h 264"/>
                <a:gd name="T4" fmla="*/ 1 w 588"/>
                <a:gd name="T5" fmla="*/ 1 h 264"/>
                <a:gd name="T6" fmla="*/ 1 w 588"/>
                <a:gd name="T7" fmla="*/ 1 h 264"/>
                <a:gd name="T8" fmla="*/ 1 w 588"/>
                <a:gd name="T9" fmla="*/ 1 h 264"/>
                <a:gd name="T10" fmla="*/ 1 w 588"/>
                <a:gd name="T11" fmla="*/ 1 h 264"/>
                <a:gd name="T12" fmla="*/ 1 w 588"/>
                <a:gd name="T13" fmla="*/ 1 h 264"/>
                <a:gd name="T14" fmla="*/ 1 w 588"/>
                <a:gd name="T15" fmla="*/ 1 h 264"/>
                <a:gd name="T16" fmla="*/ 1 w 588"/>
                <a:gd name="T17" fmla="*/ 1 h 264"/>
                <a:gd name="T18" fmla="*/ 1 w 588"/>
                <a:gd name="T19" fmla="*/ 1 h 264"/>
                <a:gd name="T20" fmla="*/ 1 w 588"/>
                <a:gd name="T21" fmla="*/ 1 h 264"/>
                <a:gd name="T22" fmla="*/ 1 w 588"/>
                <a:gd name="T23" fmla="*/ 1 h 264"/>
                <a:gd name="T24" fmla="*/ 1 w 588"/>
                <a:gd name="T25" fmla="*/ 1 h 264"/>
                <a:gd name="T26" fmla="*/ 1 w 588"/>
                <a:gd name="T27" fmla="*/ 1 h 264"/>
                <a:gd name="T28" fmla="*/ 1 w 588"/>
                <a:gd name="T29" fmla="*/ 1 h 264"/>
                <a:gd name="T30" fmla="*/ 1 w 588"/>
                <a:gd name="T31" fmla="*/ 1 h 264"/>
                <a:gd name="T32" fmla="*/ 1 w 588"/>
                <a:gd name="T33" fmla="*/ 1 h 264"/>
                <a:gd name="T34" fmla="*/ 1 w 588"/>
                <a:gd name="T35" fmla="*/ 1 h 264"/>
                <a:gd name="T36" fmla="*/ 1 w 588"/>
                <a:gd name="T37" fmla="*/ 1 h 264"/>
                <a:gd name="T38" fmla="*/ 1 w 588"/>
                <a:gd name="T39" fmla="*/ 1 h 264"/>
                <a:gd name="T40" fmla="*/ 1 w 588"/>
                <a:gd name="T41" fmla="*/ 1 h 264"/>
                <a:gd name="T42" fmla="*/ 1 w 588"/>
                <a:gd name="T43" fmla="*/ 1 h 264"/>
                <a:gd name="T44" fmla="*/ 1 w 588"/>
                <a:gd name="T45" fmla="*/ 1 h 264"/>
                <a:gd name="T46" fmla="*/ 1 w 588"/>
                <a:gd name="T47" fmla="*/ 1 h 264"/>
                <a:gd name="T48" fmla="*/ 1 w 588"/>
                <a:gd name="T49" fmla="*/ 1 h 264"/>
                <a:gd name="T50" fmla="*/ 1 w 588"/>
                <a:gd name="T51" fmla="*/ 1 h 264"/>
                <a:gd name="T52" fmla="*/ 1 w 588"/>
                <a:gd name="T53" fmla="*/ 1 h 264"/>
                <a:gd name="T54" fmla="*/ 1 w 588"/>
                <a:gd name="T55" fmla="*/ 1 h 264"/>
                <a:gd name="T56" fmla="*/ 1 w 588"/>
                <a:gd name="T57" fmla="*/ 1 h 264"/>
                <a:gd name="T58" fmla="*/ 1 w 588"/>
                <a:gd name="T59" fmla="*/ 1 h 264"/>
                <a:gd name="T60" fmla="*/ 1 w 588"/>
                <a:gd name="T61" fmla="*/ 1 h 264"/>
                <a:gd name="T62" fmla="*/ 1 w 588"/>
                <a:gd name="T63" fmla="*/ 1 h 264"/>
                <a:gd name="T64" fmla="*/ 1 w 588"/>
                <a:gd name="T65" fmla="*/ 1 h 264"/>
                <a:gd name="T66" fmla="*/ 1 w 588"/>
                <a:gd name="T67" fmla="*/ 1 h 264"/>
                <a:gd name="T68" fmla="*/ 1 w 588"/>
                <a:gd name="T69" fmla="*/ 1 h 264"/>
                <a:gd name="T70" fmla="*/ 1 w 588"/>
                <a:gd name="T71" fmla="*/ 1 h 264"/>
                <a:gd name="T72" fmla="*/ 1 w 588"/>
                <a:gd name="T73" fmla="*/ 1 h 264"/>
                <a:gd name="T74" fmla="*/ 1 w 588"/>
                <a:gd name="T75" fmla="*/ 1 h 264"/>
                <a:gd name="T76" fmla="*/ 1 w 588"/>
                <a:gd name="T77" fmla="*/ 1 h 264"/>
                <a:gd name="T78" fmla="*/ 1 w 588"/>
                <a:gd name="T79" fmla="*/ 1 h 264"/>
                <a:gd name="T80" fmla="*/ 1 w 588"/>
                <a:gd name="T81" fmla="*/ 1 h 264"/>
                <a:gd name="T82" fmla="*/ 1 w 588"/>
                <a:gd name="T83" fmla="*/ 1 h 264"/>
                <a:gd name="T84" fmla="*/ 1 w 588"/>
                <a:gd name="T85" fmla="*/ 1 h 264"/>
                <a:gd name="T86" fmla="*/ 1 w 588"/>
                <a:gd name="T87" fmla="*/ 1 h 264"/>
                <a:gd name="T88" fmla="*/ 1 w 588"/>
                <a:gd name="T89" fmla="*/ 1 h 264"/>
                <a:gd name="T90" fmla="*/ 1 w 588"/>
                <a:gd name="T91" fmla="*/ 1 h 264"/>
                <a:gd name="T92" fmla="*/ 1 w 588"/>
                <a:gd name="T93" fmla="*/ 1 h 264"/>
                <a:gd name="T94" fmla="*/ 1 w 588"/>
                <a:gd name="T95" fmla="*/ 1 h 264"/>
                <a:gd name="T96" fmla="*/ 1 w 588"/>
                <a:gd name="T97" fmla="*/ 1 h 264"/>
                <a:gd name="T98" fmla="*/ 1 w 588"/>
                <a:gd name="T99" fmla="*/ 1 h 264"/>
                <a:gd name="T100" fmla="*/ 1 w 588"/>
                <a:gd name="T101" fmla="*/ 1 h 264"/>
                <a:gd name="T102" fmla="*/ 1 w 588"/>
                <a:gd name="T103" fmla="*/ 1 h 264"/>
                <a:gd name="T104" fmla="*/ 1 w 588"/>
                <a:gd name="T105" fmla="*/ 1 h 264"/>
                <a:gd name="T106" fmla="*/ 1 w 588"/>
                <a:gd name="T107" fmla="*/ 1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264"/>
                <a:gd name="T164" fmla="*/ 588 w 588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264">
                  <a:moveTo>
                    <a:pt x="426" y="264"/>
                  </a:moveTo>
                  <a:lnTo>
                    <a:pt x="547" y="264"/>
                  </a:lnTo>
                  <a:lnTo>
                    <a:pt x="588" y="211"/>
                  </a:lnTo>
                  <a:lnTo>
                    <a:pt x="588" y="0"/>
                  </a:lnTo>
                  <a:lnTo>
                    <a:pt x="580" y="7"/>
                  </a:lnTo>
                  <a:lnTo>
                    <a:pt x="573" y="14"/>
                  </a:lnTo>
                  <a:lnTo>
                    <a:pt x="569" y="16"/>
                  </a:lnTo>
                  <a:lnTo>
                    <a:pt x="566" y="20"/>
                  </a:lnTo>
                  <a:lnTo>
                    <a:pt x="562" y="20"/>
                  </a:lnTo>
                  <a:lnTo>
                    <a:pt x="557" y="22"/>
                  </a:lnTo>
                  <a:lnTo>
                    <a:pt x="545" y="16"/>
                  </a:lnTo>
                  <a:lnTo>
                    <a:pt x="524" y="9"/>
                  </a:lnTo>
                  <a:lnTo>
                    <a:pt x="505" y="5"/>
                  </a:lnTo>
                  <a:lnTo>
                    <a:pt x="480" y="2"/>
                  </a:lnTo>
                  <a:lnTo>
                    <a:pt x="454" y="0"/>
                  </a:lnTo>
                  <a:lnTo>
                    <a:pt x="436" y="2"/>
                  </a:lnTo>
                  <a:lnTo>
                    <a:pt x="412" y="9"/>
                  </a:lnTo>
                  <a:lnTo>
                    <a:pt x="395" y="16"/>
                  </a:lnTo>
                  <a:lnTo>
                    <a:pt x="386" y="18"/>
                  </a:lnTo>
                  <a:lnTo>
                    <a:pt x="378" y="20"/>
                  </a:lnTo>
                  <a:lnTo>
                    <a:pt x="366" y="20"/>
                  </a:lnTo>
                  <a:lnTo>
                    <a:pt x="352" y="20"/>
                  </a:lnTo>
                  <a:lnTo>
                    <a:pt x="331" y="18"/>
                  </a:lnTo>
                  <a:lnTo>
                    <a:pt x="307" y="14"/>
                  </a:lnTo>
                  <a:lnTo>
                    <a:pt x="293" y="7"/>
                  </a:lnTo>
                  <a:lnTo>
                    <a:pt x="281" y="4"/>
                  </a:lnTo>
                  <a:lnTo>
                    <a:pt x="276" y="5"/>
                  </a:lnTo>
                  <a:lnTo>
                    <a:pt x="274" y="9"/>
                  </a:lnTo>
                  <a:lnTo>
                    <a:pt x="273" y="13"/>
                  </a:lnTo>
                  <a:lnTo>
                    <a:pt x="273" y="14"/>
                  </a:lnTo>
                  <a:lnTo>
                    <a:pt x="278" y="31"/>
                  </a:lnTo>
                  <a:lnTo>
                    <a:pt x="283" y="42"/>
                  </a:lnTo>
                  <a:lnTo>
                    <a:pt x="288" y="49"/>
                  </a:lnTo>
                  <a:lnTo>
                    <a:pt x="297" y="62"/>
                  </a:lnTo>
                  <a:lnTo>
                    <a:pt x="302" y="67"/>
                  </a:lnTo>
                  <a:lnTo>
                    <a:pt x="307" y="73"/>
                  </a:lnTo>
                  <a:lnTo>
                    <a:pt x="314" y="76"/>
                  </a:lnTo>
                  <a:lnTo>
                    <a:pt x="323" y="80"/>
                  </a:lnTo>
                  <a:lnTo>
                    <a:pt x="331" y="84"/>
                  </a:lnTo>
                  <a:lnTo>
                    <a:pt x="342" y="85"/>
                  </a:lnTo>
                  <a:lnTo>
                    <a:pt x="352" y="87"/>
                  </a:lnTo>
                  <a:lnTo>
                    <a:pt x="362" y="87"/>
                  </a:lnTo>
                  <a:lnTo>
                    <a:pt x="366" y="91"/>
                  </a:lnTo>
                  <a:lnTo>
                    <a:pt x="367" y="100"/>
                  </a:lnTo>
                  <a:lnTo>
                    <a:pt x="373" y="118"/>
                  </a:lnTo>
                  <a:lnTo>
                    <a:pt x="376" y="129"/>
                  </a:lnTo>
                  <a:lnTo>
                    <a:pt x="383" y="138"/>
                  </a:lnTo>
                  <a:lnTo>
                    <a:pt x="390" y="149"/>
                  </a:lnTo>
                  <a:lnTo>
                    <a:pt x="402" y="156"/>
                  </a:lnTo>
                  <a:lnTo>
                    <a:pt x="409" y="162"/>
                  </a:lnTo>
                  <a:lnTo>
                    <a:pt x="416" y="166"/>
                  </a:lnTo>
                  <a:lnTo>
                    <a:pt x="421" y="166"/>
                  </a:lnTo>
                  <a:lnTo>
                    <a:pt x="426" y="167"/>
                  </a:lnTo>
                  <a:lnTo>
                    <a:pt x="428" y="166"/>
                  </a:lnTo>
                  <a:lnTo>
                    <a:pt x="431" y="164"/>
                  </a:lnTo>
                  <a:lnTo>
                    <a:pt x="431" y="158"/>
                  </a:lnTo>
                  <a:lnTo>
                    <a:pt x="431" y="153"/>
                  </a:lnTo>
                  <a:lnTo>
                    <a:pt x="431" y="151"/>
                  </a:lnTo>
                  <a:lnTo>
                    <a:pt x="430" y="142"/>
                  </a:lnTo>
                  <a:lnTo>
                    <a:pt x="424" y="133"/>
                  </a:lnTo>
                  <a:lnTo>
                    <a:pt x="421" y="124"/>
                  </a:lnTo>
                  <a:lnTo>
                    <a:pt x="419" y="115"/>
                  </a:lnTo>
                  <a:lnTo>
                    <a:pt x="419" y="105"/>
                  </a:lnTo>
                  <a:lnTo>
                    <a:pt x="421" y="98"/>
                  </a:lnTo>
                  <a:lnTo>
                    <a:pt x="423" y="93"/>
                  </a:lnTo>
                  <a:lnTo>
                    <a:pt x="424" y="87"/>
                  </a:lnTo>
                  <a:lnTo>
                    <a:pt x="428" y="82"/>
                  </a:lnTo>
                  <a:lnTo>
                    <a:pt x="433" y="78"/>
                  </a:lnTo>
                  <a:lnTo>
                    <a:pt x="436" y="75"/>
                  </a:lnTo>
                  <a:lnTo>
                    <a:pt x="447" y="69"/>
                  </a:lnTo>
                  <a:lnTo>
                    <a:pt x="459" y="67"/>
                  </a:lnTo>
                  <a:lnTo>
                    <a:pt x="471" y="65"/>
                  </a:lnTo>
                  <a:lnTo>
                    <a:pt x="481" y="65"/>
                  </a:lnTo>
                  <a:lnTo>
                    <a:pt x="495" y="65"/>
                  </a:lnTo>
                  <a:lnTo>
                    <a:pt x="502" y="67"/>
                  </a:lnTo>
                  <a:lnTo>
                    <a:pt x="511" y="69"/>
                  </a:lnTo>
                  <a:lnTo>
                    <a:pt x="519" y="75"/>
                  </a:lnTo>
                  <a:lnTo>
                    <a:pt x="528" y="82"/>
                  </a:lnTo>
                  <a:lnTo>
                    <a:pt x="535" y="93"/>
                  </a:lnTo>
                  <a:lnTo>
                    <a:pt x="542" y="104"/>
                  </a:lnTo>
                  <a:lnTo>
                    <a:pt x="547" y="116"/>
                  </a:lnTo>
                  <a:lnTo>
                    <a:pt x="549" y="129"/>
                  </a:lnTo>
                  <a:lnTo>
                    <a:pt x="550" y="140"/>
                  </a:lnTo>
                  <a:lnTo>
                    <a:pt x="550" y="151"/>
                  </a:lnTo>
                  <a:lnTo>
                    <a:pt x="549" y="160"/>
                  </a:lnTo>
                  <a:lnTo>
                    <a:pt x="542" y="178"/>
                  </a:lnTo>
                  <a:lnTo>
                    <a:pt x="535" y="191"/>
                  </a:lnTo>
                  <a:lnTo>
                    <a:pt x="528" y="200"/>
                  </a:lnTo>
                  <a:lnTo>
                    <a:pt x="519" y="209"/>
                  </a:lnTo>
                  <a:lnTo>
                    <a:pt x="514" y="213"/>
                  </a:lnTo>
                  <a:lnTo>
                    <a:pt x="509" y="217"/>
                  </a:lnTo>
                  <a:lnTo>
                    <a:pt x="502" y="218"/>
                  </a:lnTo>
                  <a:lnTo>
                    <a:pt x="497" y="218"/>
                  </a:lnTo>
                  <a:lnTo>
                    <a:pt x="478" y="220"/>
                  </a:lnTo>
                  <a:lnTo>
                    <a:pt x="462" y="218"/>
                  </a:lnTo>
                  <a:lnTo>
                    <a:pt x="447" y="215"/>
                  </a:lnTo>
                  <a:lnTo>
                    <a:pt x="438" y="211"/>
                  </a:lnTo>
                  <a:lnTo>
                    <a:pt x="433" y="207"/>
                  </a:lnTo>
                  <a:lnTo>
                    <a:pt x="424" y="200"/>
                  </a:lnTo>
                  <a:lnTo>
                    <a:pt x="388" y="175"/>
                  </a:lnTo>
                  <a:lnTo>
                    <a:pt x="348" y="147"/>
                  </a:lnTo>
                  <a:lnTo>
                    <a:pt x="307" y="116"/>
                  </a:lnTo>
                  <a:lnTo>
                    <a:pt x="266" y="85"/>
                  </a:lnTo>
                  <a:lnTo>
                    <a:pt x="224" y="58"/>
                  </a:lnTo>
                  <a:lnTo>
                    <a:pt x="185" y="35"/>
                  </a:lnTo>
                  <a:lnTo>
                    <a:pt x="167" y="24"/>
                  </a:lnTo>
                  <a:lnTo>
                    <a:pt x="150" y="16"/>
                  </a:lnTo>
                  <a:lnTo>
                    <a:pt x="133" y="9"/>
                  </a:lnTo>
                  <a:lnTo>
                    <a:pt x="117" y="5"/>
                  </a:lnTo>
                  <a:lnTo>
                    <a:pt x="98" y="5"/>
                  </a:lnTo>
                  <a:lnTo>
                    <a:pt x="79" y="7"/>
                  </a:lnTo>
                  <a:lnTo>
                    <a:pt x="69" y="11"/>
                  </a:lnTo>
                  <a:lnTo>
                    <a:pt x="59" y="16"/>
                  </a:lnTo>
                  <a:lnTo>
                    <a:pt x="48" y="24"/>
                  </a:lnTo>
                  <a:lnTo>
                    <a:pt x="40" y="33"/>
                  </a:lnTo>
                  <a:lnTo>
                    <a:pt x="29" y="42"/>
                  </a:lnTo>
                  <a:lnTo>
                    <a:pt x="22" y="53"/>
                  </a:lnTo>
                  <a:lnTo>
                    <a:pt x="14" y="64"/>
                  </a:lnTo>
                  <a:lnTo>
                    <a:pt x="9" y="75"/>
                  </a:lnTo>
                  <a:lnTo>
                    <a:pt x="5" y="82"/>
                  </a:lnTo>
                  <a:lnTo>
                    <a:pt x="0" y="87"/>
                  </a:lnTo>
                  <a:lnTo>
                    <a:pt x="0" y="187"/>
                  </a:lnTo>
                  <a:lnTo>
                    <a:pt x="57" y="264"/>
                  </a:lnTo>
                  <a:lnTo>
                    <a:pt x="388" y="264"/>
                  </a:lnTo>
                  <a:lnTo>
                    <a:pt x="388" y="258"/>
                  </a:lnTo>
                  <a:lnTo>
                    <a:pt x="385" y="255"/>
                  </a:lnTo>
                  <a:lnTo>
                    <a:pt x="380" y="249"/>
                  </a:lnTo>
                  <a:lnTo>
                    <a:pt x="376" y="247"/>
                  </a:lnTo>
                  <a:lnTo>
                    <a:pt x="373" y="246"/>
                  </a:lnTo>
                  <a:lnTo>
                    <a:pt x="369" y="244"/>
                  </a:lnTo>
                  <a:lnTo>
                    <a:pt x="355" y="238"/>
                  </a:lnTo>
                  <a:lnTo>
                    <a:pt x="343" y="237"/>
                  </a:lnTo>
                  <a:lnTo>
                    <a:pt x="333" y="238"/>
                  </a:lnTo>
                  <a:lnTo>
                    <a:pt x="321" y="242"/>
                  </a:lnTo>
                  <a:lnTo>
                    <a:pt x="319" y="238"/>
                  </a:lnTo>
                  <a:lnTo>
                    <a:pt x="316" y="238"/>
                  </a:lnTo>
                  <a:lnTo>
                    <a:pt x="312" y="227"/>
                  </a:lnTo>
                  <a:lnTo>
                    <a:pt x="307" y="215"/>
                  </a:lnTo>
                  <a:lnTo>
                    <a:pt x="304" y="209"/>
                  </a:lnTo>
                  <a:lnTo>
                    <a:pt x="298" y="206"/>
                  </a:lnTo>
                  <a:lnTo>
                    <a:pt x="293" y="200"/>
                  </a:lnTo>
                  <a:lnTo>
                    <a:pt x="288" y="198"/>
                  </a:lnTo>
                  <a:lnTo>
                    <a:pt x="283" y="193"/>
                  </a:lnTo>
                  <a:lnTo>
                    <a:pt x="278" y="189"/>
                  </a:lnTo>
                  <a:lnTo>
                    <a:pt x="271" y="189"/>
                  </a:lnTo>
                  <a:lnTo>
                    <a:pt x="266" y="187"/>
                  </a:lnTo>
                  <a:lnTo>
                    <a:pt x="264" y="191"/>
                  </a:lnTo>
                  <a:lnTo>
                    <a:pt x="260" y="193"/>
                  </a:lnTo>
                  <a:lnTo>
                    <a:pt x="260" y="207"/>
                  </a:lnTo>
                  <a:lnTo>
                    <a:pt x="266" y="218"/>
                  </a:lnTo>
                  <a:lnTo>
                    <a:pt x="269" y="229"/>
                  </a:lnTo>
                  <a:lnTo>
                    <a:pt x="269" y="233"/>
                  </a:lnTo>
                  <a:lnTo>
                    <a:pt x="267" y="237"/>
                  </a:lnTo>
                  <a:lnTo>
                    <a:pt x="262" y="242"/>
                  </a:lnTo>
                  <a:lnTo>
                    <a:pt x="257" y="246"/>
                  </a:lnTo>
                  <a:lnTo>
                    <a:pt x="250" y="247"/>
                  </a:lnTo>
                  <a:lnTo>
                    <a:pt x="243" y="247"/>
                  </a:lnTo>
                  <a:lnTo>
                    <a:pt x="238" y="246"/>
                  </a:lnTo>
                  <a:lnTo>
                    <a:pt x="231" y="242"/>
                  </a:lnTo>
                  <a:lnTo>
                    <a:pt x="226" y="238"/>
                  </a:lnTo>
                  <a:lnTo>
                    <a:pt x="221" y="235"/>
                  </a:lnTo>
                  <a:lnTo>
                    <a:pt x="224" y="224"/>
                  </a:lnTo>
                  <a:lnTo>
                    <a:pt x="228" y="215"/>
                  </a:lnTo>
                  <a:lnTo>
                    <a:pt x="228" y="206"/>
                  </a:lnTo>
                  <a:lnTo>
                    <a:pt x="228" y="198"/>
                  </a:lnTo>
                  <a:lnTo>
                    <a:pt x="226" y="182"/>
                  </a:lnTo>
                  <a:lnTo>
                    <a:pt x="221" y="162"/>
                  </a:lnTo>
                  <a:lnTo>
                    <a:pt x="212" y="151"/>
                  </a:lnTo>
                  <a:lnTo>
                    <a:pt x="204" y="140"/>
                  </a:lnTo>
                  <a:lnTo>
                    <a:pt x="198" y="136"/>
                  </a:lnTo>
                  <a:lnTo>
                    <a:pt x="193" y="133"/>
                  </a:lnTo>
                  <a:lnTo>
                    <a:pt x="188" y="129"/>
                  </a:lnTo>
                  <a:lnTo>
                    <a:pt x="181" y="129"/>
                  </a:lnTo>
                  <a:lnTo>
                    <a:pt x="178" y="126"/>
                  </a:lnTo>
                  <a:lnTo>
                    <a:pt x="172" y="124"/>
                  </a:lnTo>
                  <a:lnTo>
                    <a:pt x="167" y="127"/>
                  </a:lnTo>
                  <a:lnTo>
                    <a:pt x="166" y="131"/>
                  </a:lnTo>
                  <a:lnTo>
                    <a:pt x="166" y="138"/>
                  </a:lnTo>
                  <a:lnTo>
                    <a:pt x="169" y="146"/>
                  </a:lnTo>
                  <a:lnTo>
                    <a:pt x="172" y="155"/>
                  </a:lnTo>
                  <a:lnTo>
                    <a:pt x="174" y="166"/>
                  </a:lnTo>
                  <a:lnTo>
                    <a:pt x="176" y="180"/>
                  </a:lnTo>
                  <a:lnTo>
                    <a:pt x="167" y="195"/>
                  </a:lnTo>
                  <a:lnTo>
                    <a:pt x="160" y="206"/>
                  </a:lnTo>
                  <a:lnTo>
                    <a:pt x="155" y="209"/>
                  </a:lnTo>
                  <a:lnTo>
                    <a:pt x="148" y="215"/>
                  </a:lnTo>
                  <a:lnTo>
                    <a:pt x="141" y="217"/>
                  </a:lnTo>
                  <a:lnTo>
                    <a:pt x="133" y="220"/>
                  </a:lnTo>
                  <a:lnTo>
                    <a:pt x="121" y="222"/>
                  </a:lnTo>
                  <a:lnTo>
                    <a:pt x="110" y="222"/>
                  </a:lnTo>
                  <a:lnTo>
                    <a:pt x="98" y="220"/>
                  </a:lnTo>
                  <a:lnTo>
                    <a:pt x="88" y="218"/>
                  </a:lnTo>
                  <a:lnTo>
                    <a:pt x="79" y="215"/>
                  </a:lnTo>
                  <a:lnTo>
                    <a:pt x="71" y="206"/>
                  </a:lnTo>
                  <a:lnTo>
                    <a:pt x="62" y="195"/>
                  </a:lnTo>
                  <a:lnTo>
                    <a:pt x="57" y="184"/>
                  </a:lnTo>
                  <a:lnTo>
                    <a:pt x="52" y="171"/>
                  </a:lnTo>
                  <a:lnTo>
                    <a:pt x="48" y="158"/>
                  </a:lnTo>
                  <a:lnTo>
                    <a:pt x="48" y="146"/>
                  </a:lnTo>
                  <a:lnTo>
                    <a:pt x="48" y="133"/>
                  </a:lnTo>
                  <a:lnTo>
                    <a:pt x="50" y="120"/>
                  </a:lnTo>
                  <a:lnTo>
                    <a:pt x="55" y="107"/>
                  </a:lnTo>
                  <a:lnTo>
                    <a:pt x="59" y="96"/>
                  </a:lnTo>
                  <a:lnTo>
                    <a:pt x="66" y="87"/>
                  </a:lnTo>
                  <a:lnTo>
                    <a:pt x="74" y="78"/>
                  </a:lnTo>
                  <a:lnTo>
                    <a:pt x="83" y="71"/>
                  </a:lnTo>
                  <a:lnTo>
                    <a:pt x="93" y="67"/>
                  </a:lnTo>
                  <a:lnTo>
                    <a:pt x="103" y="65"/>
                  </a:lnTo>
                  <a:lnTo>
                    <a:pt x="117" y="65"/>
                  </a:lnTo>
                  <a:lnTo>
                    <a:pt x="122" y="64"/>
                  </a:lnTo>
                  <a:lnTo>
                    <a:pt x="131" y="65"/>
                  </a:lnTo>
                  <a:lnTo>
                    <a:pt x="143" y="71"/>
                  </a:lnTo>
                  <a:lnTo>
                    <a:pt x="162" y="78"/>
                  </a:lnTo>
                  <a:lnTo>
                    <a:pt x="221" y="120"/>
                  </a:lnTo>
                  <a:lnTo>
                    <a:pt x="288" y="166"/>
                  </a:lnTo>
                  <a:lnTo>
                    <a:pt x="354" y="211"/>
                  </a:lnTo>
                  <a:lnTo>
                    <a:pt x="416" y="253"/>
                  </a:lnTo>
                  <a:lnTo>
                    <a:pt x="426" y="264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162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Image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12</cp:revision>
  <dcterms:created xsi:type="dcterms:W3CDTF">2013-12-12T17:16:51Z</dcterms:created>
  <dcterms:modified xsi:type="dcterms:W3CDTF">2013-12-12T19:32:42Z</dcterms:modified>
</cp:coreProperties>
</file>