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600FF"/>
    <a:srgbClr val="008000"/>
    <a:srgbClr val="CC00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87" d="100"/>
          <a:sy n="87" d="100"/>
        </p:scale>
        <p:origin x="14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DC2-1E44-432C-B65F-43D04573061B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E92D-BADF-429F-A381-383323F4B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DC2-1E44-432C-B65F-43D04573061B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E92D-BADF-429F-A381-383323F4B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7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DC2-1E44-432C-B65F-43D04573061B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E92D-BADF-429F-A381-383323F4B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57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DC2-1E44-432C-B65F-43D04573061B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E92D-BADF-429F-A381-383323F4B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92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DC2-1E44-432C-B65F-43D04573061B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E92D-BADF-429F-A381-383323F4B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0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DC2-1E44-432C-B65F-43D04573061B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E92D-BADF-429F-A381-383323F4B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1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DC2-1E44-432C-B65F-43D04573061B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E92D-BADF-429F-A381-383323F4B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9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DC2-1E44-432C-B65F-43D04573061B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E92D-BADF-429F-A381-383323F4B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4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DC2-1E44-432C-B65F-43D04573061B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E92D-BADF-429F-A381-383323F4B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4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DC2-1E44-432C-B65F-43D04573061B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E92D-BADF-429F-A381-383323F4B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7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DC2-1E44-432C-B65F-43D04573061B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E92D-BADF-429F-A381-383323F4B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2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F5DC2-1E44-432C-B65F-43D04573061B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EE92D-BADF-429F-A381-383323F4B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3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3.gif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5.gif"/><Relationship Id="rId7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5.gif"/><Relationship Id="rId10" Type="http://schemas.openxmlformats.org/officeDocument/2006/relationships/image" Target="../media/image21.png"/><Relationship Id="rId4" Type="http://schemas.openxmlformats.org/officeDocument/2006/relationships/slide" Target="slide2.xml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5.gif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slide" Target="slide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Анимированный водопад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Анимированный водопад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6"/>
            <a:ext cx="9036495" cy="684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376243">
            <a:off x="458058" y="1076692"/>
            <a:ext cx="6416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«Информатика әлеміне саяхат»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detskie_pesni_-_ot_ulybki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80312" y="3733800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376243">
            <a:off x="1741931" y="2470418"/>
            <a:ext cx="5753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в страну  информатики»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0376243">
            <a:off x="220818" y="4656546"/>
            <a:ext cx="6578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Voyage in Information </a:t>
            </a:r>
            <a:r>
              <a:rPr lang="en-US" sz="4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texnology</a:t>
            </a:r>
            <a:r>
              <a:rPr lang="kk-KZ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05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Земля, земной шар, глобус - анимаци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67" y="5632605"/>
            <a:ext cx="12382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8569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 көп </a:t>
            </a:r>
            <a:r>
              <a:rPr lang="kk-KZ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білемін!  </a:t>
            </a:r>
            <a:r>
              <a:rPr lang="kk-KZ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много знаю!</a:t>
            </a:r>
            <a:r>
              <a:rPr lang="en-US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a lot</a:t>
            </a:r>
            <a:r>
              <a:rPr lang="kk-KZ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  <a:endParaRPr lang="ru-RU" sz="4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335465"/>
              </p:ext>
            </p:extLst>
          </p:nvPr>
        </p:nvGraphicFramePr>
        <p:xfrm>
          <a:off x="1078225" y="1628801"/>
          <a:ext cx="6806143" cy="41116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000"/>
                <a:gridCol w="2032000"/>
                <a:gridCol w="2742143"/>
              </a:tblGrid>
              <a:tr h="484551">
                <a:tc>
                  <a:txBody>
                    <a:bodyPr/>
                    <a:lstStyle/>
                    <a:p>
                      <a:r>
                        <a:rPr lang="kk-KZ" dirty="0" smtClean="0"/>
                        <a:t>Қазақ тілінде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Орыс тілінде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Ағылшын</a:t>
                      </a:r>
                      <a:r>
                        <a:rPr lang="kk-KZ" baseline="0" dirty="0" smtClean="0"/>
                        <a:t> тілінде</a:t>
                      </a:r>
                      <a:endParaRPr lang="ru-RU" dirty="0"/>
                    </a:p>
                  </a:txBody>
                  <a:tcPr/>
                </a:tc>
              </a:tr>
              <a:tr h="420751"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Кітап</a:t>
                      </a:r>
                      <a:endParaRPr lang="ru-RU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книга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book</a:t>
                      </a:r>
                      <a:endParaRPr lang="ru-RU" sz="2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0751"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Мектеп</a:t>
                      </a:r>
                      <a:endParaRPr lang="ru-RU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школа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shcool</a:t>
                      </a:r>
                      <a:endParaRPr lang="ru-RU" sz="2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0751"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Қалам</a:t>
                      </a:r>
                      <a:endParaRPr lang="ru-RU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ручка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pencil</a:t>
                      </a:r>
                      <a:endParaRPr lang="ru-RU" sz="2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0751"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дәптер</a:t>
                      </a:r>
                      <a:endParaRPr lang="ru-RU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тетрадь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copybook</a:t>
                      </a:r>
                      <a:endParaRPr lang="ru-RU" sz="2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6829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сынып</a:t>
                      </a:r>
                      <a:endParaRPr lang="ru-RU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r>
                        <a:rPr lang="en-US" sz="2800" b="1" dirty="0" err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lassroom</a:t>
                      </a:r>
                      <a:endParaRPr lang="ru-RU" sz="2800" b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075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r>
                        <a:rPr lang="kk-KZ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ұғалім</a:t>
                      </a:r>
                      <a:endParaRPr lang="ru-RU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учитель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Teacher</a:t>
                      </a:r>
                      <a:endParaRPr lang="ru-RU" sz="2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0751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тышқан</a:t>
                      </a:r>
                      <a:endParaRPr lang="ru-RU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мышь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mouse</a:t>
                      </a:r>
                      <a:endParaRPr lang="ru-RU" sz="28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93907" y="2276872"/>
            <a:ext cx="1810141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0071" y="2251785"/>
            <a:ext cx="2563341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46951" y="2755840"/>
            <a:ext cx="1739891" cy="2880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37735" y="2683834"/>
            <a:ext cx="2645678" cy="3600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86642" y="3187889"/>
            <a:ext cx="1800200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68077" y="3259897"/>
            <a:ext cx="2615335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13110" y="3826901"/>
            <a:ext cx="1820558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3717032"/>
            <a:ext cx="2520280" cy="3979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54527" y="4301954"/>
            <a:ext cx="176328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20071" y="4265984"/>
            <a:ext cx="2520281" cy="3240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39411" y="4790324"/>
            <a:ext cx="1872209" cy="366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4790324"/>
            <a:ext cx="2401472" cy="366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13110" y="5344573"/>
            <a:ext cx="1796787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38122" y="5344573"/>
            <a:ext cx="2383421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36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Артық әріптерді сыз!</a:t>
            </a:r>
            <a:br>
              <a:rPr lang="kk-KZ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Подчеркни лишнюю букву!</a:t>
            </a: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letter out!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53" y="1455773"/>
            <a:ext cx="4136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3210" y="2928387"/>
            <a:ext cx="4553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</a:t>
            </a:r>
            <a:r>
              <a:rPr lang="kk-K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kk-K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kk-K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kk-K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kk-K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kk-K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7030" y="5128448"/>
            <a:ext cx="5462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kk-K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kk-K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kk-K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</a:t>
            </a:r>
            <a:r>
              <a:rPr lang="kk-K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kk-K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kk-K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kk-K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7903" y="1505830"/>
            <a:ext cx="4214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JH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4005064"/>
            <a:ext cx="3575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/>
              <a:t>4.</a:t>
            </a:r>
            <a:r>
              <a:rPr lang="en-US" sz="4000" b="1" dirty="0" smtClean="0"/>
              <a:t>XC</a:t>
            </a:r>
            <a:r>
              <a:rPr lang="ru-RU" sz="4000" b="1" dirty="0" smtClean="0"/>
              <a:t>Ж</a:t>
            </a:r>
            <a:r>
              <a:rPr lang="en-US" sz="4000" b="1" dirty="0" smtClean="0"/>
              <a:t>VB</a:t>
            </a:r>
            <a:r>
              <a:rPr lang="ru-RU" sz="4000" b="1" dirty="0" smtClean="0"/>
              <a:t>А</a:t>
            </a:r>
            <a:r>
              <a:rPr lang="en-US" sz="4000" b="1" dirty="0" smtClean="0"/>
              <a:t>N</a:t>
            </a:r>
            <a:r>
              <a:rPr lang="ru-RU" sz="4000" b="1" dirty="0" smtClean="0"/>
              <a:t>Д</a:t>
            </a:r>
            <a:r>
              <a:rPr lang="en-US" sz="4000" b="1" dirty="0" smtClean="0"/>
              <a:t>M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158946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ЭКРАН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2178602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МОДЕМ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8315" y="3585823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АҚПАРАТ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4712950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ЖАД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263" y="5949280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4" descr="Земля, земной шар, глобус - анимаци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99971"/>
            <a:ext cx="1060158" cy="77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8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 со смайликом и надписью &quot;Улыбнись&quot;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1296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5852" y="214290"/>
            <a:ext cx="6696743" cy="13573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42440"/>
              </a:avLst>
            </a:prstTxWarp>
            <a:spAutoFit/>
          </a:bodyPr>
          <a:lstStyle/>
          <a:p>
            <a:pPr algn="ctr"/>
            <a:r>
              <a:rPr lang="kk-K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Қорытынды</a:t>
            </a:r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kk-K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завершение</a:t>
            </a:r>
            <a:r>
              <a:rPr lang="kk-K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conclusion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detskie_pesni_-_uchat_v_shkole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52320" y="36324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0"/>
            <a:ext cx="70275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Жоспары:</a:t>
            </a:r>
            <a:endParaRPr lang="en-US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</a:t>
            </a:r>
            <a:r>
              <a:rPr lang="kk-K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План:</a:t>
            </a:r>
            <a:endParaRPr lang="en-U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4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endParaRPr lang="kk-KZ" sz="48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kk-KZ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k-KZ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endParaRPr lang="en-US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k-KZ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426098" y="895365"/>
            <a:ext cx="4427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Сайыс тәртібімен таныстыру</a:t>
            </a:r>
            <a:endParaRPr lang="kk-KZ" sz="24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26098" y="1466493"/>
            <a:ext cx="3950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kk-KZ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Үй  тапсырмасын 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 </a:t>
            </a:r>
            <a:r>
              <a:rPr lang="ru-RU" sz="2400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тексеру</a:t>
            </a:r>
            <a:endParaRPr lang="kk-KZ" sz="24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426097" y="1975485"/>
            <a:ext cx="302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k-KZ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. «Адасқан әріптер»</a:t>
            </a:r>
            <a:endParaRPr lang="kk-KZ" sz="24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426097" y="2407533"/>
            <a:ext cx="5877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kk-KZ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Берілген сөзден жаңа сөздер құрастыру</a:t>
            </a:r>
            <a:endParaRPr lang="kk-KZ" sz="24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426098" y="2911589"/>
            <a:ext cx="307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kk-KZ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Сызық арқылы қос</a:t>
            </a:r>
            <a:endParaRPr lang="kk-KZ" sz="24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446648" y="3429000"/>
            <a:ext cx="834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k-KZ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. </a:t>
            </a:r>
            <a:r>
              <a:rPr lang="kk-KZ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Тұжырымдардың ақиқат немесе жалған екендігін анықта</a:t>
            </a:r>
            <a:endParaRPr lang="kk-KZ" sz="24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428596" y="3929066"/>
            <a:ext cx="379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7. Артық нысандарды сыз!</a:t>
            </a:r>
            <a:endParaRPr lang="kk-KZ" sz="24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428596" y="4500570"/>
            <a:ext cx="3221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«</a:t>
            </a:r>
            <a:r>
              <a:rPr lang="kk-KZ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Мен көп  білемін!»</a:t>
            </a:r>
            <a:endParaRPr lang="kk-KZ" sz="24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428596" y="5000636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kk-KZ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Артық әріпті сыз!</a:t>
            </a:r>
            <a:endParaRPr lang="kk-KZ" sz="24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4photoshop.net/uploads/posts/2011-09/1317285072_candel_18_fr_smoll_2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59" y="4435525"/>
            <a:ext cx="2352491" cy="239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hlinkClick r:id="rId12" action="ppaction://hlinksldjump"/>
          </p:cNvPr>
          <p:cNvSpPr txBox="1"/>
          <p:nvPr/>
        </p:nvSpPr>
        <p:spPr>
          <a:xfrm>
            <a:off x="714348" y="5572140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 action="ppaction://hlinksldjump"/>
              </a:rPr>
              <a:t>10.Қорытынды </a:t>
            </a:r>
            <a:endParaRPr lang="kk-KZ" sz="24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52530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lextoon.com/anim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8" y="260648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Земля, земной шар, глобус - анимация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52" y="5512862"/>
            <a:ext cx="12382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слушаю музык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285" y="521678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3108" y="214290"/>
            <a:ext cx="5255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Сайыс тәртібі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19" y="2714620"/>
            <a:ext cx="84600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kk-K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Сайысқа 6 сыныптардан 5 оқушы қатысады.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kk-KZ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kk-K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Әр оқушы қолындағы белгіні көтеріп жауап бере алады.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kk-KZ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kk-K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Жауап берген сайын ұпай есебінде қолына сурет алады.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kk-KZ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kk-K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Сайыс  соңында жеңімпаз сурет санымен анықталады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928670"/>
            <a:ext cx="5112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</a:t>
            </a:r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kk-KZ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соревнование</a:t>
            </a:r>
            <a:endParaRPr lang="ru-RU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1643050"/>
            <a:ext cx="5112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rule of the competition</a:t>
            </a:r>
            <a:endParaRPr lang="ru-RU" sz="5400" b="1" spc="50" dirty="0">
              <a:ln w="11430"/>
              <a:solidFill>
                <a:srgbClr val="66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1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</a:t>
            </a:r>
            <a:r>
              <a:rPr lang="kk-K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тапсырмасын тексеру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домашняя задание</a:t>
            </a:r>
            <a:r>
              <a:rPr lang="kk-K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 up of the </a:t>
            </a:r>
            <a:r>
              <a:rPr lang="en-US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hometask</a:t>
            </a:r>
            <a:endParaRPr lang="ru-RU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Земля, земной шар, глобус - анимаци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2382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animashki.ucoz.com/_ph/44/1/836217596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00636"/>
            <a:ext cx="12858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animashki.ucoz.com/_ph/44/1/831650534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103822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animashki.ucoz.com/_ph/44/1/966012952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1000108"/>
            <a:ext cx="1785942" cy="157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83768" y="1971657"/>
            <a:ext cx="4110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Ұлдай --- </a:t>
            </a:r>
            <a:r>
              <a:rPr lang="kk-KZ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“Ақпарат”</a:t>
            </a:r>
            <a:endParaRPr lang="ru-RU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342900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Айбек   ----</a:t>
            </a: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“Компьютер  зияны”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2643182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Ернар      -----  </a:t>
            </a:r>
            <a:r>
              <a:rPr lang="kk-KZ" dirty="0" smtClean="0"/>
              <a:t> </a:t>
            </a:r>
            <a:r>
              <a:rPr lang="kk-KZ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“Пернетақта”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4357694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Мәди ------</a:t>
            </a: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kk-KZ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“Тышқан”</a:t>
            </a:r>
            <a:endParaRPr lang="ru-RU" sz="32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5286388"/>
            <a:ext cx="4689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Алтынай -------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“Принтер”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8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Адаскан әріптер!</a:t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kk-KZ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Смешанные </a:t>
            </a: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буквы </a:t>
            </a:r>
            <a:b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out words from the letters</a:t>
            </a:r>
            <a:endParaRPr lang="ru-RU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Земля, земной шар, глобус - анимаци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2382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картинки | анимационные картинки | букв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4" y="490089"/>
            <a:ext cx="11430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al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72370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al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1" y="2204864"/>
            <a:ext cx="70485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chitel.3dn.ru/_ld/48/8357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16" y="4155924"/>
            <a:ext cx="381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uchitel.3dn.ru/_ld/48/69513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33" y="5152205"/>
            <a:ext cx="381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uchitel.3dn.ru/_ld/48/67400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39" y="3787944"/>
            <a:ext cx="1222601" cy="129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картинки | анимационные картинки | буквы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38" y="1916832"/>
            <a:ext cx="11239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57356" y="2214554"/>
            <a:ext cx="1217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акба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285992"/>
            <a:ext cx="1217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абак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3000372"/>
            <a:ext cx="2031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теринпр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9124" y="2928934"/>
            <a:ext cx="2031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принтер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1604" y="3786190"/>
            <a:ext cx="1228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ксди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0562" y="3714752"/>
            <a:ext cx="1236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7290" y="4714884"/>
            <a:ext cx="2533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сорцеспро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6248" y="4714884"/>
            <a:ext cx="2530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процессор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8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85800"/>
            <a:ext cx="8229600" cy="1171556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Берілген сөзден сөз құрау</a:t>
            </a:r>
            <a:br>
              <a:rPr lang="kk-KZ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</a:t>
            </a: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</a:t>
            </a:r>
            <a:b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the words </a:t>
            </a:r>
            <a:r>
              <a:rPr lang="kk-KZ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Земля, земной шар, глобус - анимация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714884"/>
            <a:ext cx="12382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916832"/>
            <a:ext cx="7128792" cy="8882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perspective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Пернетақта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2133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8"/>
          <a:stretch/>
        </p:blipFill>
        <p:spPr bwMode="auto">
          <a:xfrm>
            <a:off x="3275856" y="4365104"/>
            <a:ext cx="2257425" cy="156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13" y="3717032"/>
            <a:ext cx="22383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animashki.ucoz.com/_ph/44/1/780108615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2649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animashki.ucoz.com/_ph/44/1/780108615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5962649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animashki.ucoz.com/_ph/44/1/780108615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5962649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animashki.ucoz.com/_ph/44/1/780108615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animashki.ucoz.com/_ph/44/1/780108615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70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animashki.ucoz.com/_ph/44/1/780108615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2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animashki.ucoz.com/_ph/44/1/780108615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animashki.ucoz.com/_ph/44/1/780108615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30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animashki.ucoz.com/_ph/44/1/780108615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5962649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animashki.ucoz.com/_ph/44/1/780108615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5962649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animashki.ucoz.com/_ph/44/1/780108615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5962649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animashki.ucoz.com/_ph/44/1/780108615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982" y="6350689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animashki.ucoz.com/_ph/44/1/780108615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5962649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animashki.ucoz.com/_ph/44/1/780108615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0" y="5962649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animashki.ucoz.com/_ph/44/1/780108615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5962649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etskie_pesni_-_ot_ulybki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13262" y="35975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3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k-KZ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Жұбын тап! </a:t>
            </a:r>
            <a:br>
              <a:rPr lang="kk-KZ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kk-K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пар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kk-K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kk-K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the pairs</a:t>
            </a: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Земля, земной шар, глобус - анимаци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5429264"/>
            <a:ext cx="12382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2355578"/>
            <a:ext cx="2637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k-KZ" sz="4400" dirty="0" smtClean="0"/>
              <a:t>. </a:t>
            </a:r>
            <a:r>
              <a:rPr lang="kk-KZ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Сақтау</a:t>
            </a:r>
            <a:r>
              <a:rPr lang="kk-KZ" sz="4400" dirty="0" smtClean="0"/>
              <a:t>  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985443" y="3000372"/>
            <a:ext cx="3158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3.Пернетақта</a:t>
            </a:r>
            <a:endParaRPr lang="ru-RU" sz="40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2357430"/>
            <a:ext cx="26497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2.принтер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6933" y="1803333"/>
            <a:ext cx="1631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Жад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431" y="3283348"/>
            <a:ext cx="22445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3.өңдеу 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189730"/>
            <a:ext cx="2843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Шығару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427" y="5013523"/>
            <a:ext cx="2304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Енгізу 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6499" y="3820398"/>
            <a:ext cx="2372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4.Тышқан</a:t>
            </a:r>
            <a:endParaRPr lang="ru-RU" sz="40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079" y="1579439"/>
            <a:ext cx="22962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k-KZ" sz="4400" dirty="0" smtClean="0"/>
              <a:t>. </a:t>
            </a:r>
            <a:r>
              <a:rPr lang="kk-KZ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Енгізу</a:t>
            </a:r>
            <a:r>
              <a:rPr lang="kk-KZ" sz="4400" dirty="0" smtClean="0"/>
              <a:t> </a:t>
            </a:r>
            <a:endParaRPr lang="ru-RU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00760" y="4786322"/>
            <a:ext cx="2926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5.процессор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858712" y="2172665"/>
            <a:ext cx="3213486" cy="11134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843837" y="2172665"/>
            <a:ext cx="3468385" cy="6721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500298" y="3786190"/>
            <a:ext cx="3658728" cy="10852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699792" y="2718212"/>
            <a:ext cx="3744416" cy="185623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2" idx="1"/>
          </p:cNvCxnSpPr>
          <p:nvPr/>
        </p:nvCxnSpPr>
        <p:spPr>
          <a:xfrm flipV="1">
            <a:off x="2699792" y="4174341"/>
            <a:ext cx="3686707" cy="12239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78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Земля, земной шар, глобус - анимаци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01" y="5046286"/>
            <a:ext cx="12382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240" y="0"/>
            <a:ext cx="9062760" cy="18573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>
                <a:ln>
                  <a:gradFill flip="none"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10800000" scaled="1"/>
                    <a:tileRect/>
                  </a:gra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Тұжырым </a:t>
            </a:r>
            <a:r>
              <a:rPr lang="kk-KZ" sz="5400" b="1" dirty="0" smtClean="0">
                <a:ln>
                  <a:gradFill flip="none"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10800000" scaled="1"/>
                    <a:tileRect/>
                  </a:gra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ақиқат па</a:t>
            </a:r>
            <a:r>
              <a:rPr lang="kk-KZ" sz="5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kk-KZ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 ли это!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or false !</a:t>
            </a:r>
          </a:p>
          <a:p>
            <a:pPr algn="ctr"/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71612"/>
            <a:ext cx="6925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Қысқа қарағанда жазда күн қысқа болады</a:t>
            </a:r>
            <a:endParaRPr lang="ru-RU" sz="28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153" y="4293096"/>
            <a:ext cx="5777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Барлық адамдар көзілдірік тағады.</a:t>
            </a:r>
            <a:endParaRPr lang="ru-RU" sz="28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2428868"/>
            <a:ext cx="5392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Астана Қазақстанның бас қаласы</a:t>
            </a:r>
            <a:endParaRPr lang="ru-RU" sz="28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90" y="3714752"/>
            <a:ext cx="4432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Біздің мектеп төрт қабатты</a:t>
            </a:r>
            <a:endParaRPr lang="ru-RU" sz="28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56" y="5000636"/>
            <a:ext cx="651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 информатика пәнін жақсы көремін</a:t>
            </a:r>
            <a:endParaRPr lang="ru-RU" sz="28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2396" y="1714488"/>
            <a:ext cx="127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Жалған 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9454" y="2571744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ақиқат</a:t>
            </a:r>
            <a:endParaRPr lang="ru-RU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2066" y="3286124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ақиқат</a:t>
            </a:r>
            <a:endParaRPr lang="ru-RU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2264" y="3786190"/>
            <a:ext cx="127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Жалған 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4357694"/>
            <a:ext cx="127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Жалған 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2066" y="5643578"/>
            <a:ext cx="150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ақиқат </a:t>
            </a:r>
            <a:endParaRPr lang="ru-RU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8" descr="http://animashki.ucoz.com/_ph/44/1/780108615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3" y="5523856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428860" y="3143248"/>
            <a:ext cx="185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Бүгін сенбі</a:t>
            </a:r>
            <a:endParaRPr lang="ru-RU" sz="28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849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107504" y="3861026"/>
            <a:ext cx="3667687" cy="288034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Земля, земной шар, глобус - анимаци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2382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714444" y="2786058"/>
            <a:ext cx="9858444" cy="182993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>
                <a:gd name="adj" fmla="val 11511585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Артық нысанды </a:t>
            </a: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тап</a:t>
            </a:r>
            <a:r>
              <a:rPr lang="kk-KZ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44" y="5007031"/>
            <a:ext cx="1174930" cy="91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78" y="4116441"/>
            <a:ext cx="920107" cy="66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3" y="4365441"/>
            <a:ext cx="1112563" cy="83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9" y="5566674"/>
            <a:ext cx="976183" cy="77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428736"/>
            <a:ext cx="1120148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57166"/>
            <a:ext cx="1112563" cy="83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0"/>
            <a:ext cx="22098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06" y="4218386"/>
            <a:ext cx="1376624" cy="112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19" y="5393605"/>
            <a:ext cx="1121854" cy="112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57166"/>
            <a:ext cx="95726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4721">
            <a:off x="763635" y="1636122"/>
            <a:ext cx="11334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0042"/>
            <a:ext cx="1129634" cy="9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142984"/>
            <a:ext cx="1296076" cy="129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блако 20"/>
          <p:cNvSpPr/>
          <p:nvPr/>
        </p:nvSpPr>
        <p:spPr>
          <a:xfrm>
            <a:off x="-214346" y="0"/>
            <a:ext cx="3667687" cy="288034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4214810" y="0"/>
            <a:ext cx="4106027" cy="347379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171" y="1213091"/>
            <a:ext cx="1543376" cy="11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444" y="4288839"/>
            <a:ext cx="704312" cy="9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74" y="5367063"/>
            <a:ext cx="1150251" cy="97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Облако 25"/>
          <p:cNvSpPr/>
          <p:nvPr/>
        </p:nvSpPr>
        <p:spPr>
          <a:xfrm>
            <a:off x="3496601" y="3559529"/>
            <a:ext cx="3667687" cy="347379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353</Words>
  <Application>Microsoft Office PowerPoint</Application>
  <PresentationFormat>Экран (4:3)</PresentationFormat>
  <Paragraphs>113</Paragraphs>
  <Slides>12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Үй тапсырмасын тексеру Проверка домашняя задание Check  up of the hometask</vt:lpstr>
      <vt:lpstr>Адаскан әріптер!                            Смешанные буквы    Make out words from the letters</vt:lpstr>
      <vt:lpstr>Берілген сөзден сөз құрау Составьте слова Match the words  </vt:lpstr>
      <vt:lpstr>Жұбын тап!                  Найди парy!                                      Match the pairs!</vt:lpstr>
      <vt:lpstr>Презентация PowerPoint</vt:lpstr>
      <vt:lpstr>Презентация PowerPoint</vt:lpstr>
      <vt:lpstr>Презентация PowerPoint</vt:lpstr>
      <vt:lpstr>Артық әріптерді сыз! Подчеркни лишнюю букву! Find the letter out!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Adlet</dc:creator>
  <cp:lastModifiedBy>кабинет 11</cp:lastModifiedBy>
  <cp:revision>51</cp:revision>
  <dcterms:created xsi:type="dcterms:W3CDTF">2013-10-16T15:57:10Z</dcterms:created>
  <dcterms:modified xsi:type="dcterms:W3CDTF">2014-02-15T11:16:21Z</dcterms:modified>
</cp:coreProperties>
</file>