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9" r:id="rId4"/>
    <p:sldId id="258" r:id="rId5"/>
    <p:sldId id="256" r:id="rId6"/>
    <p:sldId id="257" r:id="rId7"/>
    <p:sldId id="260" r:id="rId8"/>
    <p:sldId id="267" r:id="rId9"/>
    <p:sldId id="261" r:id="rId10"/>
    <p:sldId id="262" r:id="rId11"/>
    <p:sldId id="269" r:id="rId12"/>
    <p:sldId id="268" r:id="rId13"/>
    <p:sldId id="263" r:id="rId14"/>
    <p:sldId id="266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5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9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6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4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6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53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7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7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3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7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2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2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5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FC00-98DF-44B9-8BD5-4B92C0E59C99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3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EB5CEF-5A05-4AF3-BA33-97A9B6698E1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A8BE2F-2B0A-4C6F-AE76-54A05C77FA5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265"/>
            <a:fld id="{EFF60882-7415-4CBA-B7B9-F48B2F0A984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265"/>
              <a:t>17.03.2015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265"/>
            <a:fld id="{E88B05E8-D55E-4034-9FBD-FE2000A9EFC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5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265"/>
            <a:fld id="{EFF60882-7415-4CBA-B7B9-F48B2F0A984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265"/>
              <a:t>17.03.2015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265"/>
            <a:fld id="{E88B05E8-D55E-4034-9FBD-FE2000A9EFC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8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kk.wikipedia.org/wiki/%D2%9A%D0%B0%D0%B7%D0%B0%D2%9B%D1%81%D1%82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548680"/>
            <a:ext cx="4572000" cy="4014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kk-KZ" sz="28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Сергіту сәті.</a:t>
            </a:r>
            <a:br>
              <a:rPr lang="kk-KZ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Орнымыздан тұрамыз,</a:t>
            </a:r>
            <a:b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Қолды белге қоямыз.</a:t>
            </a:r>
            <a:b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Бұрыламыз солға бір,</a:t>
            </a:r>
            <a:b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Бұрыламыз оңға бір.</a:t>
            </a:r>
            <a:b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Біздер тату баламыз,</a:t>
            </a:r>
            <a:b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Гүл - гүл жайнап жанамыз.</a:t>
            </a:r>
            <a:b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Жаттығулар жасасақ,</a:t>
            </a:r>
            <a:b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Жақсы сергіп қаламыз.</a:t>
            </a:r>
            <a:endParaRPr lang="ru-RU" sz="3200" b="1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10" descr="84d0d29e6c40cbb5683c3d1cce7835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4478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2bad4cd2095ab03634e2517aceecb3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18243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381ee0fb00c8478807477c476808457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72" y="4989476"/>
            <a:ext cx="11969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62bad4cd2095ab03634e2517aceecb3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18242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9c365933dc8e2e5c9e74ed71f30ff3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82" y="355614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9c365933dc8e2e5c9e74ed71f30ff3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60" y="374869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9c365933dc8e2e5c9e74ed71f30ff3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87" y="275403"/>
            <a:ext cx="14401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9c365933dc8e2e5c9e74ed71f30ff3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87" y="239952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7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34925" y="-34925"/>
            <a:ext cx="9178925" cy="6892925"/>
            <a:chOff x="0" y="-17"/>
            <a:chExt cx="5783" cy="434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8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9" descr="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46697"/>
            <a:ext cx="2124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Картинка красивого цв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835">
            <a:off x="230937" y="2172757"/>
            <a:ext cx="27813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5" descr="Image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t="5328" r="25621" b="25644"/>
          <a:stretch>
            <a:fillRect/>
          </a:stretch>
        </p:blipFill>
        <p:spPr bwMode="auto">
          <a:xfrm rot="10800000">
            <a:off x="292893" y="4501114"/>
            <a:ext cx="285273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53576" y="1060985"/>
            <a:ext cx="45364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kk-KZ" alt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kk-KZ" alt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ілдім 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224221" y="2765957"/>
            <a:ext cx="345638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Білгім келеді</a:t>
            </a: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355957" y="4753854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kk-KZ" alt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Ұнады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84d0d29e6c40cbb5683c3d1cce7835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7325"/>
            <a:ext cx="14478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764704"/>
            <a:ext cx="5526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Үй тапсырмасы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986f3c2fb954052affbe8cd4f0098e3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437063"/>
            <a:ext cx="13668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5ebeb31088bcb1a926e7566de580646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64" y="320491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1919734"/>
            <a:ext cx="81501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едицинада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қолданатын дәрілік 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өсмдіктерге реферат жазу презентация жасау.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1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c.pics.livejournal.com/karasu_akira/44766997/99941/99941_origin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9"/>
            <a:ext cx="39239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472430"/>
            <a:ext cx="73036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65"/>
            <a:r>
              <a:rPr lang="kk-KZ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Тыңдағандарыңызға </a:t>
            </a:r>
          </a:p>
          <a:p>
            <a:pPr algn="ctr" defTabSz="914265"/>
            <a:r>
              <a:rPr lang="kk-KZ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рахмет!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9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upipilesos.ru/robotpilesos/kater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lowers-of.ru/wp-content/uploads/2013/06/%D0%B8%D1%80%D0%B8%D1%81%D1%8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" y="692696"/>
            <a:ext cx="297105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lora Lilium bulbiferum ssp. croce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2938636" cy="294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upload.wikimedia.org/wikipedia/commons/thumb/4/44/Tulip_-_floriade_canberra.jpg/640px-Tulip_-_floriade_canberr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2537"/>
            <a:ext cx="262246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rocus longifloru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172"/>
            <a:ext cx="2578100" cy="284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2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6156"/>
              </p:ext>
            </p:extLst>
          </p:nvPr>
        </p:nvGraphicFramePr>
        <p:xfrm>
          <a:off x="611560" y="1412776"/>
          <a:ext cx="8064895" cy="311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505542">
                <a:tc gridSpan="5"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Түрі</a:t>
                      </a:r>
                      <a:r>
                        <a:rPr lang="kk-KZ" sz="3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514">
                <a:tc>
                  <a:txBody>
                    <a:bodyPr/>
                    <a:lstStyle/>
                    <a:p>
                      <a:r>
                        <a:rPr lang="kk-KZ" dirty="0" smtClean="0"/>
                        <a:t>Май өндірілетін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көкеністік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дәрілік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сәндік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арамшөп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20056">
                <a:tc>
                  <a:txBody>
                    <a:bodyPr/>
                    <a:lstStyle/>
                    <a:p>
                      <a:r>
                        <a:rPr lang="kk-KZ" dirty="0" smtClean="0"/>
                        <a:t>мақсыр</a:t>
                      </a:r>
                    </a:p>
                    <a:p>
                      <a:r>
                        <a:rPr lang="kk-KZ" dirty="0" smtClean="0"/>
                        <a:t>күнбағыс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ассүттіген</a:t>
                      </a:r>
                    </a:p>
                    <a:p>
                      <a:r>
                        <a:rPr lang="kk-KZ" dirty="0" smtClean="0"/>
                        <a:t>бөрігүл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дермене</a:t>
                      </a:r>
                    </a:p>
                    <a:p>
                      <a:r>
                        <a:rPr lang="kk-KZ" dirty="0" smtClean="0"/>
                        <a:t>түймедағы</a:t>
                      </a:r>
                    </a:p>
                    <a:p>
                      <a:r>
                        <a:rPr lang="kk-KZ" dirty="0" smtClean="0"/>
                        <a:t>бақбақ</a:t>
                      </a:r>
                    </a:p>
                    <a:p>
                      <a:r>
                        <a:rPr lang="kk-KZ" dirty="0" smtClean="0"/>
                        <a:t>итошоған</a:t>
                      </a:r>
                    </a:p>
                    <a:p>
                      <a:r>
                        <a:rPr lang="kk-KZ" dirty="0" smtClean="0"/>
                        <a:t>Қырмызгүл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жералмұрт</a:t>
                      </a:r>
                    </a:p>
                    <a:p>
                      <a:r>
                        <a:rPr lang="kk-KZ" dirty="0" smtClean="0"/>
                        <a:t>бақытгүл</a:t>
                      </a:r>
                    </a:p>
                    <a:p>
                      <a:r>
                        <a:rPr lang="kk-KZ" dirty="0" smtClean="0"/>
                        <a:t>нарғызгүл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</a:t>
                      </a:r>
                      <a:r>
                        <a:rPr lang="kk-KZ" smtClean="0"/>
                        <a:t>йраншөп</a:t>
                      </a:r>
                      <a:endParaRPr lang="kk-KZ" dirty="0" smtClean="0"/>
                    </a:p>
                    <a:p>
                      <a:r>
                        <a:rPr lang="kk-KZ" dirty="0" smtClean="0"/>
                        <a:t>қалуен</a:t>
                      </a:r>
                    </a:p>
                    <a:p>
                      <a:r>
                        <a:rPr lang="kk-KZ" dirty="0" smtClean="0"/>
                        <a:t>гүлкекіре</a:t>
                      </a:r>
                    </a:p>
                    <a:p>
                      <a:r>
                        <a:rPr lang="kk-KZ" dirty="0" smtClean="0"/>
                        <a:t>Түйетікендер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шко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11419"/>
            <a:ext cx="2781672" cy="18226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95736" y="405081"/>
            <a:ext cx="4160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 жауаптар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69729"/>
            <a:ext cx="8424936" cy="644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kk-KZ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Дұрыс жауабы:</a:t>
            </a:r>
            <a:r>
              <a:rPr lang="kk-KZ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8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kk-KZ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І нұсқа        ІІ нұсқа        </a:t>
            </a:r>
            <a:endParaRPr lang="ru-RU" sz="32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kk-KZ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32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</a:t>
            </a:r>
            <a:r>
              <a:rPr lang="kk-KZ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</a:t>
            </a:r>
            <a:r>
              <a:rPr lang="ru-RU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1.В</a:t>
            </a:r>
            <a:endParaRPr lang="ru-RU" sz="32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            2.А</a:t>
            </a:r>
            <a:endParaRPr lang="ru-RU" sz="32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             3.С</a:t>
            </a:r>
            <a:endParaRPr lang="ru-RU" sz="32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            4.В</a:t>
            </a:r>
            <a:endParaRPr lang="ru-RU" sz="32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            5.В</a:t>
            </a:r>
            <a:endParaRPr lang="ru-RU" sz="32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en-US" sz="36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Рисунок 4" descr="учител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07645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ineydgers.ru/81/dvoechnik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02" y="1772816"/>
            <a:ext cx="215265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0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518457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20"/>
              </a:lnSpc>
              <a:spcAft>
                <a:spcPts val="0"/>
              </a:spcAft>
            </a:pPr>
            <a:r>
              <a:rPr lang="ru-RU" sz="1600" b="1" i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Жа</a:t>
            </a:r>
            <a:r>
              <a:rPr lang="kk-KZ" sz="16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қс</a:t>
            </a:r>
            <a:r>
              <a:rPr lang="ru-RU" sz="1600" b="1" i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ылыққа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деген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үміттеріңіз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ешқашан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үзілмесін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!</a:t>
            </a:r>
            <a:endParaRPr lang="ru-RU" sz="16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1920"/>
              </a:lnSpc>
              <a:spcAft>
                <a:spcPts val="0"/>
              </a:spcAft>
            </a:pPr>
            <a:r>
              <a:rPr lang="kk-KZ" sz="16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kk-KZ" sz="16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Көктем жаршысы - </a:t>
            </a:r>
            <a:r>
              <a:rPr lang="kk-KZ" sz="16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бәйшешектің </a:t>
            </a:r>
            <a:r>
              <a:rPr lang="kk-KZ" sz="16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бүр жарып тұрғанын көре қалсаңыздар, </a:t>
            </a:r>
          </a:p>
          <a:p>
            <a:pPr algn="just">
              <a:lnSpc>
                <a:spcPts val="1920"/>
              </a:lnSpc>
              <a:spcAft>
                <a:spcPts val="0"/>
              </a:spcAft>
            </a:pPr>
            <a:r>
              <a:rPr lang="kk-KZ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Ж</a:t>
            </a:r>
            <a:r>
              <a:rPr lang="kk-KZ" sz="16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ақындарыңызды </a:t>
            </a:r>
            <a:r>
              <a:rPr lang="kk-KZ" sz="16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қуантудан қалыс қалмаңыздар! </a:t>
            </a:r>
          </a:p>
          <a:p>
            <a:pPr algn="just">
              <a:lnSpc>
                <a:spcPts val="192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1920"/>
              </a:lnSpc>
              <a:spcAft>
                <a:spcPts val="2250"/>
              </a:spcAft>
            </a:pP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102952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u="sng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2" tooltip="Қазақстан"/>
              </a:rPr>
              <a:t>Қазақстан</a:t>
            </a:r>
            <a:r>
              <a:rPr lang="kk-KZ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kk-KZ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kk-KZ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біліп ал,</a:t>
            </a:r>
            <a:br>
              <a:rPr lang="kk-KZ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Қызғалдақтың отаны.</a:t>
            </a:r>
            <a:br>
              <a:rPr lang="kk-KZ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Қызғалдақпен шықты ғой,</a:t>
            </a:r>
            <a:br>
              <a:rPr lang="kk-KZ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Біздің елдің атағы.</a:t>
            </a:r>
            <a:endParaRPr lang="ru-RU" sz="2000" b="1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149080"/>
            <a:ext cx="47880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kk-KZ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Лалагүлі</a:t>
            </a:r>
            <a:r>
              <a:rPr lang="kk-KZ" b="1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бір түптен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kk-KZ" b="1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Бірнеше гүл жарады.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kk-KZ" b="1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Көрген жанның назары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kk-KZ" b="1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Оған бірден ауады.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Бақшаларды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Лала 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егіп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Жайнатуға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.</a:t>
            </a:r>
            <a:endParaRPr lang="ru-RU" sz="24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8" descr="5ebeb31088bcb1a926e7566de580646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18816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5ebeb31088bcb1a926e7566de580646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78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5ebeb31088bcb1a926e7566de580646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84" y="219842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efa0cd45f3eb29b263a2d98e4d4171b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74" y="4833942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2b6cecdaf9ada7217ca01447a22679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25" y="505126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84d0d29e6c40cbb5683c3d1cce7835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5" y="2158180"/>
            <a:ext cx="14478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646" y="3843525"/>
            <a:ext cx="337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Бас ауырып көтерілсе қызуың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Мазаңды алса көк жөтел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Құртқашаштың</a:t>
            </a:r>
            <a:r>
              <a:rPr lang="kk-KZ" dirty="0" smtClean="0"/>
              <a:t> </a:t>
            </a:r>
            <a:r>
              <a:rPr lang="kk-KZ" dirty="0" smtClean="0">
                <a:solidFill>
                  <a:srgbClr val="002060"/>
                </a:solidFill>
              </a:rPr>
              <a:t>тұнбасы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Құтқарады қақырықтан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6632"/>
            <a:ext cx="8136904" cy="748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Лалагүлділер тұқымдасы.</a:t>
            </a:r>
          </a:p>
          <a:p>
            <a:endParaRPr lang="kk-KZ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қосжынысты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Тамыры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тамырсабақ,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түйнекті пиязшық немесе пиязшықгүл.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Гүл серігінде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күлте жапырақша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бар,олар екі шеңберінде орналасқан.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Аталығы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,бұлар да екі шеңберлі.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Аналығы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Жемісі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қауашақ немесе жидек.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 формуласы: </a:t>
            </a:r>
            <a:r>
              <a:rPr lang="kk-KZ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Гс </a:t>
            </a:r>
            <a:r>
              <a:rPr lang="ru-RU" sz="2800" b="1" baseline="-25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3+3</a:t>
            </a:r>
            <a:r>
              <a:rPr lang="ru-RU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А</a:t>
            </a:r>
            <a:r>
              <a:rPr lang="ru-RU" sz="2800" b="1" baseline="-25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3+3 </a:t>
            </a:r>
            <a:r>
              <a:rPr lang="ru-RU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ж</a:t>
            </a:r>
            <a:r>
              <a:rPr lang="ru-RU" sz="2800" b="1" baseline="-25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(3)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kk-KZ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РМУЛЫ И ДИАГРАММЫ ЦВЕТКО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0929"/>
            <a:ext cx="24669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ис. 297. Нектарники в цветках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2578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692696"/>
            <a:ext cx="402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Зертханалық жұмыс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№27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89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6776" y="682207"/>
            <a:ext cx="26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664" y="1412776"/>
            <a:ext cx="878165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Лалаг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үл,қызғалдақ,жауқазын,лапыз,бәйшешек,құртқашаш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Түсі ақ,қызыл, гүлсерігі  жоқ олар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к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жапырақшасы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бар.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Аталығы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- 6, 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бұлар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шеңберлі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Аналығы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- 1.</a:t>
            </a:r>
          </a:p>
          <a:p>
            <a:r>
              <a:rPr lang="en-US" sz="20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Жемісі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қауашақ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жидек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Жемісі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қырлы</a:t>
            </a:r>
            <a:r>
              <a:rPr lang="ru-RU" sz="2000" i="0" dirty="0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0" dirty="0" err="1" smtClean="0"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қауашақ</a:t>
            </a:r>
            <a:endParaRPr lang="en-US" sz="2000" i="0" dirty="0" smtClean="0">
              <a:solidFill>
                <a:srgbClr val="25252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000" i="0" dirty="0" smtClean="0">
              <a:solidFill>
                <a:srgbClr val="25252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Тамыры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тамырсабақ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түйнекті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пиязшық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пиязшық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Қандауыр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таспа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пішінді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жапырақтары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Гүлі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қосжынысты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шашақ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гүлшоғырына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жиналады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гүлдері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Гүл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серігінде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күлте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жапырақша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шеңберле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Аталығы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- 6,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шеңберлі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Аналығы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Жемісі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қауашақ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жидек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бунақденелілер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тозаңданады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Гүл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формуласы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Гс3+3А3+3Ж(3)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551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66678"/>
            <a:ext cx="9036496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Сәйкестендіру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тест</a:t>
            </a:r>
          </a:p>
          <a:p>
            <a:pPr algn="ctr">
              <a:lnSpc>
                <a:spcPts val="1575"/>
              </a:lnSpc>
              <a:spcAft>
                <a:spcPts val="0"/>
              </a:spcAft>
            </a:pPr>
            <a:endParaRPr lang="kk-KZ" sz="28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1575"/>
              </a:lnSpc>
              <a:spcAft>
                <a:spcPts val="0"/>
              </a:spcAft>
            </a:pPr>
            <a:endParaRPr lang="kk-KZ" sz="2800" b="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1575"/>
              </a:lnSpc>
              <a:spcAft>
                <a:spcPts val="0"/>
              </a:spcAft>
            </a:pPr>
            <a:endParaRPr lang="kk-KZ" sz="28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1575"/>
              </a:lnSpc>
              <a:spcAft>
                <a:spcPts val="0"/>
              </a:spcAft>
            </a:pPr>
            <a:endParaRPr lang="ru-RU" sz="32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          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1.  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Халқ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құртқашашты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                             1.  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Қызғалдақ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           2.  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Көпжылдық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шөптекті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өсімдік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            2.  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Лалагүл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түұымдастар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           3.  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Ғаламшарымызда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1300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түрі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бар         3.  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Құртқашаш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           4.  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Көпжылдық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шөптекті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улы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өсімдік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   4.  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Жыланқияқ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           5.  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Сәндік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өсімдіктер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                               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5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 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Лапыз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           6.   Гс3+3А3+3Ж(3)                                      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 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Лалагүл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тұқымдасының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формуласы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 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           7.  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Қазақстанда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лапыздың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түрі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              7.  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Кессельринг</a:t>
            </a:r>
            <a:endParaRPr lang="ru-RU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203848" y="2060848"/>
            <a:ext cx="216024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625752" y="2492896"/>
            <a:ext cx="738336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2492896"/>
            <a:ext cx="108012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87824" y="4725144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83968" y="580526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47864" y="2060848"/>
            <a:ext cx="2016224" cy="104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август слайд</Template>
  <TotalTime>150</TotalTime>
  <Words>211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</dc:creator>
  <cp:lastModifiedBy>www</cp:lastModifiedBy>
  <cp:revision>16</cp:revision>
  <dcterms:created xsi:type="dcterms:W3CDTF">2015-03-04T17:01:57Z</dcterms:created>
  <dcterms:modified xsi:type="dcterms:W3CDTF">2015-03-16T23:49:27Z</dcterms:modified>
</cp:coreProperties>
</file>