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060028"/>
          </a:xfrm>
        </p:spPr>
        <p:txBody>
          <a:bodyPr>
            <a:normAutofit/>
          </a:bodyPr>
          <a:lstStyle/>
          <a:p>
            <a:r>
              <a:rPr lang="ru-RU" sz="5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5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endParaRPr lang="ru-RU" sz="5000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560840" cy="2160240"/>
          </a:xfrm>
        </p:spPr>
        <p:txBody>
          <a:bodyPr>
            <a:noAutofit/>
          </a:bodyPr>
          <a:lstStyle/>
          <a:p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графиктерін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салу.</a:t>
            </a:r>
          </a:p>
        </p:txBody>
      </p:sp>
    </p:spTree>
    <p:extLst>
      <p:ext uri="{BB962C8B-B14F-4D97-AF65-F5344CB8AC3E}">
        <p14:creationId xmlns:p14="http://schemas.microsoft.com/office/powerpoint/2010/main" val="20975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20888"/>
            <a:ext cx="7408333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функцияның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графиктері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581128"/>
            <a:ext cx="46153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ax+b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 y=ax^2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8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68896" y="476672"/>
                <a:ext cx="8424936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 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 , 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қандай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функция?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96" y="476672"/>
                <a:ext cx="8424936" cy="1337354"/>
              </a:xfrm>
              <a:prstGeom prst="rect">
                <a:avLst/>
              </a:prstGeom>
              <a:blipFill rotWithShape="1">
                <a:blip r:embed="rId2"/>
                <a:stretch>
                  <a:fillRect l="-2605" t="-6818" b="-18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8896" y="2132856"/>
                <a:ext cx="8424936" cy="19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) 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болғанда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алынады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96" y="2132856"/>
                <a:ext cx="8424936" cy="1952907"/>
              </a:xfrm>
              <a:prstGeom prst="rect">
                <a:avLst/>
              </a:prstGeom>
              <a:blipFill rotWithShape="1">
                <a:blip r:embed="rId3"/>
                <a:stretch>
                  <a:fillRect l="-2605" t="-4688" b="-12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8896" y="4437112"/>
                <a:ext cx="8424936" cy="19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болғанда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алынады</a:t>
                </a:r>
                <a:r>
                  <a:rPr lang="ru-RU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96" y="4437112"/>
                <a:ext cx="8424936" cy="1952907"/>
              </a:xfrm>
              <a:prstGeom prst="rect">
                <a:avLst/>
              </a:prstGeom>
              <a:blipFill rotWithShape="1">
                <a:blip r:embed="rId4"/>
                <a:stretch>
                  <a:fillRect l="-2605" t="-4688" b="-12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1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528" y="332656"/>
                <a:ext cx="8568952" cy="19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</a:rPr>
                      <m:t>𝟓</m:t>
                    </m:r>
                    <m:r>
                      <a:rPr lang="ru-RU" sz="4000" b="1" i="1" smtClean="0">
                        <a:latin typeface="Cambria Math"/>
                      </a:rPr>
                      <m:t>) </m:t>
                    </m:r>
                    <m:r>
                      <a:rPr lang="ru-RU" sz="4000" b="1" i="1">
                        <a:latin typeface="Cambria Math"/>
                      </a:rPr>
                      <m:t>𝒚</m:t>
                    </m:r>
                    <m:r>
                      <a:rPr lang="ru-RU" sz="4000" b="1" i="1">
                        <a:latin typeface="Cambria Math"/>
                      </a:rPr>
                      <m:t>=</m:t>
                    </m:r>
                    <m:r>
                      <a:rPr lang="ru-RU" sz="4000" b="1" i="1"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ru-RU" sz="4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b="1" i="1">
                                <a:latin typeface="Cambria Math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/>
                      </a:rPr>
                      <m:t>𝒎</m:t>
                    </m:r>
                    <m:r>
                      <a:rPr lang="ru-RU" sz="4000" b="1" i="1">
                        <a:latin typeface="Cambria Math"/>
                      </a:rPr>
                      <m:t>&gt;</m:t>
                    </m:r>
                    <m:r>
                      <a:rPr lang="ru-RU" sz="4000" b="1" i="1">
                        <a:latin typeface="Cambria Math"/>
                      </a:rPr>
                      <m:t>𝟎</m:t>
                    </m:r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болғанда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алынады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568952" cy="1952907"/>
              </a:xfrm>
              <a:prstGeom prst="rect">
                <a:avLst/>
              </a:prstGeom>
              <a:blipFill rotWithShape="1">
                <a:blip r:embed="rId2"/>
                <a:stretch>
                  <a:fillRect l="-2489" t="-4688" b="-12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8426" y="2492896"/>
                <a:ext cx="8568952" cy="19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6)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/>
                      </a:rPr>
                      <m:t>𝒚</m:t>
                    </m:r>
                    <m:r>
                      <a:rPr lang="ru-RU" sz="4000" b="1" i="1">
                        <a:latin typeface="Cambria Math"/>
                      </a:rPr>
                      <m:t>=</m:t>
                    </m:r>
                    <m:r>
                      <a:rPr lang="ru-RU" sz="4000" b="1" i="1"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ru-RU" sz="4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b="1" i="1">
                                <a:latin typeface="Cambria Math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1" i="1">
                        <a:latin typeface="Cambria Math"/>
                      </a:rPr>
                      <m:t>𝒎</m:t>
                    </m:r>
                    <m:r>
                      <a:rPr lang="ru-RU" sz="4000" b="1" i="1">
                        <a:latin typeface="Cambria Math"/>
                      </a:rPr>
                      <m:t>&lt;</m:t>
                    </m:r>
                    <m:r>
                      <a:rPr lang="ru-RU" sz="4000" b="1" i="1">
                        <a:latin typeface="Cambria Math"/>
                      </a:rPr>
                      <m:t>𝟎</m:t>
                    </m:r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болғанда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алынады</a:t>
                </a:r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 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26" y="2492896"/>
                <a:ext cx="8568952" cy="1952907"/>
              </a:xfrm>
              <a:prstGeom prst="rect">
                <a:avLst/>
              </a:prstGeom>
              <a:blipFill rotWithShape="1">
                <a:blip r:embed="rId3"/>
                <a:stretch>
                  <a:fillRect l="-2562" t="-4688" b="-12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2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548680"/>
                <a:ext cx="8229600" cy="1252728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Парабола </a:t>
                </a:r>
                <a:r>
                  <a:rPr lang="ru-RU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теңдеуін</a:t>
                </a: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жазыңдар</a:t>
                </a: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</a:t>
                </a: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берілген</a:t>
                </a: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548680"/>
                <a:ext cx="8229600" cy="1252728"/>
              </a:xfrm>
              <a:blipFill rotWithShape="1">
                <a:blip r:embed="rId2"/>
                <a:stretch>
                  <a:fillRect t="-11650" b="-23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83568" y="2348880"/>
            <a:ext cx="6094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6876" y="2974446"/>
            <a:ext cx="61652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2625" y="3667090"/>
            <a:ext cx="60737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2624" y="4426915"/>
            <a:ext cx="79958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жылжытқанда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парабола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0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31138" y="764704"/>
                <a:ext cx="8208912" cy="1026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000" i="1">
                        <a:latin typeface="Cambria Math"/>
                      </a:rPr>
                      <m:t>+10</m:t>
                    </m:r>
                  </m:oMath>
                </a14:m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алуға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болады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8" y="764704"/>
                <a:ext cx="8208912" cy="1026115"/>
              </a:xfrm>
              <a:prstGeom prst="rect">
                <a:avLst/>
              </a:prstGeom>
              <a:blipFill rotWithShape="1">
                <a:blip r:embed="rId2"/>
                <a:stretch>
                  <a:fillRect l="-1188" t="-6509" r="-445" b="-17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28788" y="2132856"/>
                <a:ext cx="8263678" cy="1026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000" i="1">
                        <a:latin typeface="Cambria Math"/>
                      </a:rPr>
                      <m:t>−5</m:t>
                    </m:r>
                  </m:oMath>
                </a14:m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алуға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болады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88" y="2132856"/>
                <a:ext cx="8263678" cy="1026115"/>
              </a:xfrm>
              <a:prstGeom prst="rect">
                <a:avLst/>
              </a:prstGeom>
              <a:blipFill rotWithShape="1">
                <a:blip r:embed="rId3"/>
                <a:stretch>
                  <a:fillRect l="-1771" t="-6548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538806" y="3645023"/>
                <a:ext cx="8243641" cy="1057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3200" i="1"/>
                      <m:t>𝑦</m:t>
                    </m:r>
                    <m:r>
                      <a:rPr lang="ru-RU" sz="3200" i="1"/>
                      <m:t>=</m:t>
                    </m:r>
                    <m:sSup>
                      <m:sSupPr>
                        <m:ctrlPr>
                          <a:rPr lang="ru-RU" sz="3200" i="1"/>
                        </m:ctrlPr>
                      </m:sSupPr>
                      <m:e>
                        <m:d>
                          <m:dPr>
                            <m:ctrlPr>
                              <a:rPr lang="ru-RU" sz="3200" i="1"/>
                            </m:ctrlPr>
                          </m:dPr>
                          <m:e>
                            <m:r>
                              <a:rPr lang="ru-RU" sz="3200" i="1"/>
                              <m:t>𝑥</m:t>
                            </m:r>
                            <m:r>
                              <a:rPr lang="ru-RU" sz="3200" i="1"/>
                              <m:t>+7</m:t>
                            </m:r>
                          </m:e>
                        </m:d>
                      </m:e>
                      <m:sup>
                        <m:r>
                          <a:rPr lang="ru-RU" sz="3200" i="1"/>
                          <m:t>2</m:t>
                        </m:r>
                      </m:sup>
                    </m:sSup>
                  </m:oMath>
                </a14:m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алуға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болады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6" y="3645023"/>
                <a:ext cx="8243641" cy="1057597"/>
              </a:xfrm>
              <a:prstGeom prst="rect">
                <a:avLst/>
              </a:prstGeom>
              <a:blipFill rotWithShape="1">
                <a:blip r:embed="rId4"/>
                <a:stretch>
                  <a:fillRect l="-1700" t="-3468" b="-17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28788" y="5085183"/>
                <a:ext cx="8236683" cy="1057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ru-RU" sz="3200" i="1"/>
                      <m:t>𝑦</m:t>
                    </m:r>
                    <m:r>
                      <a:rPr lang="ru-RU" sz="3200" i="1"/>
                      <m:t>=</m:t>
                    </m:r>
                    <m:sSup>
                      <m:sSupPr>
                        <m:ctrlPr>
                          <a:rPr lang="ru-RU" sz="3200" i="1"/>
                        </m:ctrlPr>
                      </m:sSupPr>
                      <m:e>
                        <m:d>
                          <m:dPr>
                            <m:ctrlPr>
                              <a:rPr lang="ru-RU" sz="3200" i="1"/>
                            </m:ctrlPr>
                          </m:dPr>
                          <m:e>
                            <m:r>
                              <a:rPr lang="ru-RU" sz="3200" i="1"/>
                              <m:t>𝑥</m:t>
                            </m:r>
                            <m:r>
                              <a:rPr lang="ru-RU" sz="3200" i="1"/>
                              <m:t>−8</m:t>
                            </m:r>
                          </m:e>
                        </m:d>
                      </m:e>
                      <m:sup>
                        <m:r>
                          <a:rPr lang="ru-RU" sz="3200" i="1"/>
                          <m:t>2</m:t>
                        </m:r>
                      </m:sup>
                    </m:sSup>
                  </m:oMath>
                </a14:m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3000" i="1">
                        <a:latin typeface="Cambria Math"/>
                      </a:rPr>
                      <m:t>𝑦</m:t>
                    </m:r>
                    <m:r>
                      <a:rPr lang="ru-RU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функциясының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графигінен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қалай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алуға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болады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88" y="5085183"/>
                <a:ext cx="8236683" cy="1057597"/>
              </a:xfrm>
              <a:prstGeom prst="rect">
                <a:avLst/>
              </a:prstGeom>
              <a:blipFill rotWithShape="1">
                <a:blip r:embed="rId5"/>
                <a:stretch>
                  <a:fillRect l="-1776" t="-3448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897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946656"/>
          </a:xfrm>
        </p:spPr>
        <p:txBody>
          <a:bodyPr>
            <a:normAutofit/>
          </a:bodyPr>
          <a:lstStyle/>
          <a:p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функцияның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графиктерін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координаталық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жазықтыққа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салыңдар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827584" y="3140968"/>
                <a:ext cx="7632848" cy="198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000" b="1" i="1" smtClean="0">
                          <a:solidFill>
                            <a:schemeClr val="tx1"/>
                          </a:solidFill>
                        </a:rPr>
                        <m:t>𝒚</m:t>
                      </m:r>
                      <m:r>
                        <a:rPr lang="ru-RU" sz="3000" b="1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  <m:t>𝒙</m:t>
                          </m:r>
                        </m:e>
                        <m:sup>
                          <m: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  <m:t>𝟐</m:t>
                          </m:r>
                        </m:sup>
                      </m:sSup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−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𝟐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,  </m:t>
                      </m:r>
                    </m:oMath>
                  </m:oMathPara>
                </a14:m>
                <a:endParaRPr lang="ru-RU" sz="3000" b="1" i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𝒚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  <m:t>𝒙</m:t>
                          </m:r>
                        </m:e>
                        <m:sup>
                          <m: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  <m:t>𝟐</m:t>
                          </m:r>
                        </m:sup>
                      </m:sSup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+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𝟑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,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𝟓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  </m:t>
                      </m:r>
                    </m:oMath>
                  </m:oMathPara>
                </a14:m>
                <a:endParaRPr lang="ru-RU" sz="3000" b="1" i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𝒚</m:t>
                      </m:r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000" b="1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ru-RU" sz="3000" b="1" i="1">
                                  <a:solidFill>
                                    <a:schemeClr val="tx1"/>
                                  </a:solidFill>
                                </a:rPr>
                                <m:t>𝒙</m:t>
                              </m:r>
                              <m:r>
                                <a:rPr lang="ru-RU" sz="3000" b="1" i="1">
                                  <a:solidFill>
                                    <a:schemeClr val="tx1"/>
                                  </a:solidFill>
                                </a:rPr>
                                <m:t>−</m:t>
                              </m:r>
                              <m:r>
                                <a:rPr lang="ru-RU" sz="3000" b="1" i="1">
                                  <a:solidFill>
                                    <a:schemeClr val="tx1"/>
                                  </a:solidFill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ru-RU" sz="3000" b="1" i="1">
                              <a:solidFill>
                                <a:schemeClr val="tx1"/>
                              </a:solidFill>
                            </a:rPr>
                            <m:t>𝟐</m:t>
                          </m:r>
                        </m:sup>
                      </m:sSup>
                      <m:r>
                        <a:rPr lang="ru-RU" sz="3000" b="1" i="1">
                          <a:solidFill>
                            <a:schemeClr val="tx1"/>
                          </a:solidFill>
                        </a:rPr>
                        <m:t>   </m:t>
                      </m:r>
                    </m:oMath>
                  </m:oMathPara>
                </a14:m>
                <a:endParaRPr lang="ru-RU" sz="3000" b="1" i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chemeClr val="tx1"/>
                        </a:solidFill>
                      </a:rPr>
                      <m:t> </m:t>
                    </m:r>
                    <m:r>
                      <a:rPr lang="ru-RU" sz="3000" b="1" i="1">
                        <a:solidFill>
                          <a:schemeClr val="tx1"/>
                        </a:solidFill>
                      </a:rPr>
                      <m:t>𝒚</m:t>
                    </m:r>
                    <m:r>
                      <a:rPr lang="ru-RU" sz="3000" b="1" i="1">
                        <a:solidFill>
                          <a:schemeClr val="tx1"/>
                        </a:solidFill>
                      </a:rPr>
                      <m:t>=</m:t>
                    </m:r>
                    <m:sSup>
                      <m:sSupPr>
                        <m:ctrlPr>
                          <a:rPr lang="ru-RU" sz="3000" b="1" i="1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000" b="1" i="1">
                                <a:solidFill>
                                  <a:schemeClr val="tx1"/>
                                </a:solidFill>
                              </a:rPr>
                            </m:ctrlPr>
                          </m:dPr>
                          <m:e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</a:rPr>
                              <m:t>𝒙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ru-RU" sz="3000" b="1" i="1">
                            <a:solidFill>
                              <a:schemeClr val="tx1"/>
                            </a:solidFill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40968"/>
                <a:ext cx="7632848" cy="19807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2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060848"/>
                <a:ext cx="8128413" cy="34506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3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 </a:t>
                </a:r>
                <a:r>
                  <a:rPr lang="ru-RU" sz="3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координаталық</a:t>
                </a:r>
                <a:r>
                  <a:rPr lang="ru-RU" sz="3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жазықтыққа</a:t>
                </a:r>
                <a:r>
                  <a:rPr lang="ru-RU" sz="3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салыңдар</a:t>
                </a:r>
                <a:r>
                  <a:rPr lang="en-US" sz="3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30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3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 ,</m:t>
                    </m:r>
                    <m:r>
                      <a:rPr lang="ru-RU" sz="3000" b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3000" b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endParaRPr lang="ru-RU" sz="3000" b="1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</m:oMath>
                </a14:m>
                <a:endParaRPr lang="ru-RU" sz="3000" b="1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ru-RU" sz="3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000" b="1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060848"/>
                <a:ext cx="8128413" cy="3450696"/>
              </a:xfrm>
              <a:blipFill rotWithShape="1">
                <a:blip r:embed="rId2"/>
                <a:stretch>
                  <a:fillRect l="-1724" t="-22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sz="50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endParaRPr lang="ru-RU" sz="5000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349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Сабақтың тақырыбы</vt:lpstr>
      <vt:lpstr>Өткен тақырып бойынша қайталау.</vt:lpstr>
      <vt:lpstr>Презентация PowerPoint</vt:lpstr>
      <vt:lpstr>Презентация PowerPoint</vt:lpstr>
      <vt:lpstr>Парабола теңдеуін жазыңдар.      y=x^2  функциясы берілген</vt:lpstr>
      <vt:lpstr>Презентация PowerPoint</vt:lpstr>
      <vt:lpstr>Мына функцияның графиктерін бір координаталық жазықтыққа салыңдар</vt:lpstr>
      <vt:lpstr>Үйге тапсырма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Bektemirov Kaisar</dc:creator>
  <cp:lastModifiedBy>Bektemirov Kaisar</cp:lastModifiedBy>
  <cp:revision>6</cp:revision>
  <dcterms:created xsi:type="dcterms:W3CDTF">2015-02-18T16:29:14Z</dcterms:created>
  <dcterms:modified xsi:type="dcterms:W3CDTF">2015-02-18T17:28:48Z</dcterms:modified>
</cp:coreProperties>
</file>