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977E8-114F-4235-9D06-F1A5F96F7BAB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CA56-B67D-4391-8990-777E9090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24936" cy="55172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r>
              <a:rPr lang="kk-KZ" sz="8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endParaRPr lang="ru-RU" sz="8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Unite 6.  ART  Step 1. Сinemas in London</a:t>
            </a:r>
            <a:r>
              <a:rPr lang="kk-KZ" sz="1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sz="1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Лондондағы </a:t>
            </a:r>
            <a:r>
              <a:rPr lang="kk-KZ" sz="1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кинотеатрлар</a:t>
            </a:r>
            <a:endParaRPr lang="ru-RU" sz="1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k-KZ" sz="8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sz="8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 өнер туралы түсінік қалыптастыра отырып Лондондағы кинотеатрлар жайында түсінік беру.</a:t>
            </a:r>
            <a:endParaRPr lang="ru-RU" sz="8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Оқыту нәтижелері:</a:t>
            </a:r>
            <a:endParaRPr lang="ru-RU" sz="8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 еліміздегі кинотеатрлар жайында салыстыра отырып өзгешеліктерін айтуға, киноның түрлері туралы үйренеді.</a:t>
            </a:r>
            <a:endParaRPr lang="ru-RU" sz="8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Түйінді идеялар:</a:t>
            </a:r>
            <a:endParaRPr lang="ru-RU" sz="8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Кино аттары арқылы не туралы екендігі жайын қысқа баяндауға үйренеді</a:t>
            </a:r>
            <a:r>
              <a:rPr lang="kk-KZ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Project work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Give  reasons for watching TV or give reasons for not watching TV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Reasons for watching	Reasons  for  not 					watching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59632" y="3284984"/>
            <a:ext cx="3312368" cy="28083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88024" y="3140968"/>
            <a:ext cx="3528392" cy="28803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/>
          <a:lstStyle/>
          <a:p>
            <a:r>
              <a:rPr lang="kk-KZ" dirty="0"/>
              <a:t>Тақтадан өнер жайында суреттер көрсетіледі.</a:t>
            </a:r>
            <a:endParaRPr lang="ru-RU" dirty="0"/>
          </a:p>
          <a:p>
            <a:r>
              <a:rPr lang="kk-KZ" dirty="0"/>
              <a:t>Look at the pictures and name them in general. </a:t>
            </a:r>
            <a:endParaRPr lang="kk-KZ" dirty="0" smtClean="0"/>
          </a:p>
          <a:p>
            <a:r>
              <a:rPr lang="en-US" dirty="0" smtClean="0"/>
              <a:t>Listening the text on messages 3 .10.6</a:t>
            </a:r>
          </a:p>
          <a:p>
            <a:pPr>
              <a:buNone/>
            </a:pPr>
            <a:r>
              <a:rPr lang="en-US" dirty="0" smtClean="0"/>
              <a:t>    The Lord</a:t>
            </a:r>
            <a:r>
              <a:rPr lang="kk-KZ" dirty="0" smtClean="0"/>
              <a:t> </a:t>
            </a:r>
            <a:r>
              <a:rPr lang="en-US" dirty="0" smtClean="0"/>
              <a:t>of</a:t>
            </a:r>
            <a:r>
              <a:rPr lang="kk-KZ" dirty="0" smtClean="0"/>
              <a:t> </a:t>
            </a:r>
            <a:r>
              <a:rPr lang="en-US" dirty="0" smtClean="0"/>
              <a:t>Rings . Do true /false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Answer the questions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What is your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movie?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Are there any kind of movies you dislike?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Why do you dislike it?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Do you like to watch horror films?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Do you usually watch movies at home or at a movie theatre?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Have you ever seen the same film more than once?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Vocabularies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Тақтадығы сөздерді сөздік дәптерге жаз.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Frightening-Қорқынышты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Comedy-комедия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Boring-ыш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пысыратын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Action-қимылы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көп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Western- батыс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Exciting-қызықты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7.Cartoon-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Мультфил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Fill in the blanks the words bellow.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50000" contrast="74000"/>
          </a:blip>
          <a:srcRect/>
          <a:stretch>
            <a:fillRect/>
          </a:stretch>
        </p:blipFill>
        <p:spPr bwMode="auto">
          <a:xfrm>
            <a:off x="755576" y="1268760"/>
            <a:ext cx="770485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them into right </a:t>
            </a:r>
            <a:r>
              <a:rPr lang="en-US" dirty="0" smtClean="0"/>
              <a:t>categories.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translate them.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77072"/>
            <a:ext cx="8229600" cy="158417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en-US" dirty="0" smtClean="0"/>
              <a:t>Horror </a:t>
            </a:r>
            <a:r>
              <a:rPr lang="en-US" dirty="0"/>
              <a:t>films,- science,-soap opera,-thriller,</a:t>
            </a:r>
            <a:endParaRPr lang="ru-RU" dirty="0"/>
          </a:p>
          <a:p>
            <a:r>
              <a:rPr lang="en-US" dirty="0"/>
              <a:t>-adventure,-jazz,-pop,-news,-game-show,-comedy,-science fiction,- talk –shows.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844824"/>
          <a:ext cx="722446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155"/>
                <a:gridCol w="2408155"/>
                <a:gridCol w="24081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Music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TV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programme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Film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Answer the questions.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5000" contrast="86000"/>
          </a:blip>
          <a:srcRect/>
          <a:stretch>
            <a:fillRect/>
          </a:stretch>
        </p:blipFill>
        <p:spPr bwMode="auto">
          <a:xfrm>
            <a:off x="755576" y="1628800"/>
            <a:ext cx="77768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5000" contrast="56000"/>
          </a:blip>
          <a:srcRect/>
          <a:stretch>
            <a:fillRect/>
          </a:stretch>
        </p:blipFill>
        <p:spPr bwMode="auto">
          <a:xfrm>
            <a:off x="683568" y="548680"/>
            <a:ext cx="7920880" cy="53285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kind of films are they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Example: “Frankenstein” it is a horror film and about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hatered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man who kills  people 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Titanic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Romeo and Juliet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Superman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Sherlock Holmes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Hamlet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King-Kong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Frankenstein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Batman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</vt:lpstr>
      <vt:lpstr>Answer the questions</vt:lpstr>
      <vt:lpstr>New Vocabularies</vt:lpstr>
      <vt:lpstr>Fill in the blanks the words bellow. </vt:lpstr>
      <vt:lpstr>Group them into right categories. Then translate them. </vt:lpstr>
      <vt:lpstr>Answer the questions.</vt:lpstr>
      <vt:lpstr>Слайд 8</vt:lpstr>
      <vt:lpstr>What kind of films are they? Example: “Frankenstein” it is a horror film and about hatered man who kills  people .</vt:lpstr>
      <vt:lpstr>Project work Give  reasons for watching TV or give reasons for not watching TV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student2</dc:creator>
  <cp:lastModifiedBy>student2</cp:lastModifiedBy>
  <cp:revision>4</cp:revision>
  <dcterms:created xsi:type="dcterms:W3CDTF">2015-02-26T17:19:01Z</dcterms:created>
  <dcterms:modified xsi:type="dcterms:W3CDTF">2015-02-26T17:26:07Z</dcterms:modified>
</cp:coreProperties>
</file>