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6" r:id="rId29"/>
    <p:sldId id="287" r:id="rId30"/>
    <p:sldId id="284" r:id="rId31"/>
    <p:sldId id="285" r:id="rId32"/>
    <p:sldId id="288" r:id="rId33"/>
    <p:sldId id="297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8" r:id="rId42"/>
    <p:sldId id="299" r:id="rId43"/>
    <p:sldId id="300" r:id="rId44"/>
    <p:sldId id="302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ABB3-E69D-4A4C-B480-E3274022900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895A-B63D-42B1-BA2C-E37FB5722A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yandex.kz/images/search?source=wiz&amp;img_url=http://img.nur.kz/n/svarsh1911-8.jpg&amp;uinfo=sw-1366-sh-768-ww-982-wh-595-pd-1-wp-16x9_1366x768-lt-1133&amp;text=%D1%84%D0%BE%D1%82%D0%BE%20%D1%82%D0%B5%D0%BB%D0%B5%D0%B2%D1%8B%D1%88%D0%BA%D0%B8%20%D0%B2%20%D0%BA%D0%B0%D1%80%D0%B0%D0%B3%D0%B0%D0%BD%D0%B4%D0%B5&amp;noreask=1&amp;pos=3&amp;lr=162&amp;rpt=simage&amp;pin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yandex.kz/images/search?source=wiz&amp;img_url=http://img0.liveinternet.ru/images/attach/c/3/83/434/83434314_large_1.jpg&amp;uinfo=sw-1366-sh-768-ww-982-wh-595-pd-1-wp-16x9_1366x768-lt-1406&amp;text=%D1%82%D0%B5%D0%BB%D0%B5%D0%B2%D0%B8%D0%B7%D0%B8%D0%BE%D0%BD%D0%BD%D0%B0%D1%8F%20%D0%B2%D1%8B%D1%88%D0%BA%D0%B0%20%D0%B0%20%D0%B0%D0%BB%D0%BC%D0%B0%D1%82%D0%B5&amp;noreask=1&amp;pos=3&amp;lr=162&amp;rpt=simage&amp;pin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pikabu.ru/view/moy_solnechnyiy_prekrasnyiy_gorod_almatata_vyishka_koktyube_vyisota_otmetki_250_metrovyeto_ot_osnovaniya_vyishki_256576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hyperlink" Target="http://yandex.kz/images/search?source=wiz&amp;img_url=http://im2.tourbina.ru/photos.3/5/6/563182/big.photo/telebashnya.jpg&amp;uinfo=sw-1366-sh-768-ww-982-wh-595-pd-1-wp-16x9_1366x768-lt-1406&amp;text=%D1%82%D0%B5%D0%BB%D0%B5%D0%B2%D0%B8%D0%B7%D0%B8%D0%BE%D0%BD%D0%BD%D0%B0%D1%8F%20%D0%B2%D1%8B%D1%88%D0%BA%D0%B0%20%D0%B0%20%D0%B0%D0%BB%D0%BC%D0%B0%D1%82%D0%B5&amp;noreask=1&amp;pos=1&amp;lr=162&amp;rpt=simage&amp;pin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yandex.kz/images/search?source=wiz&amp;img_url=http://msnbcmedia.msn.com/j/MSNBC/Components/Photo/_new/pb-111030-skytree-3.photoblog900.jpg&amp;uinfo=sw-1366-sh-768-ww-982-wh-595-pd-1-wp-16x9_1366x768-lt-2592&amp;text=%D1%81%D0%B0%D0%BC%D0%B0%D1%8F%20%D0%B2%D1%8B%D1%81%D0%BE%D0%BA%D0%B0%D1%8F%20%D1%82%D0%B5%D0%BB%D0%B5%D0%B2%D1%8B%D1%88%D0%BA%D0%B0%20%D0%B2%20%D0%BC%D0%B8%D1%80%D0%B5&amp;noreask=1&amp;pos=1&amp;lr=162&amp;rpt=simage&amp;pin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yandex.kz/images/search?source=wiz&amp;img_url=http://bigpicture.ru/wp-content/uploads/2011/02/1414.jpg&amp;uinfo=sw-1366-sh-768-ww-982-wh-595-pd-1-wp-16x9_1366x768-lt-2592&amp;text=%D1%81%D0%B0%D0%BC%D0%B0%D1%8F%20%D0%B2%D1%8B%D1%81%D0%BE%D0%BA%D0%B0%D1%8F%20%D1%82%D0%B5%D0%BB%D0%B5%D0%B2%D1%8B%D1%88%D0%BA%D0%B0%20%D0%B2%20%D0%BC%D0%B8%D1%80%D0%B5&amp;noreask=1&amp;pos=3&amp;lr=162&amp;rpt=simage&amp;pin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hyperlink" Target="http://www.fresher.ru/manager_content/images/vysochajshie-telebashni-mira/big/1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yandex.kz/images/search?viewport=wide&amp;text=%D1%84%D0%BE%D1%82%D0%BE%20%D1%82%D0%B5%D0%BB%D0%B5%D0%B2%D0%B8%D0%B7%D0%BE%D1%80%D0%BE%D0%B2&amp;img_url=http://mdata.yandex.net/i?path=b0214151058__hd1e_s.jpg&amp;pos=14&amp;uinfo=sw-1366-sh-768-ww-982-wh-612-pd-1-wp-16x9_1366x768&amp;rpt=simage&amp;_=1413971773342&amp;pin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hyperlink" Target="http://yandex.kz/images/search?img_url=http://s3-eu-west-1.amazonaws.com/idei74/upload/stuff/small/BtGVnxHdt7ERapBIFEuA.jpg&amp;uinfo=sw-1366-sh-768-ww-982-wh-612-pd-1-wp-16x9_1366x768&amp;_=1413971814584&amp;viewport=wide&amp;p=1&amp;text=%D1%84%D0%BE%D1%82%D0%BE%20%D1%82%D0%B5%D0%BB%D0%B5%D0%B2%D0%B8%D0%B7%D0%BE%D1%80%D0%BE%D0%B2&amp;pos=59&amp;rpt=simage&amp;pin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yandex.kz/images/search?img_url=http://img.4pk.ru/7593464.jpg&amp;uinfo=sw-1366-sh-768-ww-982-wh-612-pd-1-wp-16x9_1366x768&amp;_=1413971850558&amp;viewport=wide&amp;p=2&amp;text=%D1%84%D0%BE%D1%82%D0%BE%20%D1%82%D0%B5%D0%BB%D0%B5%D0%B2%D0%B8%D0%B7%D0%BE%D1%80%D0%BE%D0%B2&amp;pos=74&amp;rpt=simage&amp;pin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yandex.kz/images/search?source=wiz&amp;img_url=http://sie.wk.io/shop/img/l/YouTube/2010/6/17/D1/iIv3fZ520c4.jpg&amp;uinfo=sw-1366-sh-768-ww-982-wh-612-pd-1-wp-16x9_1366x768&amp;_=1413972060479&amp;viewport=wide&amp;p=3&amp;text=%D1%84%D0%BE%D1%82%D0%BE%20%D1%82%D0%B5%D0%BB%D0%B5%D1%84%D0%BE%D0%BD%D0%BE%D0%B2&amp;noreask=1&amp;pos=95&amp;rpt=simage&amp;lr=162&amp;pin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yandex.kz/images/search?viewport=wide&amp;text=%D1%84%D0%BE%D1%82%D0%BE%20%D0%B8%D0%BD%D1%82%D0%B5%D1%80%D0%BD%D0%B5%D1%82&amp;img_url=http://www.digiseller.ru/preview/117137/p2_10214174618260.jpg&amp;pos=13&amp;uinfo=sw-1366-sh-768-ww-982-wh-612-pd-1-wp-16x9_1366x768&amp;rpt=simage&amp;_=1413954338143&amp;pin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yandex.kz/images/search?viewport=wide&amp;text=%D1%84%D0%BE%D1%82%D0%BE%20%D1%82%D0%B5%D0%BB%D0%B5%D0%B2%D0%B8%D0%B7%D0%BE%D1%80%D0%BE%D0%B2&amp;img_url=http://mdata.yandex.net/i?path=b1012165125_img_id5180127925125273281.jpg&amp;pos=29&amp;uinfo=sw-1366-sh-768-ww-982-wh-612-pd-1-wp-16x9_1366x768&amp;rpt=simage&amp;_=1413971773342&amp;pi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kz/images/search?viewport=wide&amp;text=%D1%84%D0%BE%D1%82%D0%BE%20%D0%B8%D0%BD%D1%82%D0%B5%D1%80%D0%BD%D0%B5%D1%82&amp;img_url=http://thecontentwrangler.com/images/uploads/email_laptop.jpg&amp;pos=28&amp;uinfo=sw-1366-sh-768-ww-982-wh-612-pd-1-wp-16x9_1366x768&amp;rpt=simage&amp;_=1413954338143&amp;pin=1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://yandex.kz/images/search?source=wiz&amp;img_url=http://willbe.ru/img/clause/razgon_videokart_za_i_protiv_clause_original.jpg&amp;uinfo=sw-1366-sh-768-ww-982-wh-595-pd-1-wp-16x9_1366x768-lt-2060&amp;text=%D1%84%D0%BE%D1%82%D0%BE%20%D0%BA%D0%BE%D0%BC%D0%BF%D1%8C%D1%8E%D1%82%D0%B5%D1%80%D0%BD%D0%BE%D0%B9%20%D1%82%D0%B5%D1%85%D0%BD%D0%B8%D0%BA%D0%B8&amp;noreask=1&amp;pos=28&amp;lr=162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kz/images/search?img_url=http://pro444.ru/wp-content/uploads/2011/09/poiskovyesistemy.jpg&amp;uinfo=sw-1366-sh-768-ww-982-wh-612-pd-1-wp-16x9_1366x768&amp;_=1413954365649&amp;viewport=wide&amp;p=1&amp;text=%D1%84%D0%BE%D1%82%D0%BE%20%D0%B8%D0%BD%D1%82%D0%B5%D1%80%D0%BD%D0%B5%D1%82&amp;pos=40&amp;rpt=simage&amp;pin=1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yandex.kz/images/search?viewport=wide&amp;text=%D1%84%D0%BE%D1%82%D0%BE%20%D0%B8%D0%BD%D1%82%D0%B5%D1%80%D0%BD%D0%B5%D1%82&amp;img_url=http://byaki.net/uploads/posts/2013-07/1374080397_rossiya-0003.jpg&amp;pos=1&amp;uinfo=sw-1366-sh-768-ww-982-wh-612-pd-1-wp-16x9_1366x768&amp;rpt=simage&amp;_=1413954338143&amp;pin=1" TargetMode="External"/><Relationship Id="rId9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yandex.kz/images/search?img_url=http://yahooeu.ru/uploads/posts/2011-12/1323526078_33227821_inhabitcgs.jpg&amp;uinfo=sw-1366-sh-768-ww-982-wh-612-pd-1-wp-16x9_1366x768&amp;_=1413954393542&amp;viewport=wide&amp;p=2&amp;text=%D1%84%D0%BE%D1%82%D0%BE%20%D0%B8%D0%BD%D1%82%D0%B5%D1%80%D0%BD%D0%B5%D1%82&amp;pos=60&amp;rpt=simage&amp;pi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hyperlink" Target="http://yandex.kz/images/search?viewport=wide&amp;text=%D1%84%D0%BE%D1%82%D0%BE%20%D0%B8%D0%BD%D1%82%D0%B5%D1%80%D0%BD%D0%B5%D1%82&amp;img_url=http://byaki.net/uploads/posts/2013-07/1374080397_rossiya-0003.jpg&amp;pos=1&amp;uinfo=sw-1366-sh-768-ww-982-wh-612-pd-1-wp-16x9_1366x768&amp;rpt=simage&amp;_=1413954338143&amp;pin=1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yandex.kz/images/search?viewport=wide&amp;text=%D1%84%D0%BE%D1%82%D0%BE%20%D1%82%D0%B5%D0%BB%D0%B5%D0%B2%D0%B8%D0%B7%D0%BE%D1%80%D0%BE%D0%B2&amp;img_url=http://mdata.yandex.net/i?path=b0714011509_img_id5955384924331155298.jpg&amp;pos=4&amp;uinfo=sw-1366-sh-768-ww-982-wh-612-pd-1-wp-16x9_1366x768&amp;rpt=simage&amp;_=1413971773342&amp;pin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УСТАМ\рамки\Landysh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891480"/>
            <a:ext cx="11089232" cy="8712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Теледидар. Байланыс құралдарының дамуы.Сандық технология.Оптикалық-талшықтық коммуникациялық тораптар.Ұялы технологиялар және интернет.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РУСТАМ\рамки\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243408"/>
            <a:ext cx="47625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малахов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5562600"/>
            <a:ext cx="83137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3300"/>
                </a:solidFill>
                <a:latin typeface="Broadway" pitchFamily="82" charset="0"/>
              </a:rPr>
              <a:t>Andrey Malakhov</a:t>
            </a:r>
            <a:endParaRPr lang="ru-RU" sz="6600">
              <a:solidFill>
                <a:srgbClr val="FF33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9071a5e07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762500" cy="3657600"/>
          </a:xfrm>
          <a:prstGeom prst="rect">
            <a:avLst/>
          </a:prstGeom>
          <a:noFill/>
        </p:spPr>
      </p:pic>
      <p:pic>
        <p:nvPicPr>
          <p:cNvPr id="20483" name="Picture 3" descr="13ae175471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4495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екатерина анд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ew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60848"/>
            <a:ext cx="4318248" cy="3958952"/>
          </a:xfrm>
          <a:prstGeom prst="rect">
            <a:avLst/>
          </a:prstGeom>
          <a:noFill/>
        </p:spPr>
      </p:pic>
      <p:pic>
        <p:nvPicPr>
          <p:cNvPr id="27651" name="Picture 3" descr="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3886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300px_cinema-f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4758680" cy="4806280"/>
          </a:xfrm>
          <a:prstGeom prst="rect">
            <a:avLst/>
          </a:prstGeom>
          <a:noFill/>
        </p:spPr>
      </p:pic>
      <p:pic>
        <p:nvPicPr>
          <p:cNvPr id="28676" name="Picture 4" descr="ург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3190875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еделя м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33400"/>
            <a:ext cx="5610944" cy="541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арша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713" y="533400"/>
            <a:ext cx="4332287" cy="58674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1143000"/>
            <a:ext cx="464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4000" dirty="0" smtClean="0">
                <a:solidFill>
                  <a:srgbClr val="CC0099"/>
                </a:solidFill>
                <a:latin typeface="Times New Roman" pitchFamily="18" charset="0"/>
              </a:rPr>
              <a:t>АНДРЕЙ АРШАВИН</a:t>
            </a:r>
            <a:endParaRPr lang="ru-RU" sz="4000" dirty="0">
              <a:solidFill>
                <a:srgbClr val="CC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жонсо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73218" y="609600"/>
            <a:ext cx="2045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</a:rPr>
              <a:t>жарнама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91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КОСМЕТИКА</a:t>
            </a:r>
            <a:endParaRPr lang="ru-RU" sz="40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ту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029200" y="-4572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/>
            <a:endParaRPr lang="en-US" sz="3600" dirty="0">
              <a:solidFill>
                <a:srgbClr val="80008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 білімін, іскерлігін, дағды деңгейін бақылау, бағалау. Теледидармен байланыс құралдарының дамуымен таныстырып солар жайлы түсінік қалыптастыру.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D:\РУСТАМ\рамки\ramka-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24528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ав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153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medycl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5334000" y="228600"/>
            <a:ext cx="26193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doni MT Black"/>
              </a:rPr>
              <a:t>COMEDY</a:t>
            </a:r>
          </a:p>
          <a:p>
            <a:pPr algn="ctr"/>
            <a:r>
              <a:rPr lang="en-US" sz="48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doni MT Black"/>
              </a:rPr>
              <a:t>CLUB</a:t>
            </a:r>
            <a:endParaRPr lang="ru-RU" sz="4800" b="1" kern="1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784725" y="239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uro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мюзик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8475" cy="6858000"/>
          </a:xfrm>
          <a:prstGeom prst="rect">
            <a:avLst/>
          </a:prstGeom>
          <a:noFill/>
        </p:spPr>
      </p:pic>
      <p:pic>
        <p:nvPicPr>
          <p:cNvPr id="38915" name="Picture 3" descr="f_15221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0"/>
            <a:ext cx="3219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_15270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Байланыс құралдарының дамуы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002060"/>
                </a:solidFill>
              </a:rPr>
              <a:t>Қазақстан Республикасында тұңғыш радиостанциясы 1913 жылы Форт-Шевченко қаласында салынған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im3-tub-kz.yandex.net/i?id=e63fbfa7faed4c5183e47417d21eeb15-02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7444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РУСТАМ\рамки\razdeliteli_0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5224"/>
            <a:ext cx="47625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Телемұнара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k-KZ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1984 жылы Алматыдағы Көктөбеде 372 м болатын телемұнара орнатылды. 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1-tub-kz.yandex.net/i?id=7a87a5d56dd19ac743c6bb4e3f4685eb-109-144&amp;n=21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D:\РУСТАМ\рамки\razdeliteli_05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877272"/>
            <a:ext cx="476250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ой солнечный прекрасный город Алмат-ата, вышка Кок-тюбе,  высота отметки, 250 метров(это от основания вышки) Высота над уровнем моря 1300 метров  алматы, Телевышка, коктюбе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5715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kz.yandex.net/i?id=d5c14920565e3c2741886cd9ed37bb10-85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429000"/>
            <a:ext cx="2880320" cy="28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D:\РУСТАМ\рамки\razdeliteli_05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589240"/>
            <a:ext cx="4762500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kk-K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Берлинде 1926 жылы ең алғашқы телемұнара салынған боатын.Биіктігі-150 м,массасы-600 тонна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0-tub-kz.yandex.net/i?id=470c672fe9f11a59bf24f8d4937eb3b7-3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6004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D:\РУСТАМ\рамки\razdeliteli_03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0648"/>
            <a:ext cx="47625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pPr>
              <a:buNone/>
            </a:pPr>
            <a:r>
              <a:rPr lang="kk-KZ" dirty="0"/>
              <a:t> </a:t>
            </a:r>
            <a:r>
              <a:rPr lang="kk-KZ" dirty="0" smtClean="0"/>
              <a:t>     </a:t>
            </a:r>
            <a:r>
              <a:rPr lang="kk-KZ" dirty="0" smtClean="0">
                <a:solidFill>
                  <a:srgbClr val="002060"/>
                </a:solidFill>
              </a:rPr>
              <a:t>Әлемдегі ең биік телемұнара Токио қаласында салынған болатын.Биіктігі-634 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0-tub-kz.yandex.net/i?id=06006b4797ad63e2a15815157270ddaa-38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151237" cy="35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ысочайшие телебашни мира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6732513" cy="40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Теледидар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т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400600" cy="4211389"/>
          </a:xfrm>
          <a:prstGeom prst="rect">
            <a:avLst/>
          </a:prstGeom>
          <a:noFill/>
        </p:spPr>
      </p:pic>
      <p:pic>
        <p:nvPicPr>
          <p:cNvPr id="43009" name="Picture 1" descr="D:\РУСТАМ\рамки\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734050"/>
            <a:ext cx="428625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Ғарыштық байланыс станциясы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2006 жылы 18 маусымда Байқоңыр ғарыш айлағынан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Kazsat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” бірінші Қазақстан байланыс серігі ұшырылды.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290479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4001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D:\РУСТАМ\рамки\razdelitel_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661248"/>
            <a:ext cx="3810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Сандық технология.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3-tub-kz.yandex.net/i?id=593efdc5bb824eedf97187379376809b-123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2547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kz.yandex.net/i?id=51c2c4558623f9ffddd45e3d83ec0bf1-70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29608"/>
            <a:ext cx="50040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 descr="D:\РУСТАМ\рамки\razdelitel_9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3136"/>
            <a:ext cx="45910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Интерактивті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IP TV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телевидениясы.</a:t>
            </a:r>
          </a:p>
          <a:p>
            <a:pPr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Қасиеті:кинозал,картотека,ДВД диск,компьютер.</a:t>
            </a:r>
          </a:p>
          <a:p>
            <a:pPr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Қызметі:ауа-райын білу,жұмыс іздеу,хабарламалар оқу және т.б.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2-tub-kz.yandex.net/i?id=968a83899fca2d7bc25d34669fa14983-86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8884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D:\РУСТАМ\рамки\razdelitel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949280"/>
            <a:ext cx="4762500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kaztrk.kz/themes/temp/skreen_balapan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315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ztrk.kz/upload/timetable/thumb_532x304_fe2d667d71630365b74c0fa52f6a8464.pn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0" y="0"/>
            <a:ext cx="5067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aztrk.kz/upload/timetable/thumb_532x304_a5a1cef83d7fa6d8919c7195f13ccd5e.jpg">
            <a:hlinkClick r:id="rId2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50673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aztrk.kz/upload/timetable/thumb_532x304_f2735ffd91a01322ba15831ca707d591.jpg">
            <a:hlinkClick r:id="rId2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924944"/>
            <a:ext cx="406794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Ұялы телефон-байланыс құралы.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2-tub-kz.yandex.net/i?id=5207035d0c7d030af1dd5beb117425b0-140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7243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D:\РУСТАМ\рамки\19 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238750"/>
            <a:ext cx="47625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357694"/>
            <a:ext cx="2623992" cy="457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Мартин Купер</a:t>
            </a:r>
            <a:endParaRPr lang="ru-RU" b="1" dirty="0"/>
          </a:p>
        </p:txBody>
      </p:sp>
      <p:sp>
        <p:nvSpPr>
          <p:cNvPr id="22531" name="Текст 3"/>
          <p:cNvSpPr>
            <a:spLocks noGrp="1"/>
          </p:cNvSpPr>
          <p:nvPr>
            <p:ph type="body" idx="2"/>
          </p:nvPr>
        </p:nvSpPr>
        <p:spPr>
          <a:xfrm>
            <a:off x="3429000" y="5214938"/>
            <a:ext cx="5715000" cy="16430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r>
              <a:rPr lang="en-US" sz="2400" b="1" dirty="0" smtClean="0">
                <a:latin typeface="BankGothic Md BT" pitchFamily="34" charset="0"/>
              </a:rPr>
              <a:t>Motorola </a:t>
            </a:r>
            <a:r>
              <a:rPr lang="en-US" sz="2400" b="1" dirty="0" smtClean="0">
                <a:latin typeface="BankGothic Md BT" pitchFamily="34" charset="0"/>
              </a:rPr>
              <a:t>Dina-TAC</a:t>
            </a:r>
            <a:r>
              <a:rPr lang="kk-KZ" sz="2400" b="1" dirty="0">
                <a:latin typeface="BankGothic Md BT" pitchFamily="34" charset="0"/>
              </a:rPr>
              <a:t> </a:t>
            </a:r>
            <a:r>
              <a:rPr lang="kk-KZ" sz="2400" b="1" dirty="0" smtClean="0">
                <a:latin typeface="BankGothic Md BT" pitchFamily="34" charset="0"/>
              </a:rPr>
              <a:t>ұялы телефонның қолына алып,</a:t>
            </a:r>
            <a:r>
              <a:rPr lang="ru-RU" sz="2400" b="1" dirty="0" smtClean="0"/>
              <a:t>Мартин Купер </a:t>
            </a:r>
            <a:r>
              <a:rPr lang="ru-RU" sz="2400" b="1" dirty="0" err="1" smtClean="0"/>
              <a:t>көшеге шығып алғашқы қоңырау шалған</a:t>
            </a:r>
            <a:r>
              <a:rPr lang="ru-RU" sz="2400" b="1" dirty="0" smtClean="0"/>
              <a:t>.</a:t>
            </a:r>
            <a:endParaRPr lang="ru-RU" sz="2400" b="1" dirty="0" smtClean="0"/>
          </a:p>
        </p:txBody>
      </p:sp>
      <p:pic>
        <p:nvPicPr>
          <p:cNvPr id="22532" name="Содержимое 4" descr="Купер Март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214313"/>
            <a:ext cx="5851525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81776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</a:t>
            </a:r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23555" name="Текст 2"/>
          <p:cNvSpPr>
            <a:spLocks noGrp="1"/>
          </p:cNvSpPr>
          <p:nvPr>
            <p:ph type="body" idx="2"/>
          </p:nvPr>
        </p:nvSpPr>
        <p:spPr>
          <a:xfrm>
            <a:off x="500063" y="4143375"/>
            <a:ext cx="8215312" cy="1714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CDMA, TDMA, </a:t>
            </a:r>
            <a:r>
              <a:rPr lang="en-US" sz="2400" b="1" dirty="0" err="1" smtClean="0">
                <a:latin typeface="Comic Sans MS" pitchFamily="66" charset="0"/>
              </a:rPr>
              <a:t>iDEN</a:t>
            </a:r>
            <a:r>
              <a:rPr lang="en-US" sz="2400" b="1" dirty="0" smtClean="0">
                <a:latin typeface="Comic Sans MS" pitchFamily="66" charset="0"/>
              </a:rPr>
              <a:t>, PDS, </a:t>
            </a:r>
            <a:r>
              <a:rPr lang="en-US" sz="2400" b="1" dirty="0" smtClean="0">
                <a:latin typeface="Comic Sans MS" pitchFamily="66" charset="0"/>
              </a:rPr>
              <a:t>PHS</a:t>
            </a:r>
            <a:endParaRPr lang="kk-KZ" sz="2400" b="1" dirty="0" smtClean="0">
              <a:latin typeface="Comic Sans MS" pitchFamily="66" charset="0"/>
            </a:endParaRPr>
          </a:p>
          <a:p>
            <a:pPr algn="ctr"/>
            <a:r>
              <a:rPr lang="kk-KZ" sz="2400" b="1" dirty="0" smtClean="0">
                <a:latin typeface="Comic Sans MS" pitchFamily="66" charset="0"/>
              </a:rPr>
              <a:t>Бұлардың жылдамдықтары өте төмен болды-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2,4 </a:t>
            </a:r>
            <a:r>
              <a:rPr lang="ru-RU" sz="2400" b="1" dirty="0" smtClean="0">
                <a:latin typeface="Comic Sans MS" pitchFamily="66" charset="0"/>
              </a:rPr>
              <a:t>кбит/сек.</a:t>
            </a: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23556" name="Содержимое 4" descr="mobile-evolu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-243408"/>
            <a:ext cx="4762500" cy="3524250"/>
          </a:xfrm>
        </p:spPr>
      </p:pic>
      <p:pic>
        <p:nvPicPr>
          <p:cNvPr id="10241" name="Picture 1" descr="D:\РУСТАМ\рамки\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67350"/>
            <a:ext cx="47625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5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2</a:t>
            </a:r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24579" name="Текст 2"/>
          <p:cNvSpPr>
            <a:spLocks noGrp="1"/>
          </p:cNvSpPr>
          <p:nvPr>
            <p:ph type="body" idx="2"/>
          </p:nvPr>
        </p:nvSpPr>
        <p:spPr>
          <a:xfrm>
            <a:off x="3929063" y="1143000"/>
            <a:ext cx="5214937" cy="4357688"/>
          </a:xfrm>
        </p:spPr>
        <p:txBody>
          <a:bodyPr/>
          <a:lstStyle/>
          <a:p>
            <a:pPr algn="ctr"/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GSM</a:t>
            </a:r>
            <a:endParaRPr lang="kk-KZ" sz="2400" b="1" dirty="0" smtClean="0">
              <a:latin typeface="Comic Sans MS" pitchFamily="66" charset="0"/>
            </a:endParaRPr>
          </a:p>
          <a:p>
            <a:pPr algn="ctr"/>
            <a:r>
              <a:rPr lang="kk-KZ" sz="2400" b="1" dirty="0" smtClean="0">
                <a:latin typeface="Comic Sans MS" pitchFamily="66" charset="0"/>
              </a:rPr>
              <a:t>Түсті экран.</a:t>
            </a: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24580" name="Содержимое 4" descr="45070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71546"/>
            <a:ext cx="3894138" cy="4572000"/>
          </a:xfrm>
        </p:spPr>
      </p:pic>
      <p:pic>
        <p:nvPicPr>
          <p:cNvPr id="9217" name="Picture 1" descr="D:\РУСТАМ\рамки\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157192"/>
            <a:ext cx="47625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86842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Сотовая связь </a:t>
            </a:r>
            <a:r>
              <a:rPr lang="ru-RU" dirty="0" smtClean="0"/>
              <a:t>т                 3</a:t>
            </a:r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25603" name="Текст 2"/>
          <p:cNvSpPr>
            <a:spLocks noGrp="1"/>
          </p:cNvSpPr>
          <p:nvPr>
            <p:ph type="body" idx="2"/>
          </p:nvPr>
        </p:nvSpPr>
        <p:spPr>
          <a:xfrm>
            <a:off x="2071670" y="857232"/>
            <a:ext cx="6786610" cy="4357718"/>
          </a:xfrm>
        </p:spPr>
        <p:txBody>
          <a:bodyPr/>
          <a:lstStyle/>
          <a:p>
            <a:pPr algn="ctr"/>
            <a:r>
              <a:rPr lang="ru-RU" sz="2000" b="1" dirty="0" err="1" smtClean="0">
                <a:latin typeface="Comic Sans MS" pitchFamily="66" charset="0"/>
              </a:rPr>
              <a:t>Жылдамдығы өте жақсы- </a:t>
            </a:r>
            <a:r>
              <a:rPr lang="ru-RU" sz="2000" b="1" dirty="0" smtClean="0">
                <a:latin typeface="Comic Sans MS" pitchFamily="66" charset="0"/>
              </a:rPr>
              <a:t>384 </a:t>
            </a:r>
            <a:r>
              <a:rPr lang="ru-RU" sz="2000" b="1" dirty="0" smtClean="0">
                <a:latin typeface="Comic Sans MS" pitchFamily="66" charset="0"/>
              </a:rPr>
              <a:t>кбит/с. </a:t>
            </a:r>
            <a:endParaRPr lang="ru-RU" sz="2000" b="1" dirty="0" smtClean="0">
              <a:latin typeface="Comic Sans MS" pitchFamily="66" charset="0"/>
            </a:endParaRPr>
          </a:p>
        </p:txBody>
      </p:sp>
      <p:pic>
        <p:nvPicPr>
          <p:cNvPr id="25604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928813" cy="4119563"/>
          </a:xfrm>
        </p:spPr>
      </p:pic>
      <p:pic>
        <p:nvPicPr>
          <p:cNvPr id="25605" name="Рисунок 5" descr="457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57525"/>
            <a:ext cx="52387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388" y="6488668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3" name="Picture 1" descr="D:\РУСТАМ\рамки\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96752"/>
            <a:ext cx="47625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–бұл көлемі жағынан шағын,бір-бірімен жалғасып жатқан көптеген желіден тұратын және жер шарын қамтып отырған алып компьютерлік желі.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im1-tub-kz.yandex.net/i?id=699e95a223d93c6376404eb785cc6eb4-9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374441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Теледидар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дыбыс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сигналымен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 мезгілде бейнесигналды қабылдайтын құрал.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1-tub-kz.yandex.net/i?id=bee4209b6d7d49327f033208d49c09f3-10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96952"/>
            <a:ext cx="3895303" cy="31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" name="Picture 1" descr="D:\РУСТАМ\рамки\1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724525"/>
            <a:ext cx="47625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2-tub-kz.yandex.net/i?id=877d5a918d22d20a27c7df912e04db11-3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2863205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kz.yandex.net/i?id=05540227e13a50ef789a645099c41610-69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08720"/>
            <a:ext cx="3107978" cy="25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kz.yandex.net/i?id=468e69b6aad44b311a4a54251a4303f6-26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149080"/>
            <a:ext cx="2850629" cy="24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kz.yandex.net/i?id=0cd789dbc48b0cf8a77eeb5f04a5fca7-44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005064"/>
            <a:ext cx="4065240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Құралдардың пайдасы мен зияны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3-tub-kz.yandex.net/i?id=88555a4247a0cf978ab588a944520e57-08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160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kz.yandex.net/i?id=05540227e13a50ef789a645099c41610-69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4032448" cy="26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Сәйкестік тест.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8136904" cy="4968552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82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Ұялы телефон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Дауыс пен бейнесигнал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интернет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Попов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теледидар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Морзе  әліппесі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Антенна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Нокиа,Самсунг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радиотелеграф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Ауа райын білу,жұмыс іздеу.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радио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Электромагнитті толқынды қабылдағыш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Есеп шығару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D:\РУСТАМ\рамки\0019-020-Menedz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96952"/>
            <a:ext cx="2632869" cy="2828702"/>
          </a:xfrm>
          <a:prstGeom prst="rect">
            <a:avLst/>
          </a:prstGeom>
          <a:noFill/>
        </p:spPr>
      </p:pic>
      <p:pic>
        <p:nvPicPr>
          <p:cNvPr id="56323" name="Picture 3" descr="D:\РУСТАМ\рамки\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47625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Сауалнама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D:\РУСТАМ\рамки\0025-026-ZHurna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2646015" cy="3528391"/>
          </a:xfrm>
          <a:prstGeom prst="rect">
            <a:avLst/>
          </a:prstGeom>
          <a:noFill/>
        </p:spPr>
      </p:pic>
      <p:pic>
        <p:nvPicPr>
          <p:cNvPr id="57347" name="Picture 3" descr="D:\РУСТАМ\рамки\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47625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Бағалау.</a:t>
            </a:r>
          </a:p>
          <a:p>
            <a:pPr>
              <a:buNone/>
            </a:pPr>
            <a:r>
              <a:rPr lang="kk-KZ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Үй тапсырмасын беру.3.9 мазмұндау.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D:\РУСТАМ\рамки\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7625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Электронды-сәулелі түтікше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Иконоскоп</a:t>
            </a:r>
          </a:p>
          <a:p>
            <a:pPr>
              <a:buNone/>
            </a:pPr>
            <a:endParaRPr lang="kk-KZ" dirty="0"/>
          </a:p>
          <a:p>
            <a:pPr>
              <a:buNone/>
            </a:pPr>
            <a:r>
              <a:rPr lang="kk-KZ" dirty="0" smtClean="0"/>
              <a:t>                          видикон</a:t>
            </a:r>
          </a:p>
          <a:p>
            <a:pPr>
              <a:buNone/>
            </a:pPr>
            <a:endParaRPr lang="kk-KZ" dirty="0"/>
          </a:p>
          <a:p>
            <a:pPr>
              <a:buNone/>
            </a:pPr>
            <a:r>
              <a:rPr lang="kk-KZ" dirty="0" smtClean="0"/>
              <a:t>                                                     суперотикон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35696" y="10527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63888" y="1196752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32240" y="1196752"/>
            <a:ext cx="14401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D:\РУСТАМ\рамки\1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941168"/>
            <a:ext cx="4762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Иконоскоп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229600" cy="1179513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сигналдарын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кадрларына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беретін,электронды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-вакуумді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түтікше.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contrast="48000"/>
          </a:blip>
          <a:srcRect/>
          <a:stretch>
            <a:fillRect/>
          </a:stretch>
        </p:blipFill>
        <p:spPr>
          <a:xfrm>
            <a:off x="900113" y="2847975"/>
            <a:ext cx="7173912" cy="309562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396875" y="188913"/>
            <a:ext cx="5688013" cy="1143000"/>
          </a:xfrm>
        </p:spPr>
        <p:txBody>
          <a:bodyPr anchor="b"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Кинескоп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332263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сигналдарын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кадрларына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беретін,электронды-вакуумді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түтікше.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0" descr="res37D31B86-34D6-4EA6-AA7C-B807C5ADA8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5450" y="3068638"/>
            <a:ext cx="49085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48078385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260350"/>
            <a:ext cx="4932362" cy="2801938"/>
          </a:xfrm>
          <a:prstGeom prst="rect">
            <a:avLst/>
          </a:prstGeom>
          <a:noFill/>
        </p:spPr>
      </p:pic>
      <p:pic>
        <p:nvPicPr>
          <p:cNvPr id="38913" name="Picture 1" descr="D:\РУСТАМ\рамки\cvety1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Теледидарда кадр секундына 25 рет ауысып отырады.Телехабар 50 МГц-230 МГц жиіліктер аралығындағы диапазонды таратады.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246935600_kinople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240" y="3933056"/>
            <a:ext cx="684076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Теледидар арқылы...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2-tub-kz.yandex.net/i?id=11c6601845ae87fd8d551774d7d6ba3c-13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8960"/>
            <a:ext cx="5003998" cy="25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269</Words>
  <Application>Microsoft Office PowerPoint</Application>
  <PresentationFormat>Экран (4:3)</PresentationFormat>
  <Paragraphs>66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 Сабақтың тақырыбы: Теледидар. Байланыс құралдарының дамуы.Сандық технология.Оптикалық-талшықтық коммуникациялық тораптар.Ұялы технологиялар және интернет. </vt:lpstr>
      <vt:lpstr>Слайд 2</vt:lpstr>
      <vt:lpstr>Теледидар </vt:lpstr>
      <vt:lpstr>Слайд 4</vt:lpstr>
      <vt:lpstr>Электронды-сәулелі түтікше</vt:lpstr>
      <vt:lpstr>Иконоскоп</vt:lpstr>
      <vt:lpstr>Кинескоп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Байланыс құралдарының дамуы.</vt:lpstr>
      <vt:lpstr>Телемұнара</vt:lpstr>
      <vt:lpstr>Слайд 27</vt:lpstr>
      <vt:lpstr>Слайд 28</vt:lpstr>
      <vt:lpstr>Слайд 29</vt:lpstr>
      <vt:lpstr>Ғарыштық байланыс станциясы</vt:lpstr>
      <vt:lpstr>Сандық технология.</vt:lpstr>
      <vt:lpstr>Слайд 32</vt:lpstr>
      <vt:lpstr>Слайд 33</vt:lpstr>
      <vt:lpstr>Ұялы телефон-байланыс құралы.</vt:lpstr>
      <vt:lpstr>Мартин Купер</vt:lpstr>
      <vt:lpstr>1G</vt:lpstr>
      <vt:lpstr>2G</vt:lpstr>
      <vt:lpstr>Сотовая связь т                 3G</vt:lpstr>
      <vt:lpstr>    Интернет –бұл көлемі жағынан шағын,бір-бірімен жалғасып жатқан көптеген желіден тұратын және жер шарын қамтып отырған алып компьютерлік желі.</vt:lpstr>
      <vt:lpstr>Слайд 40</vt:lpstr>
      <vt:lpstr>Құралдардың пайдасы мен зияны</vt:lpstr>
      <vt:lpstr>Сәйкестік тест.</vt:lpstr>
      <vt:lpstr>Есеп шығару</vt:lpstr>
      <vt:lpstr>Сауалнама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Теледидар. Байланыс құралдарының дамуы.Сандық технология.Оптикалық-талшықтық коммуникациялық тораптар.Ұялы технологиялар және интернет.</dc:title>
  <dc:creator>Пользователь</dc:creator>
  <cp:lastModifiedBy>Пользователь</cp:lastModifiedBy>
  <cp:revision>10</cp:revision>
  <dcterms:created xsi:type="dcterms:W3CDTF">2014-10-22T13:20:22Z</dcterms:created>
  <dcterms:modified xsi:type="dcterms:W3CDTF">2014-10-22T14:45:33Z</dcterms:modified>
</cp:coreProperties>
</file>