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1 Сентября\1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6624736" cy="1470025"/>
          </a:xfrm>
        </p:spPr>
        <p:txBody>
          <a:bodyPr>
            <a:normAutofit/>
          </a:bodyPr>
          <a:lstStyle>
            <a:lvl1pPr>
              <a:defRPr sz="5400" i="0"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784576" cy="11269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29EBE2-B83D-45E2-BDAC-7D4CFA12085D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E219A8-7154-4B1F-ACD8-DDEF853438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2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6C8CCB-C07E-42BB-8145-7B849CC887BE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D0E5DA-6762-4794-AF76-85396EEDB8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8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7213BE-910F-465F-9204-FA9638B4D78C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199FBF-981D-4FC1-8F2E-CC436A60CC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2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5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537B73-D459-403C-9D81-6D9810495DFC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4DAEDD-AF26-4047-B446-3C9C8DED0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5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37BBD6-42BE-40FF-A521-9D22C2E634D3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FCC418-982C-4A96-B7E2-C8459B1CCF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8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FBD688-B33C-4496-B4DF-20A587D28672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DB2816-A7A0-4681-A845-F71358A9CB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0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0E874B-AB48-48F8-9600-4DB52C3AEAD5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F90803-8574-4E3E-BF81-983BB47514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D0D7AB-A34E-43EC-B7F4-FEE798D188E9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892629-E44A-4B24-B94C-3F2E88DC3C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12D260-7D99-49A5-909B-9A27C8986ECB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33894C-C898-4B1C-8EF3-FAFE32636C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2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699969-703B-4751-A7D8-021EF048A1ED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3CC3ED-04BA-4D70-8B49-AC4F47D364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4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1 Сентября\1sentSlid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908050"/>
            <a:ext cx="87137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791450" y="6581775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F2F2F2"/>
                </a:solidFill>
              </a:rPr>
              <a:t>ProPowerPoint.Ru</a:t>
            </a:r>
            <a:endParaRPr lang="ru-RU" sz="1200" smtClean="0">
              <a:solidFill>
                <a:srgbClr val="F2F2F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2856"/>
            <a:ext cx="6624637" cy="1470025"/>
          </a:xfrm>
        </p:spPr>
        <p:txBody>
          <a:bodyPr>
            <a:noAutofit/>
          </a:bodyPr>
          <a:lstStyle/>
          <a:p>
            <a:r>
              <a:rPr lang="kk-KZ" sz="4000" dirty="0" smtClean="0">
                <a:latin typeface="Minion Pro SmBd" panose="02040603060201020203" pitchFamily="18" charset="0"/>
              </a:rPr>
              <a:t>Жаңа оқу жылдарыңыз құтты болсын!</a:t>
            </a:r>
            <a:endParaRPr lang="ru-RU" sz="4000" dirty="0" smtClean="0">
              <a:latin typeface="Minion Pro SmBd" panose="02040603060201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00B050"/>
                </a:solidFill>
              </a:rPr>
              <a:t>Болады!!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77165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400" b="1" dirty="0" smtClean="0"/>
              <a:t>Жұмыс бастамас бұрын компьютердің дұрыс жұмыс </a:t>
            </a:r>
          </a:p>
          <a:p>
            <a:r>
              <a:rPr lang="kk-KZ" sz="2400" b="1" dirty="0" smtClean="0"/>
              <a:t>істеп тұрғанына көз жеткізу керек!</a:t>
            </a:r>
          </a:p>
          <a:p>
            <a:endParaRPr lang="kk-KZ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400" b="1" dirty="0" smtClean="0"/>
              <a:t>Мұғалімнің айтқанын мұқият орындау керек.</a:t>
            </a:r>
          </a:p>
          <a:p>
            <a:endParaRPr lang="kk-KZ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400" b="1" dirty="0" smtClean="0"/>
              <a:t>Сабақ аяқталғанда барлық жұмыс істеп тұрған </a:t>
            </a:r>
          </a:p>
          <a:p>
            <a:r>
              <a:rPr lang="kk-KZ" sz="2400" b="1" dirty="0" smtClean="0"/>
              <a:t>бағдарламаларды жабу керек.</a:t>
            </a:r>
          </a:p>
          <a:p>
            <a:endParaRPr lang="kk-KZ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400" b="1" dirty="0" smtClean="0"/>
              <a:t>Компьютер жұмыс істемеген жағдайда  мұғалімге </a:t>
            </a:r>
          </a:p>
          <a:p>
            <a:r>
              <a:rPr lang="kk-KZ" sz="2400" b="1" dirty="0" smtClean="0"/>
              <a:t>ескерту керек.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48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28" y="740205"/>
            <a:ext cx="8713787" cy="720725"/>
          </a:xfrm>
        </p:spPr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Болмайды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660442"/>
            <a:ext cx="3481118" cy="4035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460930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Компьютердің алдында тамақ ішуге болмайды</a:t>
            </a:r>
          </a:p>
          <a:p>
            <a:endParaRPr lang="kk-KZ" b="1" dirty="0"/>
          </a:p>
          <a:p>
            <a:r>
              <a:rPr lang="kk-KZ" b="1" dirty="0" smtClean="0"/>
              <a:t>Сабақ үстінде компьютерлік ойындар ойнауға болмайды</a:t>
            </a:r>
          </a:p>
          <a:p>
            <a:endParaRPr lang="kk-KZ" b="1" dirty="0"/>
          </a:p>
          <a:p>
            <a:r>
              <a:rPr lang="kk-KZ" b="1" dirty="0" smtClean="0"/>
              <a:t>Компьютерді мұғалімнің рұқсатынсыз өшіріп қосуға болмайды</a:t>
            </a:r>
          </a:p>
          <a:p>
            <a:endParaRPr lang="kk-KZ" b="1" dirty="0"/>
          </a:p>
          <a:p>
            <a:r>
              <a:rPr lang="kk-KZ" b="1" dirty="0" smtClean="0"/>
              <a:t>Компьютердің қасына артық заттар қоюға болмайды.</a:t>
            </a:r>
          </a:p>
          <a:p>
            <a:endParaRPr lang="kk-KZ" b="1" dirty="0"/>
          </a:p>
          <a:p>
            <a:r>
              <a:rPr lang="kk-KZ" b="1" dirty="0" smtClean="0"/>
              <a:t>Компьютерлік бағдарламаларды  жоюға (алып тастауға) болмайды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1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4800" b="1" dirty="0" smtClean="0">
                <a:solidFill>
                  <a:srgbClr val="0070C0"/>
                </a:solidFill>
              </a:rPr>
              <a:t>Осы ережелерді сақтамаған жағдайда оқушы</a:t>
            </a:r>
          </a:p>
          <a:p>
            <a:pPr marL="0" indent="0">
              <a:buNone/>
            </a:pPr>
            <a:r>
              <a:rPr lang="kk-KZ" sz="4800" b="1" dirty="0" smtClean="0">
                <a:solidFill>
                  <a:srgbClr val="0070C0"/>
                </a:solidFill>
              </a:rPr>
              <a:t>компьютермен жұмыс істеу құқығынан айырылады!!!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2856"/>
            <a:ext cx="6624637" cy="1470025"/>
          </a:xfrm>
        </p:spPr>
        <p:txBody>
          <a:bodyPr>
            <a:noAutofit/>
          </a:bodyPr>
          <a:lstStyle/>
          <a:p>
            <a:r>
              <a:rPr lang="kk-KZ" sz="4000" dirty="0" smtClean="0">
                <a:latin typeface="Minion Pro SmBd" panose="02040603060201020203" pitchFamily="18" charset="0"/>
              </a:rPr>
              <a:t>Жаңа оқу жылдарыңыз құтты болсын!</a:t>
            </a:r>
            <a:endParaRPr lang="ru-RU" sz="4000" dirty="0" smtClean="0">
              <a:latin typeface="Minion Pro SmBd" panose="0204060306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624637" cy="1470025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latin typeface="Minion Pro SmBd" panose="02040603060201020203" pitchFamily="18" charset="0"/>
              </a:rPr>
              <a:t>Информатика және Мультимедиялық кабинетте техника қауіпсіздігі ережесін сақтау</a:t>
            </a:r>
            <a:endParaRPr lang="ru-RU" sz="3200" b="1" i="1" dirty="0" smtClean="0">
              <a:solidFill>
                <a:srgbClr val="FF0000"/>
              </a:solidFill>
              <a:latin typeface="Minion Pro SmBd" panose="020406030602010202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836712"/>
            <a:ext cx="2800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i="1" dirty="0" smtClean="0">
                <a:solidFill>
                  <a:srgbClr val="7030A0"/>
                </a:solidFill>
              </a:rPr>
              <a:t>Қызылорда қаласы</a:t>
            </a:r>
          </a:p>
          <a:p>
            <a:r>
              <a:rPr lang="kk-KZ" sz="1600" b="1" i="1" dirty="0" smtClean="0">
                <a:solidFill>
                  <a:srgbClr val="7030A0"/>
                </a:solidFill>
              </a:rPr>
              <a:t> № 253 орта мектептің</a:t>
            </a:r>
          </a:p>
          <a:p>
            <a:r>
              <a:rPr lang="kk-KZ" sz="1600" b="1" i="1" dirty="0" smtClean="0">
                <a:solidFill>
                  <a:srgbClr val="7030A0"/>
                </a:solidFill>
              </a:rPr>
              <a:t> информатика пәні мұғалімі</a:t>
            </a:r>
          </a:p>
          <a:p>
            <a:r>
              <a:rPr lang="kk-KZ" sz="1600" b="1" i="1" dirty="0" smtClean="0">
                <a:solidFill>
                  <a:srgbClr val="7030A0"/>
                </a:solidFill>
              </a:rPr>
              <a:t>Изтлеуова Гульмира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3895682" cy="38956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1700808"/>
            <a:ext cx="3931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2400" dirty="0">
                <a:solidFill>
                  <a:srgbClr val="000000"/>
                </a:solidFill>
              </a:rPr>
              <a:t>Компьютер </a:t>
            </a:r>
            <a:r>
              <a:rPr lang="ru-RU" sz="2400" dirty="0" err="1" smtClean="0">
                <a:solidFill>
                  <a:srgbClr val="000000"/>
                </a:solidFill>
              </a:rPr>
              <a:t>электорлық</a:t>
            </a:r>
            <a:r>
              <a:rPr lang="ru-RU" sz="2400" dirty="0" smtClean="0">
                <a:solidFill>
                  <a:srgbClr val="000000"/>
                </a:solidFill>
              </a:rPr>
              <a:t> прибор </a:t>
            </a:r>
            <a:r>
              <a:rPr lang="ru-RU" sz="2400" dirty="0" err="1" smtClean="0">
                <a:solidFill>
                  <a:srgbClr val="000000"/>
                </a:solidFill>
              </a:rPr>
              <a:t>болып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саналады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сондықтан</a:t>
            </a:r>
            <a:r>
              <a:rPr lang="ru-RU" sz="2400" dirty="0" smtClean="0">
                <a:solidFill>
                  <a:srgbClr val="000000"/>
                </a:solidFill>
              </a:rPr>
              <a:t> да </a:t>
            </a:r>
            <a:r>
              <a:rPr lang="ru-RU" sz="2400" dirty="0" err="1" smtClean="0">
                <a:solidFill>
                  <a:srgbClr val="000000"/>
                </a:solidFill>
              </a:rPr>
              <a:t>өз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қауіпсіздіктерің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үшін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мынаны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есте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сақтаған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абзал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әрбір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жұмыс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орнына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тоқ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көзі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жүргізілген</a:t>
            </a:r>
            <a:r>
              <a:rPr lang="ru-RU" sz="2400" b="1" u="sng" dirty="0" smtClean="0">
                <a:solidFill>
                  <a:srgbClr val="FF0000"/>
                </a:solidFill>
              </a:rPr>
              <a:t>,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абайлаңыз</a:t>
            </a:r>
            <a:r>
              <a:rPr lang="ru-RU" sz="2400" b="1" u="sng" dirty="0" smtClean="0">
                <a:solidFill>
                  <a:srgbClr val="FF0000"/>
                </a:solidFill>
              </a:rPr>
              <a:t>!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ProPowerPoint\Шаблоны\В работе\1 Сентября\1se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-530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345363" cy="720725"/>
          </a:xfrm>
        </p:spPr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Болмайды !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250" y="1852493"/>
            <a:ext cx="66378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 smtClean="0"/>
              <a:t>Компьютерге басқа апараттардың сымдарын</a:t>
            </a:r>
          </a:p>
          <a:p>
            <a:r>
              <a:rPr lang="kk-KZ" sz="2400" dirty="0" smtClean="0"/>
              <a:t> өзбетінше қосуға.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kk-KZ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 smtClean="0"/>
              <a:t>Жұмыс істемейтін техниканы қолдануға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kk-KZ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 smtClean="0"/>
              <a:t>Жұмыс істеп тұрған компьютерге кез келген </a:t>
            </a:r>
          </a:p>
          <a:p>
            <a:r>
              <a:rPr lang="kk-KZ" sz="2400" dirty="0" smtClean="0"/>
              <a:t>техниканы жалғауға, ажыратуға болмайды, </a:t>
            </a:r>
          </a:p>
          <a:p>
            <a:r>
              <a:rPr lang="kk-KZ" sz="2400" dirty="0" smtClean="0"/>
              <a:t>сымдары мен кабельдеріне тиісуге болмайды!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622920" y="1651000"/>
            <a:ext cx="8229600" cy="4465637"/>
          </a:xfrm>
        </p:spPr>
        <p:txBody>
          <a:bodyPr/>
          <a:lstStyle/>
          <a:p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Болмайды!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0" y="2001306"/>
            <a:ext cx="3481118" cy="4048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5176" y="2321041"/>
            <a:ext cx="55388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Компьютердің артқы жағындағы</a:t>
            </a:r>
          </a:p>
          <a:p>
            <a:r>
              <a:rPr lang="kk-KZ" sz="2400" b="1" dirty="0" smtClean="0"/>
              <a:t> ұяшықтарға  қолмен немесе істік </a:t>
            </a:r>
          </a:p>
          <a:p>
            <a:r>
              <a:rPr lang="kk-KZ" sz="2400" b="1" dirty="0" smtClean="0"/>
              <a:t>металл заттармен тиюге болмайды</a:t>
            </a:r>
          </a:p>
          <a:p>
            <a:endParaRPr lang="kk-KZ" sz="2400" b="1" dirty="0"/>
          </a:p>
          <a:p>
            <a:r>
              <a:rPr lang="kk-KZ" sz="2400" b="1" dirty="0" smtClean="0"/>
              <a:t>Өзбетінше істемейтін техниканы</a:t>
            </a:r>
          </a:p>
          <a:p>
            <a:r>
              <a:rPr lang="kk-KZ" sz="2400" b="1" dirty="0" smtClean="0"/>
              <a:t> жөндеуге болмайды</a:t>
            </a:r>
          </a:p>
          <a:p>
            <a:endParaRPr lang="kk-KZ" sz="2400" b="1" dirty="0"/>
          </a:p>
          <a:p>
            <a:r>
              <a:rPr lang="kk-KZ" sz="2400" b="1" dirty="0" smtClean="0"/>
              <a:t>Жүйелік блокты және мониторды </a:t>
            </a:r>
          </a:p>
          <a:p>
            <a:r>
              <a:rPr lang="kk-KZ" sz="2400" b="1" dirty="0" smtClean="0"/>
              <a:t>өзбетінше орнынан қозғауға болмайды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204864"/>
            <a:ext cx="2880320" cy="3600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2321041"/>
            <a:ext cx="2880320" cy="34842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784" y="1772816"/>
            <a:ext cx="3895682" cy="4523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Болмайды!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93" y="2211766"/>
            <a:ext cx="3048264" cy="3645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6528" y="1798004"/>
            <a:ext cx="3895682" cy="452972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595221" y="2211766"/>
            <a:ext cx="3024336" cy="36457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9973" y="2345765"/>
            <a:ext cx="22926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Монитордың </a:t>
            </a:r>
          </a:p>
          <a:p>
            <a:r>
              <a:rPr lang="kk-KZ" sz="2800" dirty="0" smtClean="0"/>
              <a:t>бетін</a:t>
            </a:r>
          </a:p>
          <a:p>
            <a:r>
              <a:rPr lang="kk-KZ" sz="2800" dirty="0" smtClean="0"/>
              <a:t>Қолмен </a:t>
            </a:r>
          </a:p>
          <a:p>
            <a:r>
              <a:rPr lang="kk-KZ" sz="2800" dirty="0" smtClean="0"/>
              <a:t>ұстауға </a:t>
            </a:r>
          </a:p>
          <a:p>
            <a:r>
              <a:rPr lang="kk-KZ" sz="2800" dirty="0" smtClean="0"/>
              <a:t>болмайды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68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00B050"/>
                </a:solidFill>
              </a:rPr>
              <a:t>Болады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158" y="2852936"/>
            <a:ext cx="4310246" cy="3407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652607"/>
            <a:ext cx="6527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</a:rPr>
              <a:t>Информатика кабинетінде техника қауіпсіздігін сақтауға</a:t>
            </a:r>
          </a:p>
          <a:p>
            <a:r>
              <a:rPr lang="kk-KZ" sz="2000" b="1" dirty="0" smtClean="0">
                <a:solidFill>
                  <a:srgbClr val="002060"/>
                </a:solidFill>
              </a:rPr>
              <a:t>Мұғалімнің рұқсатымен кабинетке кіруге</a:t>
            </a:r>
          </a:p>
          <a:p>
            <a:r>
              <a:rPr lang="kk-KZ" sz="2000" b="1" dirty="0" smtClean="0">
                <a:solidFill>
                  <a:srgbClr val="002060"/>
                </a:solidFill>
              </a:rPr>
              <a:t>Кабинетте асықпай жүріп тұруға</a:t>
            </a:r>
          </a:p>
          <a:p>
            <a:r>
              <a:rPr lang="kk-KZ" sz="2000" b="1" dirty="0" smtClean="0">
                <a:solidFill>
                  <a:srgbClr val="002060"/>
                </a:solidFill>
              </a:rPr>
              <a:t>Тек өзіңе бөлінген компьютерде жұмыс істеуге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Болмайды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58700"/>
            <a:ext cx="6781712" cy="4465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700213"/>
            <a:ext cx="2847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Монитор мен</a:t>
            </a:r>
          </a:p>
          <a:p>
            <a:r>
              <a:rPr lang="kk-KZ" b="1" dirty="0" smtClean="0"/>
              <a:t> көздің арасындағы </a:t>
            </a:r>
          </a:p>
          <a:p>
            <a:r>
              <a:rPr lang="kk-KZ" b="1" dirty="0" smtClean="0"/>
              <a:t>қашықтықты сақтау керек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08098" y="5085184"/>
            <a:ext cx="304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Мониторға тым жақындама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76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Болмайды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20" y="1772816"/>
            <a:ext cx="4456562" cy="445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5569" y="2276872"/>
            <a:ext cx="48131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Кабинетке сыртқы киіммен, </a:t>
            </a:r>
          </a:p>
          <a:p>
            <a:r>
              <a:rPr lang="kk-KZ" b="1" dirty="0" smtClean="0"/>
              <a:t>бас киіммен және лас аяқ киіммен </a:t>
            </a:r>
          </a:p>
          <a:p>
            <a:r>
              <a:rPr lang="kk-KZ" b="1" dirty="0" smtClean="0"/>
              <a:t>кіруге болмайды !</a:t>
            </a:r>
          </a:p>
          <a:p>
            <a:endParaRPr lang="kk-KZ" b="1" dirty="0"/>
          </a:p>
          <a:p>
            <a:r>
              <a:rPr lang="kk-KZ" b="1" dirty="0" smtClean="0"/>
              <a:t>Лас, кір қолдармен жұмыс істеуге болмайды!</a:t>
            </a:r>
          </a:p>
          <a:p>
            <a:endParaRPr lang="kk-KZ" b="1" dirty="0"/>
          </a:p>
          <a:p>
            <a:r>
              <a:rPr lang="kk-KZ" b="1" dirty="0" smtClean="0"/>
              <a:t>Кабинетте қатты сөйлеуге, айқайлап </a:t>
            </a:r>
          </a:p>
          <a:p>
            <a:r>
              <a:rPr lang="kk-KZ" b="1" dirty="0" smtClean="0"/>
              <a:t>шулауға, бәрін өзіне қаратуға болмайды!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40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83</TotalTime>
  <Words>273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Minion Pro SmBd</vt:lpstr>
      <vt:lpstr>Monotype Corsiva</vt:lpstr>
      <vt:lpstr>Wingdings</vt:lpstr>
      <vt:lpstr>School</vt:lpstr>
      <vt:lpstr>Жаңа оқу жылдарыңыз құтты болсын!</vt:lpstr>
      <vt:lpstr>Информатика және Мультимедиялық кабинетте техника қауіпсіздігі ережесін сақтау</vt:lpstr>
      <vt:lpstr>Презентация PowerPoint</vt:lpstr>
      <vt:lpstr>Болмайды !</vt:lpstr>
      <vt:lpstr>Болмайды!</vt:lpstr>
      <vt:lpstr>Болмайды!</vt:lpstr>
      <vt:lpstr>Болады</vt:lpstr>
      <vt:lpstr>Болмайды</vt:lpstr>
      <vt:lpstr>Болмайды</vt:lpstr>
      <vt:lpstr>Болады!!</vt:lpstr>
      <vt:lpstr>Болмайды</vt:lpstr>
      <vt:lpstr>Презентация PowerPoint</vt:lpstr>
      <vt:lpstr>Жаңа оқу жылдарыңыз құтты болсын!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Школьный</dc:subject>
  <dc:creator>Азамат</dc:creator>
  <dc:description>http://propowerpoint.ru - Шаблоны для презентаций, уроки и советы PowerPoint.</dc:description>
  <cp:lastModifiedBy>User100</cp:lastModifiedBy>
  <cp:revision>10</cp:revision>
  <dcterms:created xsi:type="dcterms:W3CDTF">2013-08-26T05:36:12Z</dcterms:created>
  <dcterms:modified xsi:type="dcterms:W3CDTF">2014-12-27T04:55:33Z</dcterms:modified>
</cp:coreProperties>
</file>