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9" r:id="rId2"/>
    <p:sldId id="280" r:id="rId3"/>
    <p:sldId id="322" r:id="rId4"/>
    <p:sldId id="323" r:id="rId5"/>
    <p:sldId id="290" r:id="rId6"/>
    <p:sldId id="324" r:id="rId7"/>
    <p:sldId id="339" r:id="rId8"/>
    <p:sldId id="320" r:id="rId9"/>
    <p:sldId id="332" r:id="rId10"/>
    <p:sldId id="333" r:id="rId11"/>
    <p:sldId id="334" r:id="rId12"/>
    <p:sldId id="335" r:id="rId13"/>
    <p:sldId id="337" r:id="rId14"/>
    <p:sldId id="329" r:id="rId15"/>
    <p:sldId id="338" r:id="rId16"/>
    <p:sldId id="340" r:id="rId17"/>
    <p:sldId id="331" r:id="rId18"/>
    <p:sldId id="330" r:id="rId19"/>
    <p:sldId id="273" r:id="rId20"/>
    <p:sldId id="327" r:id="rId21"/>
    <p:sldId id="32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18DE6-7C77-451C-8B2A-FDD48260F7A5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69D7F-C536-4A2E-80A4-4C1EC7FFE2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90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35C5AC-EAC9-4E96-8AF8-83745676F5AB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38B4-E24B-4E8C-855C-0BCF68581DE7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6A59-2210-47F7-BBD4-A544ECAD3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38B4-E24B-4E8C-855C-0BCF68581DE7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6A59-2210-47F7-BBD4-A544ECAD3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38B4-E24B-4E8C-855C-0BCF68581DE7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6A59-2210-47F7-BBD4-A544ECAD3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38B4-E24B-4E8C-855C-0BCF68581DE7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6A59-2210-47F7-BBD4-A544ECAD3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38B4-E24B-4E8C-855C-0BCF68581DE7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6A59-2210-47F7-BBD4-A544ECAD3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38B4-E24B-4E8C-855C-0BCF68581DE7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6A59-2210-47F7-BBD4-A544ECAD3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38B4-E24B-4E8C-855C-0BCF68581DE7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6A59-2210-47F7-BBD4-A544ECAD3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38B4-E24B-4E8C-855C-0BCF68581DE7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6A59-2210-47F7-BBD4-A544ECAD3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38B4-E24B-4E8C-855C-0BCF68581DE7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6A59-2210-47F7-BBD4-A544ECAD3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38B4-E24B-4E8C-855C-0BCF68581DE7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6A59-2210-47F7-BBD4-A544ECAD3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38B4-E24B-4E8C-855C-0BCF68581DE7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6A59-2210-47F7-BBD4-A544ECAD3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938B4-E24B-4E8C-855C-0BCF68581DE7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96A59-2210-47F7-BBD4-A544ECAD3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7.gif"/><Relationship Id="rId7" Type="http://schemas.openxmlformats.org/officeDocument/2006/relationships/image" Target="../media/image30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11" Type="http://schemas.openxmlformats.org/officeDocument/2006/relationships/image" Target="../media/image34.gif"/><Relationship Id="rId5" Type="http://schemas.openxmlformats.org/officeDocument/2006/relationships/image" Target="../media/image23.gif"/><Relationship Id="rId10" Type="http://schemas.openxmlformats.org/officeDocument/2006/relationships/image" Target="../media/image33.gif"/><Relationship Id="rId4" Type="http://schemas.openxmlformats.org/officeDocument/2006/relationships/image" Target="../media/image28.gif"/><Relationship Id="rId9" Type="http://schemas.openxmlformats.org/officeDocument/2006/relationships/image" Target="../media/image32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5"/>
          <p:cNvSpPr>
            <a:spLocks noChangeArrowheads="1"/>
          </p:cNvSpPr>
          <p:nvPr/>
        </p:nvSpPr>
        <p:spPr bwMode="auto">
          <a:xfrm>
            <a:off x="539750" y="333375"/>
            <a:ext cx="8280400" cy="1582738"/>
          </a:xfrm>
          <a:prstGeom prst="ribbon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7030A0"/>
              </a:gs>
              <a:gs pos="99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А.Байтұрсынов атындағы </a:t>
            </a:r>
          </a:p>
          <a:p>
            <a:pPr algn="ctr"/>
            <a:r>
              <a:rPr lang="kk-KZ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№50 мектеп-гимназиясы</a:t>
            </a:r>
            <a:endParaRPr lang="ru-RU" sz="2800" b="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5" descr="Gul_flash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857500"/>
            <a:ext cx="2808288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3" descr="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604655">
            <a:off x="-180975" y="1989138"/>
            <a:ext cx="1800225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WordArt 7"/>
          <p:cNvSpPr>
            <a:spLocks noChangeArrowheads="1" noChangeShapeType="1" noTextEdit="1"/>
          </p:cNvSpPr>
          <p:nvPr/>
        </p:nvSpPr>
        <p:spPr bwMode="auto">
          <a:xfrm rot="20918860">
            <a:off x="3193308" y="2565976"/>
            <a:ext cx="5545138" cy="280724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kk-KZ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Программа интерфейсімен танысу.</a:t>
            </a:r>
          </a:p>
          <a:p>
            <a:pPr algn="ctr"/>
            <a:r>
              <a:rPr lang="kk-KZ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Презентациялар.</a:t>
            </a:r>
            <a:endParaRPr lang="en-US" sz="3600" kern="10" dirty="0" smtClean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chemeClr val="hlink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endParaRPr lang="en-US" sz="3600" kern="10" dirty="0" smtClean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chemeClr val="hlink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3082" name="Picture 13" descr="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7079">
            <a:off x="2046235" y="1922328"/>
            <a:ext cx="1800225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36513" y="-34925"/>
            <a:ext cx="9180513" cy="6892925"/>
            <a:chOff x="0" y="-17"/>
            <a:chExt cx="5783" cy="434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3089" name="Picture 6" descr="пгшлпгш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90" name="Picture 7" descr="пгшлпгш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91" name="Picture 8" descr="пгшлпгш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088" name="Picture 9" descr="пгшлпгш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36513" y="0"/>
            <a:ext cx="9180513" cy="6892925"/>
            <a:chOff x="0" y="-17"/>
            <a:chExt cx="5783" cy="4342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3084" name="Picture 6" descr="пгшлпгш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5" name="Picture 7" descr="пгшлпгш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6" name="Picture 8" descr="пгшлпгш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083" name="Picture 9" descr="пгшлпгш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Прямоугольник 20"/>
          <p:cNvSpPr/>
          <p:nvPr/>
        </p:nvSpPr>
        <p:spPr>
          <a:xfrm>
            <a:off x="3923928" y="5373216"/>
            <a:ext cx="453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Ахайдарова Ж.Б.</a:t>
            </a:r>
            <a:endParaRPr lang="ru-RU" sz="28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8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9144000" cy="165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04664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Пішім</a:t>
            </a:r>
            <a:r>
              <a:rPr lang="ru-RU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Қаріпті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туралауды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мәтін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интервалдарын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слайд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объектілерін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тізім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маркері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түрін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фонды,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түсті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схемаларды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безендіру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шаблондарын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т. б.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өзгерту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командалары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vetok-4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440" y="4869160"/>
            <a:ext cx="4608511" cy="189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4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8424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Кірістірме</a:t>
            </a: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Презентацияға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объектілерді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кірістіру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командалары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уақыты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диаграмма,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кесте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дыбыс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фильм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т. б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.);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" y="2564904"/>
            <a:ext cx="914400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2678356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034" y="4934937"/>
            <a:ext cx="2863924" cy="2045660"/>
          </a:xfrm>
          <a:prstGeom prst="rect">
            <a:avLst/>
          </a:prstGeom>
        </p:spPr>
      </p:pic>
      <p:pic>
        <p:nvPicPr>
          <p:cNvPr id="8" name="Рисунок 7" descr="2678356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580" y="5050863"/>
            <a:ext cx="2824602" cy="2017573"/>
          </a:xfrm>
          <a:prstGeom prst="rect">
            <a:avLst/>
          </a:prstGeom>
        </p:spPr>
      </p:pic>
      <p:pic>
        <p:nvPicPr>
          <p:cNvPr id="9" name="Рисунок 8" descr="2678356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5057534"/>
            <a:ext cx="2520652" cy="180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75536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Көрініс</a:t>
            </a:r>
            <a:r>
              <a:rPr lang="ru-RU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көрінісін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таңдау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инструменттер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панельдерін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сызықтар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бағыттауыштарды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басқару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сондай-ақ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слайдтар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үлгілерін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берулер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жазбаларды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қарау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бейнелеу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масштабын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өзгерту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командалары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6555"/>
            <a:ext cx="914400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719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89240"/>
            <a:ext cx="914400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3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917470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476672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Тезере</a:t>
            </a:r>
            <a:r>
              <a:rPr lang="ru-RU" sz="36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меню слайды бар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терезенің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параметрлерін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басқару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мүмкіндігін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4" descr="bird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317" y="5655443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bird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720" y="4963031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bird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912" y="5649202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bird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72" y="5117752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 descr="bird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6256" y="558924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bird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5590" y="4872505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159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43608" y="260648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0"/>
            <a:ext cx="539750" cy="6858000"/>
            <a:chOff x="444" y="1161"/>
            <a:chExt cx="265" cy="3445"/>
          </a:xfrm>
        </p:grpSpPr>
        <p:sp>
          <p:nvSpPr>
            <p:cNvPr id="5" name="Freeform 28"/>
            <p:cNvSpPr>
              <a:spLocks/>
            </p:cNvSpPr>
            <p:nvPr/>
          </p:nvSpPr>
          <p:spPr bwMode="auto">
            <a:xfrm rot="-5400000">
              <a:off x="553" y="1866"/>
              <a:ext cx="182" cy="131"/>
            </a:xfrm>
            <a:custGeom>
              <a:avLst/>
              <a:gdLst>
                <a:gd name="T0" fmla="*/ 1 w 316"/>
                <a:gd name="T1" fmla="*/ 0 h 264"/>
                <a:gd name="T2" fmla="*/ 1 w 316"/>
                <a:gd name="T3" fmla="*/ 0 h 264"/>
                <a:gd name="T4" fmla="*/ 1 w 316"/>
                <a:gd name="T5" fmla="*/ 0 h 264"/>
                <a:gd name="T6" fmla="*/ 1 w 316"/>
                <a:gd name="T7" fmla="*/ 0 h 264"/>
                <a:gd name="T8" fmla="*/ 1 w 316"/>
                <a:gd name="T9" fmla="*/ 0 h 264"/>
                <a:gd name="T10" fmla="*/ 1 w 316"/>
                <a:gd name="T11" fmla="*/ 0 h 264"/>
                <a:gd name="T12" fmla="*/ 1 w 316"/>
                <a:gd name="T13" fmla="*/ 0 h 264"/>
                <a:gd name="T14" fmla="*/ 1 w 316"/>
                <a:gd name="T15" fmla="*/ 0 h 264"/>
                <a:gd name="T16" fmla="*/ 1 w 316"/>
                <a:gd name="T17" fmla="*/ 0 h 264"/>
                <a:gd name="T18" fmla="*/ 0 w 316"/>
                <a:gd name="T19" fmla="*/ 0 h 264"/>
                <a:gd name="T20" fmla="*/ 1 w 316"/>
                <a:gd name="T21" fmla="*/ 0 h 264"/>
                <a:gd name="T22" fmla="*/ 1 w 316"/>
                <a:gd name="T23" fmla="*/ 0 h 264"/>
                <a:gd name="T24" fmla="*/ 1 w 316"/>
                <a:gd name="T25" fmla="*/ 0 h 264"/>
                <a:gd name="T26" fmla="*/ 1 w 316"/>
                <a:gd name="T27" fmla="*/ 0 h 264"/>
                <a:gd name="T28" fmla="*/ 1 w 316"/>
                <a:gd name="T29" fmla="*/ 0 h 264"/>
                <a:gd name="T30" fmla="*/ 1 w 316"/>
                <a:gd name="T31" fmla="*/ 0 h 264"/>
                <a:gd name="T32" fmla="*/ 1 w 316"/>
                <a:gd name="T33" fmla="*/ 0 h 264"/>
                <a:gd name="T34" fmla="*/ 1 w 316"/>
                <a:gd name="T35" fmla="*/ 0 h 264"/>
                <a:gd name="T36" fmla="*/ 1 w 316"/>
                <a:gd name="T37" fmla="*/ 0 h 264"/>
                <a:gd name="T38" fmla="*/ 1 w 316"/>
                <a:gd name="T39" fmla="*/ 0 h 264"/>
                <a:gd name="T40" fmla="*/ 1 w 316"/>
                <a:gd name="T41" fmla="*/ 0 h 264"/>
                <a:gd name="T42" fmla="*/ 1 w 316"/>
                <a:gd name="T43" fmla="*/ 0 h 264"/>
                <a:gd name="T44" fmla="*/ 1 w 316"/>
                <a:gd name="T45" fmla="*/ 0 h 264"/>
                <a:gd name="T46" fmla="*/ 1 w 316"/>
                <a:gd name="T47" fmla="*/ 0 h 264"/>
                <a:gd name="T48" fmla="*/ 1 w 316"/>
                <a:gd name="T49" fmla="*/ 0 h 264"/>
                <a:gd name="T50" fmla="*/ 1 w 316"/>
                <a:gd name="T51" fmla="*/ 0 h 264"/>
                <a:gd name="T52" fmla="*/ 1 w 316"/>
                <a:gd name="T53" fmla="*/ 0 h 264"/>
                <a:gd name="T54" fmla="*/ 1 w 316"/>
                <a:gd name="T55" fmla="*/ 0 h 264"/>
                <a:gd name="T56" fmla="*/ 1 w 316"/>
                <a:gd name="T57" fmla="*/ 0 h 264"/>
                <a:gd name="T58" fmla="*/ 1 w 316"/>
                <a:gd name="T59" fmla="*/ 0 h 264"/>
                <a:gd name="T60" fmla="*/ 1 w 316"/>
                <a:gd name="T61" fmla="*/ 0 h 264"/>
                <a:gd name="T62" fmla="*/ 1 w 316"/>
                <a:gd name="T63" fmla="*/ 0 h 264"/>
                <a:gd name="T64" fmla="*/ 1 w 316"/>
                <a:gd name="T65" fmla="*/ 0 h 264"/>
                <a:gd name="T66" fmla="*/ 1 w 316"/>
                <a:gd name="T67" fmla="*/ 0 h 264"/>
                <a:gd name="T68" fmla="*/ 1 w 316"/>
                <a:gd name="T69" fmla="*/ 0 h 264"/>
                <a:gd name="T70" fmla="*/ 1 w 316"/>
                <a:gd name="T71" fmla="*/ 0 h 264"/>
                <a:gd name="T72" fmla="*/ 1 w 316"/>
                <a:gd name="T73" fmla="*/ 0 h 264"/>
                <a:gd name="T74" fmla="*/ 1 w 316"/>
                <a:gd name="T75" fmla="*/ 0 h 264"/>
                <a:gd name="T76" fmla="*/ 1 w 316"/>
                <a:gd name="T77" fmla="*/ 0 h 264"/>
                <a:gd name="T78" fmla="*/ 1 w 316"/>
                <a:gd name="T79" fmla="*/ 0 h 264"/>
                <a:gd name="T80" fmla="*/ 1 w 316"/>
                <a:gd name="T81" fmla="*/ 0 h 264"/>
                <a:gd name="T82" fmla="*/ 1 w 316"/>
                <a:gd name="T83" fmla="*/ 0 h 264"/>
                <a:gd name="T84" fmla="*/ 1 w 316"/>
                <a:gd name="T85" fmla="*/ 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62"/>
                  </a:moveTo>
                  <a:lnTo>
                    <a:pt x="316" y="51"/>
                  </a:lnTo>
                  <a:lnTo>
                    <a:pt x="279" y="0"/>
                  </a:lnTo>
                  <a:lnTo>
                    <a:pt x="152" y="0"/>
                  </a:lnTo>
                  <a:lnTo>
                    <a:pt x="150" y="4"/>
                  </a:lnTo>
                  <a:lnTo>
                    <a:pt x="146" y="7"/>
                  </a:lnTo>
                  <a:lnTo>
                    <a:pt x="143" y="11"/>
                  </a:lnTo>
                  <a:lnTo>
                    <a:pt x="136" y="16"/>
                  </a:lnTo>
                  <a:lnTo>
                    <a:pt x="114" y="33"/>
                  </a:lnTo>
                  <a:lnTo>
                    <a:pt x="96" y="46"/>
                  </a:lnTo>
                  <a:lnTo>
                    <a:pt x="79" y="55"/>
                  </a:lnTo>
                  <a:lnTo>
                    <a:pt x="67" y="60"/>
                  </a:lnTo>
                  <a:lnTo>
                    <a:pt x="57" y="62"/>
                  </a:lnTo>
                  <a:lnTo>
                    <a:pt x="50" y="62"/>
                  </a:lnTo>
                  <a:lnTo>
                    <a:pt x="45" y="60"/>
                  </a:lnTo>
                  <a:lnTo>
                    <a:pt x="41" y="55"/>
                  </a:lnTo>
                  <a:lnTo>
                    <a:pt x="39" y="49"/>
                  </a:lnTo>
                  <a:lnTo>
                    <a:pt x="38" y="44"/>
                  </a:lnTo>
                  <a:lnTo>
                    <a:pt x="39" y="36"/>
                  </a:lnTo>
                  <a:lnTo>
                    <a:pt x="43" y="31"/>
                  </a:lnTo>
                  <a:lnTo>
                    <a:pt x="45" y="24"/>
                  </a:lnTo>
                  <a:lnTo>
                    <a:pt x="50" y="18"/>
                  </a:lnTo>
                  <a:lnTo>
                    <a:pt x="53" y="15"/>
                  </a:lnTo>
                  <a:lnTo>
                    <a:pt x="58" y="13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17" y="0"/>
                  </a:lnTo>
                  <a:lnTo>
                    <a:pt x="10" y="11"/>
                  </a:lnTo>
                  <a:lnTo>
                    <a:pt x="3" y="24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2" y="69"/>
                  </a:lnTo>
                  <a:lnTo>
                    <a:pt x="5" y="80"/>
                  </a:lnTo>
                  <a:lnTo>
                    <a:pt x="8" y="93"/>
                  </a:lnTo>
                  <a:lnTo>
                    <a:pt x="17" y="104"/>
                  </a:lnTo>
                  <a:lnTo>
                    <a:pt x="26" y="113"/>
                  </a:lnTo>
                  <a:lnTo>
                    <a:pt x="34" y="118"/>
                  </a:lnTo>
                  <a:lnTo>
                    <a:pt x="43" y="122"/>
                  </a:lnTo>
                  <a:lnTo>
                    <a:pt x="52" y="124"/>
                  </a:lnTo>
                  <a:lnTo>
                    <a:pt x="65" y="122"/>
                  </a:lnTo>
                  <a:lnTo>
                    <a:pt x="79" y="116"/>
                  </a:lnTo>
                  <a:lnTo>
                    <a:pt x="93" y="107"/>
                  </a:lnTo>
                  <a:lnTo>
                    <a:pt x="108" y="96"/>
                  </a:lnTo>
                  <a:lnTo>
                    <a:pt x="124" y="86"/>
                  </a:lnTo>
                  <a:lnTo>
                    <a:pt x="127" y="80"/>
                  </a:lnTo>
                  <a:lnTo>
                    <a:pt x="134" y="76"/>
                  </a:lnTo>
                  <a:lnTo>
                    <a:pt x="146" y="66"/>
                  </a:lnTo>
                  <a:lnTo>
                    <a:pt x="160" y="58"/>
                  </a:lnTo>
                  <a:lnTo>
                    <a:pt x="172" y="51"/>
                  </a:lnTo>
                  <a:lnTo>
                    <a:pt x="184" y="47"/>
                  </a:lnTo>
                  <a:lnTo>
                    <a:pt x="196" y="46"/>
                  </a:lnTo>
                  <a:lnTo>
                    <a:pt x="209" y="44"/>
                  </a:lnTo>
                  <a:lnTo>
                    <a:pt x="221" y="46"/>
                  </a:lnTo>
                  <a:lnTo>
                    <a:pt x="231" y="47"/>
                  </a:lnTo>
                  <a:lnTo>
                    <a:pt x="240" y="51"/>
                  </a:lnTo>
                  <a:lnTo>
                    <a:pt x="250" y="58"/>
                  </a:lnTo>
                  <a:lnTo>
                    <a:pt x="257" y="66"/>
                  </a:lnTo>
                  <a:lnTo>
                    <a:pt x="264" y="73"/>
                  </a:lnTo>
                  <a:lnTo>
                    <a:pt x="269" y="84"/>
                  </a:lnTo>
                  <a:lnTo>
                    <a:pt x="272" y="96"/>
                  </a:lnTo>
                  <a:lnTo>
                    <a:pt x="274" y="109"/>
                  </a:lnTo>
                  <a:lnTo>
                    <a:pt x="274" y="124"/>
                  </a:lnTo>
                  <a:lnTo>
                    <a:pt x="274" y="147"/>
                  </a:lnTo>
                  <a:lnTo>
                    <a:pt x="267" y="162"/>
                  </a:lnTo>
                  <a:lnTo>
                    <a:pt x="260" y="173"/>
                  </a:lnTo>
                  <a:lnTo>
                    <a:pt x="250" y="184"/>
                  </a:lnTo>
                  <a:lnTo>
                    <a:pt x="238" y="191"/>
                  </a:lnTo>
                  <a:lnTo>
                    <a:pt x="228" y="197"/>
                  </a:lnTo>
                  <a:lnTo>
                    <a:pt x="215" y="200"/>
                  </a:lnTo>
                  <a:lnTo>
                    <a:pt x="205" y="200"/>
                  </a:lnTo>
                  <a:lnTo>
                    <a:pt x="195" y="200"/>
                  </a:lnTo>
                  <a:lnTo>
                    <a:pt x="184" y="197"/>
                  </a:lnTo>
                  <a:lnTo>
                    <a:pt x="174" y="191"/>
                  </a:lnTo>
                  <a:lnTo>
                    <a:pt x="164" y="184"/>
                  </a:lnTo>
                  <a:lnTo>
                    <a:pt x="153" y="175"/>
                  </a:lnTo>
                  <a:lnTo>
                    <a:pt x="148" y="158"/>
                  </a:lnTo>
                  <a:lnTo>
                    <a:pt x="148" y="142"/>
                  </a:lnTo>
                  <a:lnTo>
                    <a:pt x="152" y="129"/>
                  </a:lnTo>
                  <a:lnTo>
                    <a:pt x="153" y="118"/>
                  </a:lnTo>
                  <a:lnTo>
                    <a:pt x="157" y="109"/>
                  </a:lnTo>
                  <a:lnTo>
                    <a:pt x="155" y="106"/>
                  </a:lnTo>
                  <a:lnTo>
                    <a:pt x="153" y="102"/>
                  </a:lnTo>
                  <a:lnTo>
                    <a:pt x="152" y="100"/>
                  </a:lnTo>
                  <a:lnTo>
                    <a:pt x="148" y="98"/>
                  </a:lnTo>
                  <a:lnTo>
                    <a:pt x="143" y="98"/>
                  </a:lnTo>
                  <a:lnTo>
                    <a:pt x="136" y="100"/>
                  </a:lnTo>
                  <a:lnTo>
                    <a:pt x="129" y="104"/>
                  </a:lnTo>
                  <a:lnTo>
                    <a:pt x="124" y="107"/>
                  </a:lnTo>
                  <a:lnTo>
                    <a:pt x="121" y="113"/>
                  </a:lnTo>
                  <a:lnTo>
                    <a:pt x="110" y="127"/>
                  </a:lnTo>
                  <a:lnTo>
                    <a:pt x="105" y="144"/>
                  </a:lnTo>
                  <a:lnTo>
                    <a:pt x="98" y="160"/>
                  </a:lnTo>
                  <a:lnTo>
                    <a:pt x="91" y="178"/>
                  </a:lnTo>
                  <a:lnTo>
                    <a:pt x="83" y="178"/>
                  </a:lnTo>
                  <a:lnTo>
                    <a:pt x="76" y="180"/>
                  </a:lnTo>
                  <a:lnTo>
                    <a:pt x="62" y="182"/>
                  </a:lnTo>
                  <a:lnTo>
                    <a:pt x="43" y="189"/>
                  </a:lnTo>
                  <a:lnTo>
                    <a:pt x="27" y="204"/>
                  </a:lnTo>
                  <a:lnTo>
                    <a:pt x="15" y="220"/>
                  </a:lnTo>
                  <a:lnTo>
                    <a:pt x="10" y="229"/>
                  </a:lnTo>
                  <a:lnTo>
                    <a:pt x="5" y="244"/>
                  </a:lnTo>
                  <a:lnTo>
                    <a:pt x="3" y="249"/>
                  </a:lnTo>
                  <a:lnTo>
                    <a:pt x="3" y="255"/>
                  </a:lnTo>
                  <a:lnTo>
                    <a:pt x="3" y="257"/>
                  </a:lnTo>
                  <a:lnTo>
                    <a:pt x="5" y="258"/>
                  </a:lnTo>
                  <a:lnTo>
                    <a:pt x="7" y="258"/>
                  </a:lnTo>
                  <a:lnTo>
                    <a:pt x="8" y="258"/>
                  </a:lnTo>
                  <a:lnTo>
                    <a:pt x="17" y="255"/>
                  </a:lnTo>
                  <a:lnTo>
                    <a:pt x="22" y="249"/>
                  </a:lnTo>
                  <a:lnTo>
                    <a:pt x="31" y="248"/>
                  </a:lnTo>
                  <a:lnTo>
                    <a:pt x="38" y="248"/>
                  </a:lnTo>
                  <a:lnTo>
                    <a:pt x="48" y="242"/>
                  </a:lnTo>
                  <a:lnTo>
                    <a:pt x="60" y="240"/>
                  </a:lnTo>
                  <a:lnTo>
                    <a:pt x="71" y="240"/>
                  </a:lnTo>
                  <a:lnTo>
                    <a:pt x="81" y="238"/>
                  </a:lnTo>
                  <a:lnTo>
                    <a:pt x="98" y="242"/>
                  </a:lnTo>
                  <a:lnTo>
                    <a:pt x="115" y="244"/>
                  </a:lnTo>
                  <a:lnTo>
                    <a:pt x="134" y="248"/>
                  </a:lnTo>
                  <a:lnTo>
                    <a:pt x="152" y="255"/>
                  </a:lnTo>
                  <a:lnTo>
                    <a:pt x="160" y="258"/>
                  </a:lnTo>
                  <a:lnTo>
                    <a:pt x="171" y="262"/>
                  </a:lnTo>
                  <a:lnTo>
                    <a:pt x="181" y="264"/>
                  </a:lnTo>
                  <a:lnTo>
                    <a:pt x="190" y="264"/>
                  </a:lnTo>
                  <a:lnTo>
                    <a:pt x="210" y="264"/>
                  </a:lnTo>
                  <a:lnTo>
                    <a:pt x="231" y="260"/>
                  </a:lnTo>
                  <a:lnTo>
                    <a:pt x="266" y="249"/>
                  </a:lnTo>
                  <a:lnTo>
                    <a:pt x="291" y="242"/>
                  </a:lnTo>
                  <a:lnTo>
                    <a:pt x="303" y="249"/>
                  </a:lnTo>
                  <a:lnTo>
                    <a:pt x="316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6" name="Freeform 29"/>
            <p:cNvSpPr>
              <a:spLocks/>
            </p:cNvSpPr>
            <p:nvPr/>
          </p:nvSpPr>
          <p:spPr bwMode="auto">
            <a:xfrm rot="-5400000">
              <a:off x="421" y="1866"/>
              <a:ext cx="182" cy="132"/>
            </a:xfrm>
            <a:custGeom>
              <a:avLst/>
              <a:gdLst>
                <a:gd name="T0" fmla="*/ 1 w 316"/>
                <a:gd name="T1" fmla="*/ 1 h 264"/>
                <a:gd name="T2" fmla="*/ 1 w 316"/>
                <a:gd name="T3" fmla="*/ 1 h 264"/>
                <a:gd name="T4" fmla="*/ 1 w 316"/>
                <a:gd name="T5" fmla="*/ 1 h 264"/>
                <a:gd name="T6" fmla="*/ 1 w 316"/>
                <a:gd name="T7" fmla="*/ 1 h 264"/>
                <a:gd name="T8" fmla="*/ 1 w 316"/>
                <a:gd name="T9" fmla="*/ 1 h 264"/>
                <a:gd name="T10" fmla="*/ 1 w 316"/>
                <a:gd name="T11" fmla="*/ 1 h 264"/>
                <a:gd name="T12" fmla="*/ 1 w 316"/>
                <a:gd name="T13" fmla="*/ 1 h 264"/>
                <a:gd name="T14" fmla="*/ 1 w 316"/>
                <a:gd name="T15" fmla="*/ 1 h 264"/>
                <a:gd name="T16" fmla="*/ 1 w 316"/>
                <a:gd name="T17" fmla="*/ 1 h 264"/>
                <a:gd name="T18" fmla="*/ 0 w 316"/>
                <a:gd name="T19" fmla="*/ 1 h 264"/>
                <a:gd name="T20" fmla="*/ 1 w 316"/>
                <a:gd name="T21" fmla="*/ 1 h 264"/>
                <a:gd name="T22" fmla="*/ 1 w 316"/>
                <a:gd name="T23" fmla="*/ 1 h 264"/>
                <a:gd name="T24" fmla="*/ 1 w 316"/>
                <a:gd name="T25" fmla="*/ 1 h 264"/>
                <a:gd name="T26" fmla="*/ 1 w 316"/>
                <a:gd name="T27" fmla="*/ 1 h 264"/>
                <a:gd name="T28" fmla="*/ 1 w 316"/>
                <a:gd name="T29" fmla="*/ 1 h 264"/>
                <a:gd name="T30" fmla="*/ 1 w 316"/>
                <a:gd name="T31" fmla="*/ 1 h 264"/>
                <a:gd name="T32" fmla="*/ 1 w 316"/>
                <a:gd name="T33" fmla="*/ 1 h 264"/>
                <a:gd name="T34" fmla="*/ 1 w 316"/>
                <a:gd name="T35" fmla="*/ 1 h 264"/>
                <a:gd name="T36" fmla="*/ 1 w 316"/>
                <a:gd name="T37" fmla="*/ 1 h 264"/>
                <a:gd name="T38" fmla="*/ 1 w 316"/>
                <a:gd name="T39" fmla="*/ 1 h 264"/>
                <a:gd name="T40" fmla="*/ 1 w 316"/>
                <a:gd name="T41" fmla="*/ 1 h 264"/>
                <a:gd name="T42" fmla="*/ 1 w 316"/>
                <a:gd name="T43" fmla="*/ 1 h 264"/>
                <a:gd name="T44" fmla="*/ 1 w 316"/>
                <a:gd name="T45" fmla="*/ 1 h 264"/>
                <a:gd name="T46" fmla="*/ 1 w 316"/>
                <a:gd name="T47" fmla="*/ 1 h 264"/>
                <a:gd name="T48" fmla="*/ 1 w 316"/>
                <a:gd name="T49" fmla="*/ 1 h 264"/>
                <a:gd name="T50" fmla="*/ 1 w 316"/>
                <a:gd name="T51" fmla="*/ 1 h 264"/>
                <a:gd name="T52" fmla="*/ 1 w 316"/>
                <a:gd name="T53" fmla="*/ 1 h 264"/>
                <a:gd name="T54" fmla="*/ 1 w 316"/>
                <a:gd name="T55" fmla="*/ 1 h 264"/>
                <a:gd name="T56" fmla="*/ 1 w 316"/>
                <a:gd name="T57" fmla="*/ 1 h 264"/>
                <a:gd name="T58" fmla="*/ 1 w 316"/>
                <a:gd name="T59" fmla="*/ 1 h 264"/>
                <a:gd name="T60" fmla="*/ 1 w 316"/>
                <a:gd name="T61" fmla="*/ 1 h 264"/>
                <a:gd name="T62" fmla="*/ 1 w 316"/>
                <a:gd name="T63" fmla="*/ 1 h 264"/>
                <a:gd name="T64" fmla="*/ 1 w 316"/>
                <a:gd name="T65" fmla="*/ 1 h 264"/>
                <a:gd name="T66" fmla="*/ 1 w 316"/>
                <a:gd name="T67" fmla="*/ 1 h 264"/>
                <a:gd name="T68" fmla="*/ 1 w 316"/>
                <a:gd name="T69" fmla="*/ 1 h 264"/>
                <a:gd name="T70" fmla="*/ 1 w 316"/>
                <a:gd name="T71" fmla="*/ 1 h 264"/>
                <a:gd name="T72" fmla="*/ 1 w 316"/>
                <a:gd name="T73" fmla="*/ 1 h 264"/>
                <a:gd name="T74" fmla="*/ 1 w 316"/>
                <a:gd name="T75" fmla="*/ 1 h 264"/>
                <a:gd name="T76" fmla="*/ 1 w 316"/>
                <a:gd name="T77" fmla="*/ 1 h 264"/>
                <a:gd name="T78" fmla="*/ 1 w 316"/>
                <a:gd name="T79" fmla="*/ 1 h 264"/>
                <a:gd name="T80" fmla="*/ 1 w 316"/>
                <a:gd name="T81" fmla="*/ 1 h 264"/>
                <a:gd name="T82" fmla="*/ 1 w 316"/>
                <a:gd name="T83" fmla="*/ 0 h 264"/>
                <a:gd name="T84" fmla="*/ 1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"/>
                  </a:moveTo>
                  <a:lnTo>
                    <a:pt x="316" y="213"/>
                  </a:lnTo>
                  <a:lnTo>
                    <a:pt x="279" y="264"/>
                  </a:lnTo>
                  <a:lnTo>
                    <a:pt x="152" y="264"/>
                  </a:lnTo>
                  <a:lnTo>
                    <a:pt x="150" y="260"/>
                  </a:lnTo>
                  <a:lnTo>
                    <a:pt x="146" y="257"/>
                  </a:lnTo>
                  <a:lnTo>
                    <a:pt x="143" y="253"/>
                  </a:lnTo>
                  <a:lnTo>
                    <a:pt x="136" y="249"/>
                  </a:lnTo>
                  <a:lnTo>
                    <a:pt x="114" y="231"/>
                  </a:lnTo>
                  <a:lnTo>
                    <a:pt x="96" y="219"/>
                  </a:lnTo>
                  <a:lnTo>
                    <a:pt x="79" y="209"/>
                  </a:lnTo>
                  <a:lnTo>
                    <a:pt x="67" y="204"/>
                  </a:lnTo>
                  <a:lnTo>
                    <a:pt x="57" y="202"/>
                  </a:lnTo>
                  <a:lnTo>
                    <a:pt x="50" y="202"/>
                  </a:lnTo>
                  <a:lnTo>
                    <a:pt x="45" y="204"/>
                  </a:lnTo>
                  <a:lnTo>
                    <a:pt x="41" y="208"/>
                  </a:lnTo>
                  <a:lnTo>
                    <a:pt x="39" y="213"/>
                  </a:lnTo>
                  <a:lnTo>
                    <a:pt x="38" y="220"/>
                  </a:lnTo>
                  <a:lnTo>
                    <a:pt x="39" y="228"/>
                  </a:lnTo>
                  <a:lnTo>
                    <a:pt x="43" y="233"/>
                  </a:lnTo>
                  <a:lnTo>
                    <a:pt x="45" y="240"/>
                  </a:lnTo>
                  <a:lnTo>
                    <a:pt x="50" y="246"/>
                  </a:lnTo>
                  <a:lnTo>
                    <a:pt x="53" y="249"/>
                  </a:lnTo>
                  <a:lnTo>
                    <a:pt x="58" y="253"/>
                  </a:lnTo>
                  <a:lnTo>
                    <a:pt x="60" y="257"/>
                  </a:lnTo>
                  <a:lnTo>
                    <a:pt x="60" y="264"/>
                  </a:lnTo>
                  <a:lnTo>
                    <a:pt x="15" y="264"/>
                  </a:lnTo>
                  <a:lnTo>
                    <a:pt x="10" y="253"/>
                  </a:lnTo>
                  <a:lnTo>
                    <a:pt x="3" y="242"/>
                  </a:lnTo>
                  <a:lnTo>
                    <a:pt x="0" y="228"/>
                  </a:lnTo>
                  <a:lnTo>
                    <a:pt x="0" y="213"/>
                  </a:lnTo>
                  <a:lnTo>
                    <a:pt x="2" y="195"/>
                  </a:lnTo>
                  <a:lnTo>
                    <a:pt x="5" y="184"/>
                  </a:lnTo>
                  <a:lnTo>
                    <a:pt x="8" y="173"/>
                  </a:lnTo>
                  <a:lnTo>
                    <a:pt x="17" y="160"/>
                  </a:lnTo>
                  <a:lnTo>
                    <a:pt x="26" y="151"/>
                  </a:lnTo>
                  <a:lnTo>
                    <a:pt x="34" y="144"/>
                  </a:lnTo>
                  <a:lnTo>
                    <a:pt x="43" y="140"/>
                  </a:lnTo>
                  <a:lnTo>
                    <a:pt x="52" y="140"/>
                  </a:lnTo>
                  <a:lnTo>
                    <a:pt x="65" y="142"/>
                  </a:lnTo>
                  <a:lnTo>
                    <a:pt x="79" y="148"/>
                  </a:lnTo>
                  <a:lnTo>
                    <a:pt x="93" y="157"/>
                  </a:lnTo>
                  <a:lnTo>
                    <a:pt x="108" y="168"/>
                  </a:lnTo>
                  <a:lnTo>
                    <a:pt x="124" y="178"/>
                  </a:lnTo>
                  <a:lnTo>
                    <a:pt x="127" y="184"/>
                  </a:lnTo>
                  <a:lnTo>
                    <a:pt x="134" y="188"/>
                  </a:lnTo>
                  <a:lnTo>
                    <a:pt x="146" y="197"/>
                  </a:lnTo>
                  <a:lnTo>
                    <a:pt x="160" y="206"/>
                  </a:lnTo>
                  <a:lnTo>
                    <a:pt x="172" y="211"/>
                  </a:lnTo>
                  <a:lnTo>
                    <a:pt x="184" y="217"/>
                  </a:lnTo>
                  <a:lnTo>
                    <a:pt x="196" y="219"/>
                  </a:lnTo>
                  <a:lnTo>
                    <a:pt x="209" y="220"/>
                  </a:lnTo>
                  <a:lnTo>
                    <a:pt x="221" y="219"/>
                  </a:lnTo>
                  <a:lnTo>
                    <a:pt x="231" y="217"/>
                  </a:lnTo>
                  <a:lnTo>
                    <a:pt x="240" y="213"/>
                  </a:lnTo>
                  <a:lnTo>
                    <a:pt x="250" y="206"/>
                  </a:lnTo>
                  <a:lnTo>
                    <a:pt x="257" y="198"/>
                  </a:lnTo>
                  <a:lnTo>
                    <a:pt x="264" y="191"/>
                  </a:lnTo>
                  <a:lnTo>
                    <a:pt x="269" y="180"/>
                  </a:lnTo>
                  <a:lnTo>
                    <a:pt x="272" y="168"/>
                  </a:lnTo>
                  <a:lnTo>
                    <a:pt x="274" y="155"/>
                  </a:lnTo>
                  <a:lnTo>
                    <a:pt x="274" y="140"/>
                  </a:lnTo>
                  <a:lnTo>
                    <a:pt x="274" y="117"/>
                  </a:lnTo>
                  <a:lnTo>
                    <a:pt x="267" y="102"/>
                  </a:lnTo>
                  <a:lnTo>
                    <a:pt x="260" y="91"/>
                  </a:lnTo>
                  <a:lnTo>
                    <a:pt x="250" y="82"/>
                  </a:lnTo>
                  <a:lnTo>
                    <a:pt x="238" y="73"/>
                  </a:lnTo>
                  <a:lnTo>
                    <a:pt x="228" y="67"/>
                  </a:lnTo>
                  <a:lnTo>
                    <a:pt x="215" y="66"/>
                  </a:lnTo>
                  <a:lnTo>
                    <a:pt x="205" y="64"/>
                  </a:lnTo>
                  <a:lnTo>
                    <a:pt x="195" y="64"/>
                  </a:lnTo>
                  <a:lnTo>
                    <a:pt x="184" y="67"/>
                  </a:lnTo>
                  <a:lnTo>
                    <a:pt x="174" y="73"/>
                  </a:lnTo>
                  <a:lnTo>
                    <a:pt x="164" y="78"/>
                  </a:lnTo>
                  <a:lnTo>
                    <a:pt x="153" y="89"/>
                  </a:lnTo>
                  <a:lnTo>
                    <a:pt x="148" y="106"/>
                  </a:lnTo>
                  <a:lnTo>
                    <a:pt x="148" y="120"/>
                  </a:lnTo>
                  <a:lnTo>
                    <a:pt x="152" y="135"/>
                  </a:lnTo>
                  <a:lnTo>
                    <a:pt x="153" y="146"/>
                  </a:lnTo>
                  <a:lnTo>
                    <a:pt x="157" y="157"/>
                  </a:lnTo>
                  <a:lnTo>
                    <a:pt x="155" y="158"/>
                  </a:lnTo>
                  <a:lnTo>
                    <a:pt x="153" y="162"/>
                  </a:lnTo>
                  <a:lnTo>
                    <a:pt x="152" y="164"/>
                  </a:lnTo>
                  <a:lnTo>
                    <a:pt x="148" y="164"/>
                  </a:lnTo>
                  <a:lnTo>
                    <a:pt x="143" y="164"/>
                  </a:lnTo>
                  <a:lnTo>
                    <a:pt x="136" y="162"/>
                  </a:lnTo>
                  <a:lnTo>
                    <a:pt x="129" y="160"/>
                  </a:lnTo>
                  <a:lnTo>
                    <a:pt x="124" y="157"/>
                  </a:lnTo>
                  <a:lnTo>
                    <a:pt x="121" y="153"/>
                  </a:lnTo>
                  <a:lnTo>
                    <a:pt x="110" y="137"/>
                  </a:lnTo>
                  <a:lnTo>
                    <a:pt x="105" y="120"/>
                  </a:lnTo>
                  <a:lnTo>
                    <a:pt x="98" y="104"/>
                  </a:lnTo>
                  <a:lnTo>
                    <a:pt x="91" y="87"/>
                  </a:lnTo>
                  <a:lnTo>
                    <a:pt x="83" y="86"/>
                  </a:lnTo>
                  <a:lnTo>
                    <a:pt x="76" y="84"/>
                  </a:lnTo>
                  <a:lnTo>
                    <a:pt x="62" y="80"/>
                  </a:lnTo>
                  <a:lnTo>
                    <a:pt x="43" y="73"/>
                  </a:lnTo>
                  <a:lnTo>
                    <a:pt x="36" y="69"/>
                  </a:lnTo>
                  <a:lnTo>
                    <a:pt x="27" y="60"/>
                  </a:lnTo>
                  <a:lnTo>
                    <a:pt x="21" y="51"/>
                  </a:lnTo>
                  <a:lnTo>
                    <a:pt x="15" y="44"/>
                  </a:lnTo>
                  <a:lnTo>
                    <a:pt x="10" y="35"/>
                  </a:lnTo>
                  <a:lnTo>
                    <a:pt x="5" y="20"/>
                  </a:lnTo>
                  <a:lnTo>
                    <a:pt x="3" y="15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2" y="13"/>
                  </a:lnTo>
                  <a:lnTo>
                    <a:pt x="31" y="16"/>
                  </a:lnTo>
                  <a:lnTo>
                    <a:pt x="38" y="16"/>
                  </a:lnTo>
                  <a:lnTo>
                    <a:pt x="48" y="22"/>
                  </a:lnTo>
                  <a:lnTo>
                    <a:pt x="60" y="24"/>
                  </a:lnTo>
                  <a:lnTo>
                    <a:pt x="71" y="24"/>
                  </a:lnTo>
                  <a:lnTo>
                    <a:pt x="81" y="24"/>
                  </a:lnTo>
                  <a:lnTo>
                    <a:pt x="98" y="22"/>
                  </a:lnTo>
                  <a:lnTo>
                    <a:pt x="115" y="20"/>
                  </a:lnTo>
                  <a:lnTo>
                    <a:pt x="134" y="16"/>
                  </a:lnTo>
                  <a:lnTo>
                    <a:pt x="152" y="9"/>
                  </a:lnTo>
                  <a:lnTo>
                    <a:pt x="160" y="4"/>
                  </a:lnTo>
                  <a:lnTo>
                    <a:pt x="171" y="2"/>
                  </a:lnTo>
                  <a:lnTo>
                    <a:pt x="181" y="0"/>
                  </a:lnTo>
                  <a:lnTo>
                    <a:pt x="190" y="0"/>
                  </a:lnTo>
                  <a:lnTo>
                    <a:pt x="210" y="0"/>
                  </a:lnTo>
                  <a:lnTo>
                    <a:pt x="231" y="4"/>
                  </a:lnTo>
                  <a:lnTo>
                    <a:pt x="266" y="15"/>
                  </a:lnTo>
                  <a:lnTo>
                    <a:pt x="291" y="22"/>
                  </a:lnTo>
                  <a:lnTo>
                    <a:pt x="303" y="13"/>
                  </a:lnTo>
                  <a:lnTo>
                    <a:pt x="316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7" name="Freeform 30"/>
            <p:cNvSpPr>
              <a:spLocks/>
            </p:cNvSpPr>
            <p:nvPr/>
          </p:nvSpPr>
          <p:spPr bwMode="auto">
            <a:xfrm rot="-5400000">
              <a:off x="342" y="1265"/>
              <a:ext cx="339" cy="132"/>
            </a:xfrm>
            <a:custGeom>
              <a:avLst/>
              <a:gdLst>
                <a:gd name="T0" fmla="*/ 1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0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1 w 588"/>
                <a:gd name="T109" fmla="*/ 1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426" y="264"/>
                  </a:moveTo>
                  <a:lnTo>
                    <a:pt x="549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80" y="7"/>
                  </a:lnTo>
                  <a:lnTo>
                    <a:pt x="573" y="15"/>
                  </a:lnTo>
                  <a:lnTo>
                    <a:pt x="569" y="18"/>
                  </a:lnTo>
                  <a:lnTo>
                    <a:pt x="566" y="20"/>
                  </a:lnTo>
                  <a:lnTo>
                    <a:pt x="562" y="22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6" y="9"/>
                  </a:lnTo>
                  <a:lnTo>
                    <a:pt x="507" y="6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6" y="2"/>
                  </a:lnTo>
                  <a:lnTo>
                    <a:pt x="414" y="9"/>
                  </a:lnTo>
                  <a:lnTo>
                    <a:pt x="395" y="16"/>
                  </a:lnTo>
                  <a:lnTo>
                    <a:pt x="386" y="20"/>
                  </a:lnTo>
                  <a:lnTo>
                    <a:pt x="378" y="20"/>
                  </a:lnTo>
                  <a:lnTo>
                    <a:pt x="366" y="22"/>
                  </a:lnTo>
                  <a:lnTo>
                    <a:pt x="352" y="20"/>
                  </a:lnTo>
                  <a:lnTo>
                    <a:pt x="329" y="18"/>
                  </a:lnTo>
                  <a:lnTo>
                    <a:pt x="307" y="15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6" y="7"/>
                  </a:lnTo>
                  <a:lnTo>
                    <a:pt x="274" y="11"/>
                  </a:lnTo>
                  <a:lnTo>
                    <a:pt x="272" y="13"/>
                  </a:lnTo>
                  <a:lnTo>
                    <a:pt x="272" y="16"/>
                  </a:lnTo>
                  <a:lnTo>
                    <a:pt x="279" y="33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0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6" y="77"/>
                  </a:lnTo>
                  <a:lnTo>
                    <a:pt x="322" y="80"/>
                  </a:lnTo>
                  <a:lnTo>
                    <a:pt x="331" y="84"/>
                  </a:lnTo>
                  <a:lnTo>
                    <a:pt x="341" y="86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2"/>
                  </a:lnTo>
                  <a:lnTo>
                    <a:pt x="373" y="120"/>
                  </a:lnTo>
                  <a:lnTo>
                    <a:pt x="376" y="129"/>
                  </a:lnTo>
                  <a:lnTo>
                    <a:pt x="383" y="140"/>
                  </a:lnTo>
                  <a:lnTo>
                    <a:pt x="390" y="149"/>
                  </a:lnTo>
                  <a:lnTo>
                    <a:pt x="402" y="157"/>
                  </a:lnTo>
                  <a:lnTo>
                    <a:pt x="410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8"/>
                  </a:lnTo>
                  <a:lnTo>
                    <a:pt x="428" y="166"/>
                  </a:lnTo>
                  <a:lnTo>
                    <a:pt x="429" y="164"/>
                  </a:lnTo>
                  <a:lnTo>
                    <a:pt x="431" y="160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29" y="144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7"/>
                  </a:lnTo>
                  <a:lnTo>
                    <a:pt x="421" y="100"/>
                  </a:lnTo>
                  <a:lnTo>
                    <a:pt x="423" y="93"/>
                  </a:lnTo>
                  <a:lnTo>
                    <a:pt x="424" y="87"/>
                  </a:lnTo>
                  <a:lnTo>
                    <a:pt x="428" y="84"/>
                  </a:lnTo>
                  <a:lnTo>
                    <a:pt x="433" y="78"/>
                  </a:lnTo>
                  <a:lnTo>
                    <a:pt x="436" y="75"/>
                  </a:lnTo>
                  <a:lnTo>
                    <a:pt x="448" y="71"/>
                  </a:lnTo>
                  <a:lnTo>
                    <a:pt x="459" y="67"/>
                  </a:lnTo>
                  <a:lnTo>
                    <a:pt x="471" y="66"/>
                  </a:lnTo>
                  <a:lnTo>
                    <a:pt x="481" y="66"/>
                  </a:lnTo>
                  <a:lnTo>
                    <a:pt x="495" y="67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6"/>
                  </a:lnTo>
                  <a:lnTo>
                    <a:pt x="547" y="117"/>
                  </a:lnTo>
                  <a:lnTo>
                    <a:pt x="549" y="129"/>
                  </a:lnTo>
                  <a:lnTo>
                    <a:pt x="550" y="142"/>
                  </a:lnTo>
                  <a:lnTo>
                    <a:pt x="550" y="151"/>
                  </a:lnTo>
                  <a:lnTo>
                    <a:pt x="549" y="162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2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2" y="219"/>
                  </a:lnTo>
                  <a:lnTo>
                    <a:pt x="497" y="220"/>
                  </a:lnTo>
                  <a:lnTo>
                    <a:pt x="478" y="222"/>
                  </a:lnTo>
                  <a:lnTo>
                    <a:pt x="462" y="220"/>
                  </a:lnTo>
                  <a:lnTo>
                    <a:pt x="447" y="215"/>
                  </a:lnTo>
                  <a:lnTo>
                    <a:pt x="438" y="211"/>
                  </a:lnTo>
                  <a:lnTo>
                    <a:pt x="433" y="208"/>
                  </a:lnTo>
                  <a:lnTo>
                    <a:pt x="424" y="200"/>
                  </a:lnTo>
                  <a:lnTo>
                    <a:pt x="386" y="177"/>
                  </a:lnTo>
                  <a:lnTo>
                    <a:pt x="348" y="148"/>
                  </a:lnTo>
                  <a:lnTo>
                    <a:pt x="307" y="117"/>
                  </a:lnTo>
                  <a:lnTo>
                    <a:pt x="266" y="87"/>
                  </a:lnTo>
                  <a:lnTo>
                    <a:pt x="224" y="58"/>
                  </a:lnTo>
                  <a:lnTo>
                    <a:pt x="184" y="35"/>
                  </a:lnTo>
                  <a:lnTo>
                    <a:pt x="167" y="26"/>
                  </a:lnTo>
                  <a:lnTo>
                    <a:pt x="148" y="16"/>
                  </a:lnTo>
                  <a:lnTo>
                    <a:pt x="133" y="11"/>
                  </a:lnTo>
                  <a:lnTo>
                    <a:pt x="117" y="6"/>
                  </a:lnTo>
                  <a:lnTo>
                    <a:pt x="98" y="6"/>
                  </a:lnTo>
                  <a:lnTo>
                    <a:pt x="79" y="9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38" y="33"/>
                  </a:lnTo>
                  <a:lnTo>
                    <a:pt x="29" y="42"/>
                  </a:lnTo>
                  <a:lnTo>
                    <a:pt x="22" y="53"/>
                  </a:lnTo>
                  <a:lnTo>
                    <a:pt x="14" y="64"/>
                  </a:lnTo>
                  <a:lnTo>
                    <a:pt x="8" y="77"/>
                  </a:lnTo>
                  <a:lnTo>
                    <a:pt x="5" y="84"/>
                  </a:lnTo>
                  <a:lnTo>
                    <a:pt x="0" y="89"/>
                  </a:lnTo>
                  <a:lnTo>
                    <a:pt x="0" y="189"/>
                  </a:lnTo>
                  <a:lnTo>
                    <a:pt x="57" y="264"/>
                  </a:lnTo>
                  <a:lnTo>
                    <a:pt x="388" y="264"/>
                  </a:lnTo>
                  <a:lnTo>
                    <a:pt x="388" y="259"/>
                  </a:lnTo>
                  <a:lnTo>
                    <a:pt x="385" y="255"/>
                  </a:lnTo>
                  <a:lnTo>
                    <a:pt x="379" y="251"/>
                  </a:lnTo>
                  <a:lnTo>
                    <a:pt x="376" y="249"/>
                  </a:lnTo>
                  <a:lnTo>
                    <a:pt x="373" y="246"/>
                  </a:lnTo>
                  <a:lnTo>
                    <a:pt x="369" y="244"/>
                  </a:lnTo>
                  <a:lnTo>
                    <a:pt x="355" y="239"/>
                  </a:lnTo>
                  <a:lnTo>
                    <a:pt x="343" y="237"/>
                  </a:lnTo>
                  <a:lnTo>
                    <a:pt x="331" y="239"/>
                  </a:lnTo>
                  <a:lnTo>
                    <a:pt x="321" y="242"/>
                  </a:lnTo>
                  <a:lnTo>
                    <a:pt x="319" y="240"/>
                  </a:lnTo>
                  <a:lnTo>
                    <a:pt x="316" y="239"/>
                  </a:lnTo>
                  <a:lnTo>
                    <a:pt x="312" y="228"/>
                  </a:lnTo>
                  <a:lnTo>
                    <a:pt x="307" y="217"/>
                  </a:lnTo>
                  <a:lnTo>
                    <a:pt x="304" y="211"/>
                  </a:lnTo>
                  <a:lnTo>
                    <a:pt x="298" y="206"/>
                  </a:lnTo>
                  <a:lnTo>
                    <a:pt x="293" y="202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91"/>
                  </a:lnTo>
                  <a:lnTo>
                    <a:pt x="271" y="189"/>
                  </a:lnTo>
                  <a:lnTo>
                    <a:pt x="266" y="189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8"/>
                  </a:lnTo>
                  <a:lnTo>
                    <a:pt x="266" y="219"/>
                  </a:lnTo>
                  <a:lnTo>
                    <a:pt x="269" y="229"/>
                  </a:lnTo>
                  <a:lnTo>
                    <a:pt x="267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8"/>
                  </a:lnTo>
                  <a:lnTo>
                    <a:pt x="243" y="248"/>
                  </a:lnTo>
                  <a:lnTo>
                    <a:pt x="238" y="246"/>
                  </a:lnTo>
                  <a:lnTo>
                    <a:pt x="231" y="244"/>
                  </a:lnTo>
                  <a:lnTo>
                    <a:pt x="226" y="240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6" y="215"/>
                  </a:lnTo>
                  <a:lnTo>
                    <a:pt x="228" y="208"/>
                  </a:lnTo>
                  <a:lnTo>
                    <a:pt x="228" y="198"/>
                  </a:lnTo>
                  <a:lnTo>
                    <a:pt x="226" y="184"/>
                  </a:lnTo>
                  <a:lnTo>
                    <a:pt x="221" y="164"/>
                  </a:lnTo>
                  <a:lnTo>
                    <a:pt x="212" y="153"/>
                  </a:lnTo>
                  <a:lnTo>
                    <a:pt x="203" y="142"/>
                  </a:lnTo>
                  <a:lnTo>
                    <a:pt x="198" y="137"/>
                  </a:lnTo>
                  <a:lnTo>
                    <a:pt x="193" y="133"/>
                  </a:lnTo>
                  <a:lnTo>
                    <a:pt x="188" y="131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2" y="124"/>
                  </a:lnTo>
                  <a:lnTo>
                    <a:pt x="167" y="128"/>
                  </a:lnTo>
                  <a:lnTo>
                    <a:pt x="165" y="133"/>
                  </a:lnTo>
                  <a:lnTo>
                    <a:pt x="165" y="138"/>
                  </a:lnTo>
                  <a:lnTo>
                    <a:pt x="169" y="148"/>
                  </a:lnTo>
                  <a:lnTo>
                    <a:pt x="172" y="157"/>
                  </a:lnTo>
                  <a:lnTo>
                    <a:pt x="174" y="168"/>
                  </a:lnTo>
                  <a:lnTo>
                    <a:pt x="174" y="180"/>
                  </a:lnTo>
                  <a:lnTo>
                    <a:pt x="167" y="195"/>
                  </a:lnTo>
                  <a:lnTo>
                    <a:pt x="160" y="206"/>
                  </a:lnTo>
                  <a:lnTo>
                    <a:pt x="155" y="211"/>
                  </a:lnTo>
                  <a:lnTo>
                    <a:pt x="148" y="215"/>
                  </a:lnTo>
                  <a:lnTo>
                    <a:pt x="141" y="219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6" y="219"/>
                  </a:lnTo>
                  <a:lnTo>
                    <a:pt x="79" y="215"/>
                  </a:lnTo>
                  <a:lnTo>
                    <a:pt x="71" y="206"/>
                  </a:lnTo>
                  <a:lnTo>
                    <a:pt x="62" y="197"/>
                  </a:lnTo>
                  <a:lnTo>
                    <a:pt x="57" y="184"/>
                  </a:lnTo>
                  <a:lnTo>
                    <a:pt x="52" y="173"/>
                  </a:lnTo>
                  <a:lnTo>
                    <a:pt x="50" y="160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2" y="120"/>
                  </a:lnTo>
                  <a:lnTo>
                    <a:pt x="55" y="109"/>
                  </a:lnTo>
                  <a:lnTo>
                    <a:pt x="60" y="97"/>
                  </a:lnTo>
                  <a:lnTo>
                    <a:pt x="67" y="87"/>
                  </a:lnTo>
                  <a:lnTo>
                    <a:pt x="74" y="78"/>
                  </a:lnTo>
                  <a:lnTo>
                    <a:pt x="83" y="73"/>
                  </a:lnTo>
                  <a:lnTo>
                    <a:pt x="93" y="67"/>
                  </a:lnTo>
                  <a:lnTo>
                    <a:pt x="105" y="66"/>
                  </a:lnTo>
                  <a:lnTo>
                    <a:pt x="117" y="66"/>
                  </a:lnTo>
                  <a:lnTo>
                    <a:pt x="124" y="66"/>
                  </a:lnTo>
                  <a:lnTo>
                    <a:pt x="131" y="66"/>
                  </a:lnTo>
                  <a:lnTo>
                    <a:pt x="143" y="71"/>
                  </a:lnTo>
                  <a:lnTo>
                    <a:pt x="162" y="80"/>
                  </a:lnTo>
                  <a:lnTo>
                    <a:pt x="221" y="120"/>
                  </a:lnTo>
                  <a:lnTo>
                    <a:pt x="286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8" name="Freeform 31"/>
            <p:cNvSpPr>
              <a:spLocks/>
            </p:cNvSpPr>
            <p:nvPr/>
          </p:nvSpPr>
          <p:spPr bwMode="auto">
            <a:xfrm rot="-5400000">
              <a:off x="474" y="1265"/>
              <a:ext cx="339" cy="131"/>
            </a:xfrm>
            <a:custGeom>
              <a:avLst/>
              <a:gdLst>
                <a:gd name="T0" fmla="*/ 1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0 w 588"/>
                <a:gd name="T59" fmla="*/ 1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9" y="0"/>
                  </a:lnTo>
                  <a:lnTo>
                    <a:pt x="588" y="53"/>
                  </a:lnTo>
                  <a:lnTo>
                    <a:pt x="588" y="262"/>
                  </a:lnTo>
                  <a:lnTo>
                    <a:pt x="580" y="255"/>
                  </a:lnTo>
                  <a:lnTo>
                    <a:pt x="573" y="248"/>
                  </a:lnTo>
                  <a:lnTo>
                    <a:pt x="569" y="246"/>
                  </a:lnTo>
                  <a:lnTo>
                    <a:pt x="566" y="244"/>
                  </a:lnTo>
                  <a:lnTo>
                    <a:pt x="562" y="242"/>
                  </a:lnTo>
                  <a:lnTo>
                    <a:pt x="557" y="242"/>
                  </a:lnTo>
                  <a:lnTo>
                    <a:pt x="545" y="246"/>
                  </a:lnTo>
                  <a:lnTo>
                    <a:pt x="526" y="253"/>
                  </a:lnTo>
                  <a:lnTo>
                    <a:pt x="507" y="257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6" y="262"/>
                  </a:lnTo>
                  <a:lnTo>
                    <a:pt x="414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2"/>
                  </a:lnTo>
                  <a:lnTo>
                    <a:pt x="329" y="244"/>
                  </a:lnTo>
                  <a:lnTo>
                    <a:pt x="307" y="249"/>
                  </a:lnTo>
                  <a:lnTo>
                    <a:pt x="293" y="255"/>
                  </a:lnTo>
                  <a:lnTo>
                    <a:pt x="281" y="258"/>
                  </a:lnTo>
                  <a:lnTo>
                    <a:pt x="276" y="255"/>
                  </a:lnTo>
                  <a:lnTo>
                    <a:pt x="274" y="253"/>
                  </a:lnTo>
                  <a:lnTo>
                    <a:pt x="272" y="249"/>
                  </a:lnTo>
                  <a:lnTo>
                    <a:pt x="272" y="248"/>
                  </a:lnTo>
                  <a:lnTo>
                    <a:pt x="279" y="231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2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6" y="186"/>
                  </a:lnTo>
                  <a:lnTo>
                    <a:pt x="322" y="182"/>
                  </a:lnTo>
                  <a:lnTo>
                    <a:pt x="331" y="178"/>
                  </a:lnTo>
                  <a:lnTo>
                    <a:pt x="341" y="177"/>
                  </a:lnTo>
                  <a:lnTo>
                    <a:pt x="352" y="175"/>
                  </a:lnTo>
                  <a:lnTo>
                    <a:pt x="362" y="175"/>
                  </a:lnTo>
                  <a:lnTo>
                    <a:pt x="366" y="173"/>
                  </a:lnTo>
                  <a:lnTo>
                    <a:pt x="367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3" y="124"/>
                  </a:lnTo>
                  <a:lnTo>
                    <a:pt x="390" y="113"/>
                  </a:lnTo>
                  <a:lnTo>
                    <a:pt x="402" y="106"/>
                  </a:lnTo>
                  <a:lnTo>
                    <a:pt x="410" y="100"/>
                  </a:lnTo>
                  <a:lnTo>
                    <a:pt x="416" y="98"/>
                  </a:lnTo>
                  <a:lnTo>
                    <a:pt x="421" y="96"/>
                  </a:lnTo>
                  <a:lnTo>
                    <a:pt x="426" y="96"/>
                  </a:lnTo>
                  <a:lnTo>
                    <a:pt x="428" y="96"/>
                  </a:lnTo>
                  <a:lnTo>
                    <a:pt x="429" y="100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3"/>
                  </a:lnTo>
                  <a:lnTo>
                    <a:pt x="429" y="118"/>
                  </a:lnTo>
                  <a:lnTo>
                    <a:pt x="424" y="129"/>
                  </a:lnTo>
                  <a:lnTo>
                    <a:pt x="421" y="138"/>
                  </a:lnTo>
                  <a:lnTo>
                    <a:pt x="419" y="147"/>
                  </a:lnTo>
                  <a:lnTo>
                    <a:pt x="419" y="155"/>
                  </a:lnTo>
                  <a:lnTo>
                    <a:pt x="421" y="164"/>
                  </a:lnTo>
                  <a:lnTo>
                    <a:pt x="423" y="169"/>
                  </a:lnTo>
                  <a:lnTo>
                    <a:pt x="424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6" y="187"/>
                  </a:lnTo>
                  <a:lnTo>
                    <a:pt x="448" y="193"/>
                  </a:lnTo>
                  <a:lnTo>
                    <a:pt x="459" y="197"/>
                  </a:lnTo>
                  <a:lnTo>
                    <a:pt x="471" y="197"/>
                  </a:lnTo>
                  <a:lnTo>
                    <a:pt x="481" y="198"/>
                  </a:lnTo>
                  <a:lnTo>
                    <a:pt x="495" y="197"/>
                  </a:lnTo>
                  <a:lnTo>
                    <a:pt x="502" y="197"/>
                  </a:lnTo>
                  <a:lnTo>
                    <a:pt x="511" y="193"/>
                  </a:lnTo>
                  <a:lnTo>
                    <a:pt x="519" y="189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7" y="146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9" y="102"/>
                  </a:lnTo>
                  <a:lnTo>
                    <a:pt x="542" y="86"/>
                  </a:lnTo>
                  <a:lnTo>
                    <a:pt x="535" y="73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6"/>
                  </a:lnTo>
                  <a:lnTo>
                    <a:pt x="497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7" y="49"/>
                  </a:lnTo>
                  <a:lnTo>
                    <a:pt x="438" y="51"/>
                  </a:lnTo>
                  <a:lnTo>
                    <a:pt x="433" y="55"/>
                  </a:lnTo>
                  <a:lnTo>
                    <a:pt x="424" y="62"/>
                  </a:lnTo>
                  <a:lnTo>
                    <a:pt x="386" y="87"/>
                  </a:lnTo>
                  <a:lnTo>
                    <a:pt x="348" y="116"/>
                  </a:lnTo>
                  <a:lnTo>
                    <a:pt x="307" y="146"/>
                  </a:lnTo>
                  <a:lnTo>
                    <a:pt x="266" y="177"/>
                  </a:lnTo>
                  <a:lnTo>
                    <a:pt x="224" y="204"/>
                  </a:lnTo>
                  <a:lnTo>
                    <a:pt x="184" y="228"/>
                  </a:lnTo>
                  <a:lnTo>
                    <a:pt x="167" y="237"/>
                  </a:lnTo>
                  <a:lnTo>
                    <a:pt x="148" y="246"/>
                  </a:lnTo>
                  <a:lnTo>
                    <a:pt x="133" y="251"/>
                  </a:lnTo>
                  <a:lnTo>
                    <a:pt x="117" y="257"/>
                  </a:lnTo>
                  <a:lnTo>
                    <a:pt x="98" y="257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1"/>
                  </a:lnTo>
                  <a:lnTo>
                    <a:pt x="29" y="220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8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88" y="0"/>
                  </a:lnTo>
                  <a:lnTo>
                    <a:pt x="388" y="4"/>
                  </a:lnTo>
                  <a:lnTo>
                    <a:pt x="385" y="9"/>
                  </a:lnTo>
                  <a:lnTo>
                    <a:pt x="379" y="13"/>
                  </a:lnTo>
                  <a:lnTo>
                    <a:pt x="376" y="15"/>
                  </a:lnTo>
                  <a:lnTo>
                    <a:pt x="373" y="16"/>
                  </a:lnTo>
                  <a:lnTo>
                    <a:pt x="369" y="18"/>
                  </a:lnTo>
                  <a:lnTo>
                    <a:pt x="355" y="24"/>
                  </a:lnTo>
                  <a:lnTo>
                    <a:pt x="343" y="25"/>
                  </a:lnTo>
                  <a:lnTo>
                    <a:pt x="331" y="24"/>
                  </a:lnTo>
                  <a:lnTo>
                    <a:pt x="321" y="22"/>
                  </a:lnTo>
                  <a:lnTo>
                    <a:pt x="319" y="24"/>
                  </a:lnTo>
                  <a:lnTo>
                    <a:pt x="316" y="25"/>
                  </a:lnTo>
                  <a:lnTo>
                    <a:pt x="312" y="36"/>
                  </a:lnTo>
                  <a:lnTo>
                    <a:pt x="307" y="47"/>
                  </a:lnTo>
                  <a:lnTo>
                    <a:pt x="304" y="53"/>
                  </a:lnTo>
                  <a:lnTo>
                    <a:pt x="298" y="56"/>
                  </a:lnTo>
                  <a:lnTo>
                    <a:pt x="293" y="62"/>
                  </a:lnTo>
                  <a:lnTo>
                    <a:pt x="288" y="66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3"/>
                  </a:lnTo>
                  <a:lnTo>
                    <a:pt x="266" y="73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6"/>
                  </a:lnTo>
                  <a:lnTo>
                    <a:pt x="266" y="44"/>
                  </a:lnTo>
                  <a:lnTo>
                    <a:pt x="269" y="33"/>
                  </a:lnTo>
                  <a:lnTo>
                    <a:pt x="267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8"/>
                  </a:lnTo>
                  <a:lnTo>
                    <a:pt x="250" y="16"/>
                  </a:lnTo>
                  <a:lnTo>
                    <a:pt x="243" y="16"/>
                  </a:lnTo>
                  <a:lnTo>
                    <a:pt x="238" y="18"/>
                  </a:lnTo>
                  <a:lnTo>
                    <a:pt x="231" y="20"/>
                  </a:lnTo>
                  <a:lnTo>
                    <a:pt x="226" y="24"/>
                  </a:lnTo>
                  <a:lnTo>
                    <a:pt x="221" y="29"/>
                  </a:lnTo>
                  <a:lnTo>
                    <a:pt x="224" y="38"/>
                  </a:lnTo>
                  <a:lnTo>
                    <a:pt x="226" y="47"/>
                  </a:lnTo>
                  <a:lnTo>
                    <a:pt x="228" y="55"/>
                  </a:lnTo>
                  <a:lnTo>
                    <a:pt x="228" y="64"/>
                  </a:lnTo>
                  <a:lnTo>
                    <a:pt x="226" y="80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3" y="122"/>
                  </a:lnTo>
                  <a:lnTo>
                    <a:pt x="198" y="127"/>
                  </a:lnTo>
                  <a:lnTo>
                    <a:pt x="193" y="131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7"/>
                  </a:lnTo>
                  <a:lnTo>
                    <a:pt x="172" y="138"/>
                  </a:lnTo>
                  <a:lnTo>
                    <a:pt x="169" y="137"/>
                  </a:lnTo>
                  <a:lnTo>
                    <a:pt x="167" y="137"/>
                  </a:lnTo>
                  <a:lnTo>
                    <a:pt x="167" y="133"/>
                  </a:lnTo>
                  <a:lnTo>
                    <a:pt x="165" y="131"/>
                  </a:lnTo>
                  <a:lnTo>
                    <a:pt x="165" y="124"/>
                  </a:lnTo>
                  <a:lnTo>
                    <a:pt x="169" y="116"/>
                  </a:lnTo>
                  <a:lnTo>
                    <a:pt x="172" y="107"/>
                  </a:lnTo>
                  <a:lnTo>
                    <a:pt x="174" y="96"/>
                  </a:lnTo>
                  <a:lnTo>
                    <a:pt x="174" y="82"/>
                  </a:lnTo>
                  <a:lnTo>
                    <a:pt x="167" y="67"/>
                  </a:lnTo>
                  <a:lnTo>
                    <a:pt x="160" y="56"/>
                  </a:lnTo>
                  <a:lnTo>
                    <a:pt x="155" y="53"/>
                  </a:lnTo>
                  <a:lnTo>
                    <a:pt x="148" y="47"/>
                  </a:lnTo>
                  <a:lnTo>
                    <a:pt x="141" y="46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6" y="46"/>
                  </a:lnTo>
                  <a:lnTo>
                    <a:pt x="79" y="49"/>
                  </a:lnTo>
                  <a:lnTo>
                    <a:pt x="71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50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2" y="142"/>
                  </a:lnTo>
                  <a:lnTo>
                    <a:pt x="55" y="155"/>
                  </a:lnTo>
                  <a:lnTo>
                    <a:pt x="60" y="166"/>
                  </a:lnTo>
                  <a:lnTo>
                    <a:pt x="67" y="175"/>
                  </a:lnTo>
                  <a:lnTo>
                    <a:pt x="74" y="184"/>
                  </a:lnTo>
                  <a:lnTo>
                    <a:pt x="83" y="191"/>
                  </a:lnTo>
                  <a:lnTo>
                    <a:pt x="93" y="195"/>
                  </a:lnTo>
                  <a:lnTo>
                    <a:pt x="105" y="198"/>
                  </a:lnTo>
                  <a:lnTo>
                    <a:pt x="117" y="198"/>
                  </a:lnTo>
                  <a:lnTo>
                    <a:pt x="124" y="198"/>
                  </a:lnTo>
                  <a:lnTo>
                    <a:pt x="131" y="197"/>
                  </a:lnTo>
                  <a:lnTo>
                    <a:pt x="143" y="193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6" y="96"/>
                  </a:lnTo>
                  <a:lnTo>
                    <a:pt x="354" y="53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9" name="Freeform 32"/>
            <p:cNvSpPr>
              <a:spLocks/>
            </p:cNvSpPr>
            <p:nvPr/>
          </p:nvSpPr>
          <p:spPr bwMode="auto">
            <a:xfrm rot="-5400000">
              <a:off x="474" y="1606"/>
              <a:ext cx="340" cy="131"/>
            </a:xfrm>
            <a:custGeom>
              <a:avLst/>
              <a:gdLst>
                <a:gd name="T0" fmla="*/ 0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0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4" y="0"/>
                  </a:moveTo>
                  <a:lnTo>
                    <a:pt x="41" y="0"/>
                  </a:lnTo>
                  <a:lnTo>
                    <a:pt x="0" y="51"/>
                  </a:lnTo>
                  <a:lnTo>
                    <a:pt x="0" y="260"/>
                  </a:lnTo>
                  <a:lnTo>
                    <a:pt x="10" y="255"/>
                  </a:lnTo>
                  <a:lnTo>
                    <a:pt x="17" y="247"/>
                  </a:lnTo>
                  <a:lnTo>
                    <a:pt x="21" y="246"/>
                  </a:lnTo>
                  <a:lnTo>
                    <a:pt x="24" y="242"/>
                  </a:lnTo>
                  <a:lnTo>
                    <a:pt x="27" y="242"/>
                  </a:lnTo>
                  <a:lnTo>
                    <a:pt x="33" y="240"/>
                  </a:lnTo>
                  <a:lnTo>
                    <a:pt x="45" y="246"/>
                  </a:lnTo>
                  <a:lnTo>
                    <a:pt x="64" y="253"/>
                  </a:lnTo>
                  <a:lnTo>
                    <a:pt x="83" y="256"/>
                  </a:lnTo>
                  <a:lnTo>
                    <a:pt x="109" y="260"/>
                  </a:lnTo>
                  <a:lnTo>
                    <a:pt x="134" y="262"/>
                  </a:lnTo>
                  <a:lnTo>
                    <a:pt x="152" y="260"/>
                  </a:lnTo>
                  <a:lnTo>
                    <a:pt x="176" y="253"/>
                  </a:lnTo>
                  <a:lnTo>
                    <a:pt x="195" y="246"/>
                  </a:lnTo>
                  <a:lnTo>
                    <a:pt x="212" y="242"/>
                  </a:lnTo>
                  <a:lnTo>
                    <a:pt x="236" y="240"/>
                  </a:lnTo>
                  <a:lnTo>
                    <a:pt x="259" y="244"/>
                  </a:lnTo>
                  <a:lnTo>
                    <a:pt x="283" y="247"/>
                  </a:lnTo>
                  <a:lnTo>
                    <a:pt x="297" y="255"/>
                  </a:lnTo>
                  <a:lnTo>
                    <a:pt x="309" y="256"/>
                  </a:lnTo>
                  <a:lnTo>
                    <a:pt x="312" y="255"/>
                  </a:lnTo>
                  <a:lnTo>
                    <a:pt x="316" y="251"/>
                  </a:lnTo>
                  <a:lnTo>
                    <a:pt x="317" y="249"/>
                  </a:lnTo>
                  <a:lnTo>
                    <a:pt x="317" y="247"/>
                  </a:lnTo>
                  <a:lnTo>
                    <a:pt x="310" y="229"/>
                  </a:lnTo>
                  <a:lnTo>
                    <a:pt x="307" y="220"/>
                  </a:lnTo>
                  <a:lnTo>
                    <a:pt x="302" y="213"/>
                  </a:lnTo>
                  <a:lnTo>
                    <a:pt x="293" y="200"/>
                  </a:lnTo>
                  <a:lnTo>
                    <a:pt x="288" y="195"/>
                  </a:lnTo>
                  <a:lnTo>
                    <a:pt x="281" y="189"/>
                  </a:lnTo>
                  <a:lnTo>
                    <a:pt x="274" y="185"/>
                  </a:lnTo>
                  <a:lnTo>
                    <a:pt x="266" y="182"/>
                  </a:lnTo>
                  <a:lnTo>
                    <a:pt x="257" y="178"/>
                  </a:lnTo>
                  <a:lnTo>
                    <a:pt x="248" y="176"/>
                  </a:lnTo>
                  <a:lnTo>
                    <a:pt x="238" y="175"/>
                  </a:lnTo>
                  <a:lnTo>
                    <a:pt x="226" y="176"/>
                  </a:lnTo>
                  <a:lnTo>
                    <a:pt x="224" y="171"/>
                  </a:lnTo>
                  <a:lnTo>
                    <a:pt x="222" y="162"/>
                  </a:lnTo>
                  <a:lnTo>
                    <a:pt x="217" y="144"/>
                  </a:lnTo>
                  <a:lnTo>
                    <a:pt x="212" y="133"/>
                  </a:lnTo>
                  <a:lnTo>
                    <a:pt x="207" y="122"/>
                  </a:lnTo>
                  <a:lnTo>
                    <a:pt x="198" y="113"/>
                  </a:lnTo>
                  <a:lnTo>
                    <a:pt x="188" y="104"/>
                  </a:lnTo>
                  <a:lnTo>
                    <a:pt x="179" y="100"/>
                  </a:lnTo>
                  <a:lnTo>
                    <a:pt x="174" y="96"/>
                  </a:lnTo>
                  <a:lnTo>
                    <a:pt x="169" y="96"/>
                  </a:lnTo>
                  <a:lnTo>
                    <a:pt x="164" y="94"/>
                  </a:lnTo>
                  <a:lnTo>
                    <a:pt x="160" y="96"/>
                  </a:lnTo>
                  <a:lnTo>
                    <a:pt x="159" y="98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9" y="118"/>
                  </a:lnTo>
                  <a:lnTo>
                    <a:pt x="164" y="127"/>
                  </a:lnTo>
                  <a:lnTo>
                    <a:pt x="169" y="136"/>
                  </a:lnTo>
                  <a:lnTo>
                    <a:pt x="169" y="145"/>
                  </a:lnTo>
                  <a:lnTo>
                    <a:pt x="169" y="155"/>
                  </a:lnTo>
                  <a:lnTo>
                    <a:pt x="169" y="162"/>
                  </a:lnTo>
                  <a:lnTo>
                    <a:pt x="167" y="169"/>
                  </a:lnTo>
                  <a:lnTo>
                    <a:pt x="164" y="175"/>
                  </a:lnTo>
                  <a:lnTo>
                    <a:pt x="160" y="180"/>
                  </a:lnTo>
                  <a:lnTo>
                    <a:pt x="157" y="184"/>
                  </a:lnTo>
                  <a:lnTo>
                    <a:pt x="152" y="187"/>
                  </a:lnTo>
                  <a:lnTo>
                    <a:pt x="141" y="193"/>
                  </a:lnTo>
                  <a:lnTo>
                    <a:pt x="131" y="195"/>
                  </a:lnTo>
                  <a:lnTo>
                    <a:pt x="119" y="196"/>
                  </a:lnTo>
                  <a:lnTo>
                    <a:pt x="109" y="196"/>
                  </a:lnTo>
                  <a:lnTo>
                    <a:pt x="95" y="196"/>
                  </a:lnTo>
                  <a:lnTo>
                    <a:pt x="86" y="196"/>
                  </a:lnTo>
                  <a:lnTo>
                    <a:pt x="77" y="193"/>
                  </a:lnTo>
                  <a:lnTo>
                    <a:pt x="71" y="187"/>
                  </a:lnTo>
                  <a:lnTo>
                    <a:pt x="62" y="180"/>
                  </a:lnTo>
                  <a:lnTo>
                    <a:pt x="53" y="171"/>
                  </a:lnTo>
                  <a:lnTo>
                    <a:pt x="46" y="158"/>
                  </a:lnTo>
                  <a:lnTo>
                    <a:pt x="43" y="145"/>
                  </a:lnTo>
                  <a:lnTo>
                    <a:pt x="39" y="133"/>
                  </a:lnTo>
                  <a:lnTo>
                    <a:pt x="38" y="122"/>
                  </a:lnTo>
                  <a:lnTo>
                    <a:pt x="39" y="111"/>
                  </a:lnTo>
                  <a:lnTo>
                    <a:pt x="41" y="102"/>
                  </a:lnTo>
                  <a:lnTo>
                    <a:pt x="46" y="85"/>
                  </a:lnTo>
                  <a:lnTo>
                    <a:pt x="53" y="71"/>
                  </a:lnTo>
                  <a:lnTo>
                    <a:pt x="62" y="62"/>
                  </a:lnTo>
                  <a:lnTo>
                    <a:pt x="71" y="53"/>
                  </a:lnTo>
                  <a:lnTo>
                    <a:pt x="81" y="45"/>
                  </a:lnTo>
                  <a:lnTo>
                    <a:pt x="93" y="42"/>
                  </a:lnTo>
                  <a:lnTo>
                    <a:pt x="110" y="42"/>
                  </a:lnTo>
                  <a:lnTo>
                    <a:pt x="127" y="44"/>
                  </a:lnTo>
                  <a:lnTo>
                    <a:pt x="143" y="47"/>
                  </a:lnTo>
                  <a:lnTo>
                    <a:pt x="150" y="51"/>
                  </a:lnTo>
                  <a:lnTo>
                    <a:pt x="155" y="54"/>
                  </a:lnTo>
                  <a:lnTo>
                    <a:pt x="165" y="62"/>
                  </a:lnTo>
                  <a:lnTo>
                    <a:pt x="202" y="87"/>
                  </a:lnTo>
                  <a:lnTo>
                    <a:pt x="241" y="116"/>
                  </a:lnTo>
                  <a:lnTo>
                    <a:pt x="283" y="145"/>
                  </a:lnTo>
                  <a:lnTo>
                    <a:pt x="324" y="176"/>
                  </a:lnTo>
                  <a:lnTo>
                    <a:pt x="366" y="204"/>
                  </a:lnTo>
                  <a:lnTo>
                    <a:pt x="404" y="227"/>
                  </a:lnTo>
                  <a:lnTo>
                    <a:pt x="423" y="236"/>
                  </a:lnTo>
                  <a:lnTo>
                    <a:pt x="440" y="246"/>
                  </a:lnTo>
                  <a:lnTo>
                    <a:pt x="455" y="251"/>
                  </a:lnTo>
                  <a:lnTo>
                    <a:pt x="471" y="256"/>
                  </a:lnTo>
                  <a:lnTo>
                    <a:pt x="490" y="256"/>
                  </a:lnTo>
                  <a:lnTo>
                    <a:pt x="509" y="255"/>
                  </a:lnTo>
                  <a:lnTo>
                    <a:pt x="521" y="251"/>
                  </a:lnTo>
                  <a:lnTo>
                    <a:pt x="531" y="246"/>
                  </a:lnTo>
                  <a:lnTo>
                    <a:pt x="542" y="238"/>
                  </a:lnTo>
                  <a:lnTo>
                    <a:pt x="550" y="229"/>
                  </a:lnTo>
                  <a:lnTo>
                    <a:pt x="559" y="220"/>
                  </a:lnTo>
                  <a:lnTo>
                    <a:pt x="567" y="209"/>
                  </a:lnTo>
                  <a:lnTo>
                    <a:pt x="574" y="198"/>
                  </a:lnTo>
                  <a:lnTo>
                    <a:pt x="581" y="187"/>
                  </a:lnTo>
                  <a:lnTo>
                    <a:pt x="583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3" y="0"/>
                  </a:lnTo>
                  <a:lnTo>
                    <a:pt x="200" y="0"/>
                  </a:lnTo>
                  <a:lnTo>
                    <a:pt x="202" y="3"/>
                  </a:lnTo>
                  <a:lnTo>
                    <a:pt x="205" y="7"/>
                  </a:lnTo>
                  <a:lnTo>
                    <a:pt x="209" y="13"/>
                  </a:lnTo>
                  <a:lnTo>
                    <a:pt x="212" y="14"/>
                  </a:lnTo>
                  <a:lnTo>
                    <a:pt x="217" y="16"/>
                  </a:lnTo>
                  <a:lnTo>
                    <a:pt x="221" y="18"/>
                  </a:lnTo>
                  <a:lnTo>
                    <a:pt x="233" y="22"/>
                  </a:lnTo>
                  <a:lnTo>
                    <a:pt x="245" y="23"/>
                  </a:lnTo>
                  <a:lnTo>
                    <a:pt x="257" y="23"/>
                  </a:lnTo>
                  <a:lnTo>
                    <a:pt x="267" y="20"/>
                  </a:lnTo>
                  <a:lnTo>
                    <a:pt x="271" y="23"/>
                  </a:lnTo>
                  <a:lnTo>
                    <a:pt x="272" y="23"/>
                  </a:lnTo>
                  <a:lnTo>
                    <a:pt x="276" y="34"/>
                  </a:lnTo>
                  <a:lnTo>
                    <a:pt x="283" y="47"/>
                  </a:lnTo>
                  <a:lnTo>
                    <a:pt x="286" y="53"/>
                  </a:lnTo>
                  <a:lnTo>
                    <a:pt x="290" y="56"/>
                  </a:lnTo>
                  <a:lnTo>
                    <a:pt x="295" y="60"/>
                  </a:lnTo>
                  <a:lnTo>
                    <a:pt x="302" y="64"/>
                  </a:lnTo>
                  <a:lnTo>
                    <a:pt x="305" y="69"/>
                  </a:lnTo>
                  <a:lnTo>
                    <a:pt x="312" y="73"/>
                  </a:lnTo>
                  <a:lnTo>
                    <a:pt x="317" y="74"/>
                  </a:lnTo>
                  <a:lnTo>
                    <a:pt x="324" y="74"/>
                  </a:lnTo>
                  <a:lnTo>
                    <a:pt x="326" y="71"/>
                  </a:lnTo>
                  <a:lnTo>
                    <a:pt x="329" y="69"/>
                  </a:lnTo>
                  <a:lnTo>
                    <a:pt x="329" y="54"/>
                  </a:lnTo>
                  <a:lnTo>
                    <a:pt x="322" y="44"/>
                  </a:lnTo>
                  <a:lnTo>
                    <a:pt x="319" y="31"/>
                  </a:lnTo>
                  <a:lnTo>
                    <a:pt x="321" y="29"/>
                  </a:lnTo>
                  <a:lnTo>
                    <a:pt x="322" y="25"/>
                  </a:lnTo>
                  <a:lnTo>
                    <a:pt x="328" y="20"/>
                  </a:lnTo>
                  <a:lnTo>
                    <a:pt x="333" y="16"/>
                  </a:lnTo>
                  <a:lnTo>
                    <a:pt x="338" y="14"/>
                  </a:lnTo>
                  <a:lnTo>
                    <a:pt x="345" y="14"/>
                  </a:lnTo>
                  <a:lnTo>
                    <a:pt x="352" y="16"/>
                  </a:lnTo>
                  <a:lnTo>
                    <a:pt x="357" y="20"/>
                  </a:lnTo>
                  <a:lnTo>
                    <a:pt x="364" y="23"/>
                  </a:lnTo>
                  <a:lnTo>
                    <a:pt x="367" y="27"/>
                  </a:lnTo>
                  <a:lnTo>
                    <a:pt x="364" y="38"/>
                  </a:lnTo>
                  <a:lnTo>
                    <a:pt x="362" y="47"/>
                  </a:lnTo>
                  <a:lnTo>
                    <a:pt x="360" y="54"/>
                  </a:lnTo>
                  <a:lnTo>
                    <a:pt x="360" y="62"/>
                  </a:lnTo>
                  <a:lnTo>
                    <a:pt x="364" y="78"/>
                  </a:lnTo>
                  <a:lnTo>
                    <a:pt x="367" y="100"/>
                  </a:lnTo>
                  <a:lnTo>
                    <a:pt x="376" y="111"/>
                  </a:lnTo>
                  <a:lnTo>
                    <a:pt x="385" y="122"/>
                  </a:lnTo>
                  <a:lnTo>
                    <a:pt x="390" y="125"/>
                  </a:lnTo>
                  <a:lnTo>
                    <a:pt x="395" y="129"/>
                  </a:lnTo>
                  <a:lnTo>
                    <a:pt x="402" y="133"/>
                  </a:lnTo>
                  <a:lnTo>
                    <a:pt x="407" y="133"/>
                  </a:lnTo>
                  <a:lnTo>
                    <a:pt x="412" y="136"/>
                  </a:lnTo>
                  <a:lnTo>
                    <a:pt x="417" y="136"/>
                  </a:lnTo>
                  <a:lnTo>
                    <a:pt x="419" y="136"/>
                  </a:lnTo>
                  <a:lnTo>
                    <a:pt x="421" y="135"/>
                  </a:lnTo>
                  <a:lnTo>
                    <a:pt x="423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19" y="114"/>
                  </a:lnTo>
                  <a:lnTo>
                    <a:pt x="417" y="105"/>
                  </a:lnTo>
                  <a:lnTo>
                    <a:pt x="414" y="94"/>
                  </a:lnTo>
                  <a:lnTo>
                    <a:pt x="414" y="82"/>
                  </a:lnTo>
                  <a:lnTo>
                    <a:pt x="421" y="67"/>
                  </a:lnTo>
                  <a:lnTo>
                    <a:pt x="429" y="56"/>
                  </a:lnTo>
                  <a:lnTo>
                    <a:pt x="435" y="51"/>
                  </a:lnTo>
                  <a:lnTo>
                    <a:pt x="441" y="47"/>
                  </a:lnTo>
                  <a:lnTo>
                    <a:pt x="448" y="44"/>
                  </a:lnTo>
                  <a:lnTo>
                    <a:pt x="457" y="42"/>
                  </a:lnTo>
                  <a:lnTo>
                    <a:pt x="469" y="40"/>
                  </a:lnTo>
                  <a:lnTo>
                    <a:pt x="479" y="40"/>
                  </a:lnTo>
                  <a:lnTo>
                    <a:pt x="490" y="42"/>
                  </a:lnTo>
                  <a:lnTo>
                    <a:pt x="502" y="44"/>
                  </a:lnTo>
                  <a:lnTo>
                    <a:pt x="509" y="47"/>
                  </a:lnTo>
                  <a:lnTo>
                    <a:pt x="519" y="56"/>
                  </a:lnTo>
                  <a:lnTo>
                    <a:pt x="526" y="67"/>
                  </a:lnTo>
                  <a:lnTo>
                    <a:pt x="533" y="78"/>
                  </a:lnTo>
                  <a:lnTo>
                    <a:pt x="538" y="91"/>
                  </a:lnTo>
                  <a:lnTo>
                    <a:pt x="540" y="104"/>
                  </a:lnTo>
                  <a:lnTo>
                    <a:pt x="542" y="116"/>
                  </a:lnTo>
                  <a:lnTo>
                    <a:pt x="540" y="129"/>
                  </a:lnTo>
                  <a:lnTo>
                    <a:pt x="538" y="142"/>
                  </a:lnTo>
                  <a:lnTo>
                    <a:pt x="535" y="153"/>
                  </a:lnTo>
                  <a:lnTo>
                    <a:pt x="529" y="165"/>
                  </a:lnTo>
                  <a:lnTo>
                    <a:pt x="523" y="175"/>
                  </a:lnTo>
                  <a:lnTo>
                    <a:pt x="516" y="184"/>
                  </a:lnTo>
                  <a:lnTo>
                    <a:pt x="507" y="189"/>
                  </a:lnTo>
                  <a:lnTo>
                    <a:pt x="497" y="195"/>
                  </a:lnTo>
                  <a:lnTo>
                    <a:pt x="485" y="196"/>
                  </a:lnTo>
                  <a:lnTo>
                    <a:pt x="473" y="196"/>
                  </a:lnTo>
                  <a:lnTo>
                    <a:pt x="466" y="198"/>
                  </a:lnTo>
                  <a:lnTo>
                    <a:pt x="459" y="196"/>
                  </a:lnTo>
                  <a:lnTo>
                    <a:pt x="445" y="191"/>
                  </a:lnTo>
                  <a:lnTo>
                    <a:pt x="426" y="184"/>
                  </a:lnTo>
                  <a:lnTo>
                    <a:pt x="367" y="142"/>
                  </a:lnTo>
                  <a:lnTo>
                    <a:pt x="302" y="96"/>
                  </a:lnTo>
                  <a:lnTo>
                    <a:pt x="234" y="51"/>
                  </a:lnTo>
                  <a:lnTo>
                    <a:pt x="174" y="9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0" name="Freeform 33"/>
            <p:cNvSpPr>
              <a:spLocks/>
            </p:cNvSpPr>
            <p:nvPr/>
          </p:nvSpPr>
          <p:spPr bwMode="auto">
            <a:xfrm rot="-5400000">
              <a:off x="342" y="1606"/>
              <a:ext cx="340" cy="132"/>
            </a:xfrm>
            <a:custGeom>
              <a:avLst/>
              <a:gdLst>
                <a:gd name="T0" fmla="*/ 0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164" y="264"/>
                  </a:moveTo>
                  <a:lnTo>
                    <a:pt x="41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7" y="14"/>
                  </a:lnTo>
                  <a:lnTo>
                    <a:pt x="21" y="16"/>
                  </a:lnTo>
                  <a:lnTo>
                    <a:pt x="24" y="20"/>
                  </a:lnTo>
                  <a:lnTo>
                    <a:pt x="27" y="20"/>
                  </a:lnTo>
                  <a:lnTo>
                    <a:pt x="33" y="22"/>
                  </a:lnTo>
                  <a:lnTo>
                    <a:pt x="45" y="16"/>
                  </a:lnTo>
                  <a:lnTo>
                    <a:pt x="64" y="9"/>
                  </a:lnTo>
                  <a:lnTo>
                    <a:pt x="83" y="5"/>
                  </a:lnTo>
                  <a:lnTo>
                    <a:pt x="109" y="2"/>
                  </a:lnTo>
                  <a:lnTo>
                    <a:pt x="134" y="0"/>
                  </a:lnTo>
                  <a:lnTo>
                    <a:pt x="152" y="2"/>
                  </a:lnTo>
                  <a:lnTo>
                    <a:pt x="176" y="9"/>
                  </a:lnTo>
                  <a:lnTo>
                    <a:pt x="195" y="16"/>
                  </a:lnTo>
                  <a:lnTo>
                    <a:pt x="202" y="18"/>
                  </a:lnTo>
                  <a:lnTo>
                    <a:pt x="212" y="20"/>
                  </a:lnTo>
                  <a:lnTo>
                    <a:pt x="224" y="20"/>
                  </a:lnTo>
                  <a:lnTo>
                    <a:pt x="236" y="20"/>
                  </a:lnTo>
                  <a:lnTo>
                    <a:pt x="259" y="18"/>
                  </a:lnTo>
                  <a:lnTo>
                    <a:pt x="283" y="14"/>
                  </a:lnTo>
                  <a:lnTo>
                    <a:pt x="297" y="7"/>
                  </a:lnTo>
                  <a:lnTo>
                    <a:pt x="309" y="4"/>
                  </a:lnTo>
                  <a:lnTo>
                    <a:pt x="312" y="5"/>
                  </a:lnTo>
                  <a:lnTo>
                    <a:pt x="316" y="9"/>
                  </a:lnTo>
                  <a:lnTo>
                    <a:pt x="317" y="13"/>
                  </a:lnTo>
                  <a:lnTo>
                    <a:pt x="317" y="14"/>
                  </a:lnTo>
                  <a:lnTo>
                    <a:pt x="310" y="31"/>
                  </a:lnTo>
                  <a:lnTo>
                    <a:pt x="307" y="42"/>
                  </a:lnTo>
                  <a:lnTo>
                    <a:pt x="302" y="49"/>
                  </a:lnTo>
                  <a:lnTo>
                    <a:pt x="293" y="62"/>
                  </a:lnTo>
                  <a:lnTo>
                    <a:pt x="288" y="67"/>
                  </a:lnTo>
                  <a:lnTo>
                    <a:pt x="281" y="73"/>
                  </a:lnTo>
                  <a:lnTo>
                    <a:pt x="274" y="76"/>
                  </a:lnTo>
                  <a:lnTo>
                    <a:pt x="266" y="80"/>
                  </a:lnTo>
                  <a:lnTo>
                    <a:pt x="257" y="84"/>
                  </a:lnTo>
                  <a:lnTo>
                    <a:pt x="248" y="85"/>
                  </a:lnTo>
                  <a:lnTo>
                    <a:pt x="238" y="87"/>
                  </a:lnTo>
                  <a:lnTo>
                    <a:pt x="226" y="87"/>
                  </a:lnTo>
                  <a:lnTo>
                    <a:pt x="224" y="91"/>
                  </a:lnTo>
                  <a:lnTo>
                    <a:pt x="222" y="100"/>
                  </a:lnTo>
                  <a:lnTo>
                    <a:pt x="217" y="118"/>
                  </a:lnTo>
                  <a:lnTo>
                    <a:pt x="212" y="129"/>
                  </a:lnTo>
                  <a:lnTo>
                    <a:pt x="207" y="138"/>
                  </a:lnTo>
                  <a:lnTo>
                    <a:pt x="198" y="149"/>
                  </a:lnTo>
                  <a:lnTo>
                    <a:pt x="188" y="156"/>
                  </a:lnTo>
                  <a:lnTo>
                    <a:pt x="179" y="162"/>
                  </a:lnTo>
                  <a:lnTo>
                    <a:pt x="174" y="166"/>
                  </a:lnTo>
                  <a:lnTo>
                    <a:pt x="169" y="166"/>
                  </a:lnTo>
                  <a:lnTo>
                    <a:pt x="164" y="167"/>
                  </a:lnTo>
                  <a:lnTo>
                    <a:pt x="160" y="166"/>
                  </a:lnTo>
                  <a:lnTo>
                    <a:pt x="159" y="164"/>
                  </a:lnTo>
                  <a:lnTo>
                    <a:pt x="157" y="158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2"/>
                  </a:lnTo>
                  <a:lnTo>
                    <a:pt x="164" y="133"/>
                  </a:lnTo>
                  <a:lnTo>
                    <a:pt x="169" y="124"/>
                  </a:lnTo>
                  <a:lnTo>
                    <a:pt x="169" y="115"/>
                  </a:lnTo>
                  <a:lnTo>
                    <a:pt x="169" y="105"/>
                  </a:lnTo>
                  <a:lnTo>
                    <a:pt x="169" y="98"/>
                  </a:lnTo>
                  <a:lnTo>
                    <a:pt x="167" y="93"/>
                  </a:lnTo>
                  <a:lnTo>
                    <a:pt x="164" y="87"/>
                  </a:lnTo>
                  <a:lnTo>
                    <a:pt x="160" y="82"/>
                  </a:lnTo>
                  <a:lnTo>
                    <a:pt x="157" y="78"/>
                  </a:lnTo>
                  <a:lnTo>
                    <a:pt x="152" y="75"/>
                  </a:lnTo>
                  <a:lnTo>
                    <a:pt x="141" y="69"/>
                  </a:lnTo>
                  <a:lnTo>
                    <a:pt x="131" y="67"/>
                  </a:lnTo>
                  <a:lnTo>
                    <a:pt x="119" y="65"/>
                  </a:lnTo>
                  <a:lnTo>
                    <a:pt x="109" y="65"/>
                  </a:lnTo>
                  <a:lnTo>
                    <a:pt x="95" y="65"/>
                  </a:lnTo>
                  <a:lnTo>
                    <a:pt x="86" y="67"/>
                  </a:lnTo>
                  <a:lnTo>
                    <a:pt x="77" y="69"/>
                  </a:lnTo>
                  <a:lnTo>
                    <a:pt x="71" y="75"/>
                  </a:lnTo>
                  <a:lnTo>
                    <a:pt x="62" y="82"/>
                  </a:lnTo>
                  <a:lnTo>
                    <a:pt x="53" y="93"/>
                  </a:lnTo>
                  <a:lnTo>
                    <a:pt x="46" y="104"/>
                  </a:lnTo>
                  <a:lnTo>
                    <a:pt x="43" y="116"/>
                  </a:lnTo>
                  <a:lnTo>
                    <a:pt x="39" y="129"/>
                  </a:lnTo>
                  <a:lnTo>
                    <a:pt x="38" y="140"/>
                  </a:lnTo>
                  <a:lnTo>
                    <a:pt x="39" y="151"/>
                  </a:lnTo>
                  <a:lnTo>
                    <a:pt x="41" y="160"/>
                  </a:lnTo>
                  <a:lnTo>
                    <a:pt x="46" y="178"/>
                  </a:lnTo>
                  <a:lnTo>
                    <a:pt x="53" y="191"/>
                  </a:lnTo>
                  <a:lnTo>
                    <a:pt x="62" y="200"/>
                  </a:lnTo>
                  <a:lnTo>
                    <a:pt x="71" y="209"/>
                  </a:lnTo>
                  <a:lnTo>
                    <a:pt x="76" y="213"/>
                  </a:lnTo>
                  <a:lnTo>
                    <a:pt x="81" y="217"/>
                  </a:lnTo>
                  <a:lnTo>
                    <a:pt x="86" y="218"/>
                  </a:lnTo>
                  <a:lnTo>
                    <a:pt x="93" y="218"/>
                  </a:lnTo>
                  <a:lnTo>
                    <a:pt x="110" y="220"/>
                  </a:lnTo>
                  <a:lnTo>
                    <a:pt x="127" y="218"/>
                  </a:lnTo>
                  <a:lnTo>
                    <a:pt x="143" y="215"/>
                  </a:lnTo>
                  <a:lnTo>
                    <a:pt x="150" y="211"/>
                  </a:lnTo>
                  <a:lnTo>
                    <a:pt x="155" y="207"/>
                  </a:lnTo>
                  <a:lnTo>
                    <a:pt x="165" y="200"/>
                  </a:lnTo>
                  <a:lnTo>
                    <a:pt x="202" y="175"/>
                  </a:lnTo>
                  <a:lnTo>
                    <a:pt x="241" y="147"/>
                  </a:lnTo>
                  <a:lnTo>
                    <a:pt x="283" y="116"/>
                  </a:lnTo>
                  <a:lnTo>
                    <a:pt x="324" y="85"/>
                  </a:lnTo>
                  <a:lnTo>
                    <a:pt x="366" y="58"/>
                  </a:lnTo>
                  <a:lnTo>
                    <a:pt x="404" y="35"/>
                  </a:lnTo>
                  <a:lnTo>
                    <a:pt x="423" y="24"/>
                  </a:lnTo>
                  <a:lnTo>
                    <a:pt x="440" y="16"/>
                  </a:lnTo>
                  <a:lnTo>
                    <a:pt x="455" y="9"/>
                  </a:lnTo>
                  <a:lnTo>
                    <a:pt x="471" y="5"/>
                  </a:lnTo>
                  <a:lnTo>
                    <a:pt x="490" y="5"/>
                  </a:lnTo>
                  <a:lnTo>
                    <a:pt x="509" y="7"/>
                  </a:lnTo>
                  <a:lnTo>
                    <a:pt x="521" y="11"/>
                  </a:lnTo>
                  <a:lnTo>
                    <a:pt x="531" y="16"/>
                  </a:lnTo>
                  <a:lnTo>
                    <a:pt x="542" y="24"/>
                  </a:lnTo>
                  <a:lnTo>
                    <a:pt x="550" y="33"/>
                  </a:lnTo>
                  <a:lnTo>
                    <a:pt x="559" y="42"/>
                  </a:lnTo>
                  <a:lnTo>
                    <a:pt x="567" y="53"/>
                  </a:lnTo>
                  <a:lnTo>
                    <a:pt x="574" y="64"/>
                  </a:lnTo>
                  <a:lnTo>
                    <a:pt x="581" y="75"/>
                  </a:lnTo>
                  <a:lnTo>
                    <a:pt x="583" y="82"/>
                  </a:lnTo>
                  <a:lnTo>
                    <a:pt x="588" y="87"/>
                  </a:lnTo>
                  <a:lnTo>
                    <a:pt x="588" y="187"/>
                  </a:lnTo>
                  <a:lnTo>
                    <a:pt x="533" y="264"/>
                  </a:lnTo>
                  <a:lnTo>
                    <a:pt x="200" y="264"/>
                  </a:lnTo>
                  <a:lnTo>
                    <a:pt x="202" y="258"/>
                  </a:lnTo>
                  <a:lnTo>
                    <a:pt x="205" y="255"/>
                  </a:lnTo>
                  <a:lnTo>
                    <a:pt x="209" y="249"/>
                  </a:lnTo>
                  <a:lnTo>
                    <a:pt x="212" y="247"/>
                  </a:lnTo>
                  <a:lnTo>
                    <a:pt x="217" y="246"/>
                  </a:lnTo>
                  <a:lnTo>
                    <a:pt x="221" y="244"/>
                  </a:lnTo>
                  <a:lnTo>
                    <a:pt x="233" y="238"/>
                  </a:lnTo>
                  <a:lnTo>
                    <a:pt x="245" y="237"/>
                  </a:lnTo>
                  <a:lnTo>
                    <a:pt x="257" y="238"/>
                  </a:lnTo>
                  <a:lnTo>
                    <a:pt x="267" y="242"/>
                  </a:lnTo>
                  <a:lnTo>
                    <a:pt x="271" y="238"/>
                  </a:lnTo>
                  <a:lnTo>
                    <a:pt x="272" y="238"/>
                  </a:lnTo>
                  <a:lnTo>
                    <a:pt x="276" y="227"/>
                  </a:lnTo>
                  <a:lnTo>
                    <a:pt x="283" y="215"/>
                  </a:lnTo>
                  <a:lnTo>
                    <a:pt x="286" y="209"/>
                  </a:lnTo>
                  <a:lnTo>
                    <a:pt x="290" y="206"/>
                  </a:lnTo>
                  <a:lnTo>
                    <a:pt x="295" y="200"/>
                  </a:lnTo>
                  <a:lnTo>
                    <a:pt x="302" y="198"/>
                  </a:lnTo>
                  <a:lnTo>
                    <a:pt x="305" y="193"/>
                  </a:lnTo>
                  <a:lnTo>
                    <a:pt x="312" y="189"/>
                  </a:lnTo>
                  <a:lnTo>
                    <a:pt x="317" y="189"/>
                  </a:lnTo>
                  <a:lnTo>
                    <a:pt x="324" y="187"/>
                  </a:lnTo>
                  <a:lnTo>
                    <a:pt x="326" y="191"/>
                  </a:lnTo>
                  <a:lnTo>
                    <a:pt x="329" y="193"/>
                  </a:lnTo>
                  <a:lnTo>
                    <a:pt x="329" y="207"/>
                  </a:lnTo>
                  <a:lnTo>
                    <a:pt x="322" y="218"/>
                  </a:lnTo>
                  <a:lnTo>
                    <a:pt x="319" y="229"/>
                  </a:lnTo>
                  <a:lnTo>
                    <a:pt x="321" y="233"/>
                  </a:lnTo>
                  <a:lnTo>
                    <a:pt x="322" y="237"/>
                  </a:lnTo>
                  <a:lnTo>
                    <a:pt x="328" y="242"/>
                  </a:lnTo>
                  <a:lnTo>
                    <a:pt x="333" y="246"/>
                  </a:lnTo>
                  <a:lnTo>
                    <a:pt x="338" y="247"/>
                  </a:lnTo>
                  <a:lnTo>
                    <a:pt x="345" y="247"/>
                  </a:lnTo>
                  <a:lnTo>
                    <a:pt x="352" y="246"/>
                  </a:lnTo>
                  <a:lnTo>
                    <a:pt x="357" y="242"/>
                  </a:lnTo>
                  <a:lnTo>
                    <a:pt x="364" y="238"/>
                  </a:lnTo>
                  <a:lnTo>
                    <a:pt x="367" y="235"/>
                  </a:lnTo>
                  <a:lnTo>
                    <a:pt x="364" y="224"/>
                  </a:lnTo>
                  <a:lnTo>
                    <a:pt x="362" y="215"/>
                  </a:lnTo>
                  <a:lnTo>
                    <a:pt x="360" y="206"/>
                  </a:lnTo>
                  <a:lnTo>
                    <a:pt x="360" y="198"/>
                  </a:lnTo>
                  <a:lnTo>
                    <a:pt x="364" y="182"/>
                  </a:lnTo>
                  <a:lnTo>
                    <a:pt x="367" y="162"/>
                  </a:lnTo>
                  <a:lnTo>
                    <a:pt x="376" y="151"/>
                  </a:lnTo>
                  <a:lnTo>
                    <a:pt x="385" y="140"/>
                  </a:lnTo>
                  <a:lnTo>
                    <a:pt x="390" y="136"/>
                  </a:lnTo>
                  <a:lnTo>
                    <a:pt x="395" y="133"/>
                  </a:lnTo>
                  <a:lnTo>
                    <a:pt x="402" y="129"/>
                  </a:lnTo>
                  <a:lnTo>
                    <a:pt x="407" y="129"/>
                  </a:lnTo>
                  <a:lnTo>
                    <a:pt x="412" y="126"/>
                  </a:lnTo>
                  <a:lnTo>
                    <a:pt x="417" y="124"/>
                  </a:lnTo>
                  <a:lnTo>
                    <a:pt x="421" y="127"/>
                  </a:lnTo>
                  <a:lnTo>
                    <a:pt x="423" y="131"/>
                  </a:lnTo>
                  <a:lnTo>
                    <a:pt x="423" y="138"/>
                  </a:lnTo>
                  <a:lnTo>
                    <a:pt x="419" y="146"/>
                  </a:lnTo>
                  <a:lnTo>
                    <a:pt x="417" y="155"/>
                  </a:lnTo>
                  <a:lnTo>
                    <a:pt x="414" y="166"/>
                  </a:lnTo>
                  <a:lnTo>
                    <a:pt x="414" y="180"/>
                  </a:lnTo>
                  <a:lnTo>
                    <a:pt x="421" y="195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1" y="215"/>
                  </a:lnTo>
                  <a:lnTo>
                    <a:pt x="448" y="217"/>
                  </a:lnTo>
                  <a:lnTo>
                    <a:pt x="457" y="220"/>
                  </a:lnTo>
                  <a:lnTo>
                    <a:pt x="469" y="222"/>
                  </a:lnTo>
                  <a:lnTo>
                    <a:pt x="479" y="222"/>
                  </a:lnTo>
                  <a:lnTo>
                    <a:pt x="490" y="220"/>
                  </a:lnTo>
                  <a:lnTo>
                    <a:pt x="502" y="218"/>
                  </a:lnTo>
                  <a:lnTo>
                    <a:pt x="509" y="215"/>
                  </a:lnTo>
                  <a:lnTo>
                    <a:pt x="519" y="206"/>
                  </a:lnTo>
                  <a:lnTo>
                    <a:pt x="526" y="195"/>
                  </a:lnTo>
                  <a:lnTo>
                    <a:pt x="533" y="184"/>
                  </a:lnTo>
                  <a:lnTo>
                    <a:pt x="538" y="171"/>
                  </a:lnTo>
                  <a:lnTo>
                    <a:pt x="540" y="158"/>
                  </a:lnTo>
                  <a:lnTo>
                    <a:pt x="542" y="146"/>
                  </a:lnTo>
                  <a:lnTo>
                    <a:pt x="540" y="133"/>
                  </a:lnTo>
                  <a:lnTo>
                    <a:pt x="538" y="120"/>
                  </a:lnTo>
                  <a:lnTo>
                    <a:pt x="535" y="107"/>
                  </a:lnTo>
                  <a:lnTo>
                    <a:pt x="529" y="96"/>
                  </a:lnTo>
                  <a:lnTo>
                    <a:pt x="523" y="87"/>
                  </a:lnTo>
                  <a:lnTo>
                    <a:pt x="516" y="78"/>
                  </a:lnTo>
                  <a:lnTo>
                    <a:pt x="507" y="71"/>
                  </a:lnTo>
                  <a:lnTo>
                    <a:pt x="497" y="67"/>
                  </a:lnTo>
                  <a:lnTo>
                    <a:pt x="485" y="65"/>
                  </a:lnTo>
                  <a:lnTo>
                    <a:pt x="473" y="65"/>
                  </a:lnTo>
                  <a:lnTo>
                    <a:pt x="466" y="64"/>
                  </a:lnTo>
                  <a:lnTo>
                    <a:pt x="459" y="65"/>
                  </a:lnTo>
                  <a:lnTo>
                    <a:pt x="445" y="71"/>
                  </a:lnTo>
                  <a:lnTo>
                    <a:pt x="426" y="78"/>
                  </a:lnTo>
                  <a:lnTo>
                    <a:pt x="367" y="120"/>
                  </a:lnTo>
                  <a:lnTo>
                    <a:pt x="302" y="166"/>
                  </a:lnTo>
                  <a:lnTo>
                    <a:pt x="234" y="211"/>
                  </a:lnTo>
                  <a:lnTo>
                    <a:pt x="174" y="253"/>
                  </a:lnTo>
                  <a:lnTo>
                    <a:pt x="164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1" name="Freeform 34"/>
            <p:cNvSpPr>
              <a:spLocks/>
            </p:cNvSpPr>
            <p:nvPr/>
          </p:nvSpPr>
          <p:spPr bwMode="auto">
            <a:xfrm rot="-5400000">
              <a:off x="552" y="3588"/>
              <a:ext cx="181" cy="131"/>
            </a:xfrm>
            <a:custGeom>
              <a:avLst/>
              <a:gdLst>
                <a:gd name="T0" fmla="*/ 1 w 316"/>
                <a:gd name="T1" fmla="*/ 0 h 264"/>
                <a:gd name="T2" fmla="*/ 1 w 316"/>
                <a:gd name="T3" fmla="*/ 0 h 264"/>
                <a:gd name="T4" fmla="*/ 1 w 316"/>
                <a:gd name="T5" fmla="*/ 0 h 264"/>
                <a:gd name="T6" fmla="*/ 1 w 316"/>
                <a:gd name="T7" fmla="*/ 0 h 264"/>
                <a:gd name="T8" fmla="*/ 1 w 316"/>
                <a:gd name="T9" fmla="*/ 0 h 264"/>
                <a:gd name="T10" fmla="*/ 1 w 316"/>
                <a:gd name="T11" fmla="*/ 0 h 264"/>
                <a:gd name="T12" fmla="*/ 1 w 316"/>
                <a:gd name="T13" fmla="*/ 0 h 264"/>
                <a:gd name="T14" fmla="*/ 1 w 316"/>
                <a:gd name="T15" fmla="*/ 0 h 264"/>
                <a:gd name="T16" fmla="*/ 1 w 316"/>
                <a:gd name="T17" fmla="*/ 0 h 264"/>
                <a:gd name="T18" fmla="*/ 0 w 316"/>
                <a:gd name="T19" fmla="*/ 0 h 264"/>
                <a:gd name="T20" fmla="*/ 1 w 316"/>
                <a:gd name="T21" fmla="*/ 0 h 264"/>
                <a:gd name="T22" fmla="*/ 1 w 316"/>
                <a:gd name="T23" fmla="*/ 0 h 264"/>
                <a:gd name="T24" fmla="*/ 1 w 316"/>
                <a:gd name="T25" fmla="*/ 0 h 264"/>
                <a:gd name="T26" fmla="*/ 1 w 316"/>
                <a:gd name="T27" fmla="*/ 0 h 264"/>
                <a:gd name="T28" fmla="*/ 1 w 316"/>
                <a:gd name="T29" fmla="*/ 0 h 264"/>
                <a:gd name="T30" fmla="*/ 1 w 316"/>
                <a:gd name="T31" fmla="*/ 0 h 264"/>
                <a:gd name="T32" fmla="*/ 1 w 316"/>
                <a:gd name="T33" fmla="*/ 0 h 264"/>
                <a:gd name="T34" fmla="*/ 1 w 316"/>
                <a:gd name="T35" fmla="*/ 0 h 264"/>
                <a:gd name="T36" fmla="*/ 1 w 316"/>
                <a:gd name="T37" fmla="*/ 0 h 264"/>
                <a:gd name="T38" fmla="*/ 1 w 316"/>
                <a:gd name="T39" fmla="*/ 0 h 264"/>
                <a:gd name="T40" fmla="*/ 1 w 316"/>
                <a:gd name="T41" fmla="*/ 0 h 264"/>
                <a:gd name="T42" fmla="*/ 1 w 316"/>
                <a:gd name="T43" fmla="*/ 0 h 264"/>
                <a:gd name="T44" fmla="*/ 1 w 316"/>
                <a:gd name="T45" fmla="*/ 0 h 264"/>
                <a:gd name="T46" fmla="*/ 1 w 316"/>
                <a:gd name="T47" fmla="*/ 0 h 264"/>
                <a:gd name="T48" fmla="*/ 1 w 316"/>
                <a:gd name="T49" fmla="*/ 0 h 264"/>
                <a:gd name="T50" fmla="*/ 1 w 316"/>
                <a:gd name="T51" fmla="*/ 0 h 264"/>
                <a:gd name="T52" fmla="*/ 1 w 316"/>
                <a:gd name="T53" fmla="*/ 0 h 264"/>
                <a:gd name="T54" fmla="*/ 1 w 316"/>
                <a:gd name="T55" fmla="*/ 0 h 264"/>
                <a:gd name="T56" fmla="*/ 1 w 316"/>
                <a:gd name="T57" fmla="*/ 0 h 264"/>
                <a:gd name="T58" fmla="*/ 1 w 316"/>
                <a:gd name="T59" fmla="*/ 0 h 264"/>
                <a:gd name="T60" fmla="*/ 1 w 316"/>
                <a:gd name="T61" fmla="*/ 0 h 264"/>
                <a:gd name="T62" fmla="*/ 1 w 316"/>
                <a:gd name="T63" fmla="*/ 0 h 264"/>
                <a:gd name="T64" fmla="*/ 1 w 316"/>
                <a:gd name="T65" fmla="*/ 0 h 264"/>
                <a:gd name="T66" fmla="*/ 1 w 316"/>
                <a:gd name="T67" fmla="*/ 0 h 264"/>
                <a:gd name="T68" fmla="*/ 1 w 316"/>
                <a:gd name="T69" fmla="*/ 0 h 264"/>
                <a:gd name="T70" fmla="*/ 1 w 316"/>
                <a:gd name="T71" fmla="*/ 0 h 264"/>
                <a:gd name="T72" fmla="*/ 1 w 316"/>
                <a:gd name="T73" fmla="*/ 0 h 264"/>
                <a:gd name="T74" fmla="*/ 1 w 316"/>
                <a:gd name="T75" fmla="*/ 0 h 264"/>
                <a:gd name="T76" fmla="*/ 1 w 316"/>
                <a:gd name="T77" fmla="*/ 0 h 264"/>
                <a:gd name="T78" fmla="*/ 1 w 316"/>
                <a:gd name="T79" fmla="*/ 0 h 264"/>
                <a:gd name="T80" fmla="*/ 1 w 316"/>
                <a:gd name="T81" fmla="*/ 0 h 264"/>
                <a:gd name="T82" fmla="*/ 1 w 316"/>
                <a:gd name="T83" fmla="*/ 0 h 264"/>
                <a:gd name="T84" fmla="*/ 1 w 316"/>
                <a:gd name="T85" fmla="*/ 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62"/>
                  </a:moveTo>
                  <a:lnTo>
                    <a:pt x="316" y="51"/>
                  </a:lnTo>
                  <a:lnTo>
                    <a:pt x="280" y="0"/>
                  </a:lnTo>
                  <a:lnTo>
                    <a:pt x="150" y="0"/>
                  </a:lnTo>
                  <a:lnTo>
                    <a:pt x="150" y="4"/>
                  </a:lnTo>
                  <a:lnTo>
                    <a:pt x="147" y="7"/>
                  </a:lnTo>
                  <a:lnTo>
                    <a:pt x="141" y="11"/>
                  </a:lnTo>
                  <a:lnTo>
                    <a:pt x="136" y="16"/>
                  </a:lnTo>
                  <a:lnTo>
                    <a:pt x="114" y="33"/>
                  </a:lnTo>
                  <a:lnTo>
                    <a:pt x="95" y="46"/>
                  </a:lnTo>
                  <a:lnTo>
                    <a:pt x="79" y="55"/>
                  </a:lnTo>
                  <a:lnTo>
                    <a:pt x="67" y="60"/>
                  </a:lnTo>
                  <a:lnTo>
                    <a:pt x="57" y="62"/>
                  </a:lnTo>
                  <a:lnTo>
                    <a:pt x="48" y="62"/>
                  </a:lnTo>
                  <a:lnTo>
                    <a:pt x="43" y="60"/>
                  </a:lnTo>
                  <a:lnTo>
                    <a:pt x="40" y="55"/>
                  </a:lnTo>
                  <a:lnTo>
                    <a:pt x="38" y="49"/>
                  </a:lnTo>
                  <a:lnTo>
                    <a:pt x="38" y="44"/>
                  </a:lnTo>
                  <a:lnTo>
                    <a:pt x="40" y="36"/>
                  </a:lnTo>
                  <a:lnTo>
                    <a:pt x="41" y="31"/>
                  </a:lnTo>
                  <a:lnTo>
                    <a:pt x="45" y="24"/>
                  </a:lnTo>
                  <a:lnTo>
                    <a:pt x="50" y="18"/>
                  </a:lnTo>
                  <a:lnTo>
                    <a:pt x="54" y="15"/>
                  </a:lnTo>
                  <a:lnTo>
                    <a:pt x="59" y="13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17" y="0"/>
                  </a:lnTo>
                  <a:lnTo>
                    <a:pt x="9" y="11"/>
                  </a:lnTo>
                  <a:lnTo>
                    <a:pt x="3" y="24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2" y="69"/>
                  </a:lnTo>
                  <a:lnTo>
                    <a:pt x="3" y="80"/>
                  </a:lnTo>
                  <a:lnTo>
                    <a:pt x="9" y="93"/>
                  </a:lnTo>
                  <a:lnTo>
                    <a:pt x="16" y="104"/>
                  </a:lnTo>
                  <a:lnTo>
                    <a:pt x="26" y="113"/>
                  </a:lnTo>
                  <a:lnTo>
                    <a:pt x="35" y="118"/>
                  </a:lnTo>
                  <a:lnTo>
                    <a:pt x="41" y="122"/>
                  </a:lnTo>
                  <a:lnTo>
                    <a:pt x="52" y="124"/>
                  </a:lnTo>
                  <a:lnTo>
                    <a:pt x="64" y="122"/>
                  </a:lnTo>
                  <a:lnTo>
                    <a:pt x="79" y="116"/>
                  </a:lnTo>
                  <a:lnTo>
                    <a:pt x="93" y="107"/>
                  </a:lnTo>
                  <a:lnTo>
                    <a:pt x="107" y="96"/>
                  </a:lnTo>
                  <a:lnTo>
                    <a:pt x="123" y="86"/>
                  </a:lnTo>
                  <a:lnTo>
                    <a:pt x="128" y="80"/>
                  </a:lnTo>
                  <a:lnTo>
                    <a:pt x="135" y="76"/>
                  </a:lnTo>
                  <a:lnTo>
                    <a:pt x="147" y="66"/>
                  </a:lnTo>
                  <a:lnTo>
                    <a:pt x="159" y="58"/>
                  </a:lnTo>
                  <a:lnTo>
                    <a:pt x="173" y="51"/>
                  </a:lnTo>
                  <a:lnTo>
                    <a:pt x="185" y="47"/>
                  </a:lnTo>
                  <a:lnTo>
                    <a:pt x="197" y="46"/>
                  </a:lnTo>
                  <a:lnTo>
                    <a:pt x="209" y="44"/>
                  </a:lnTo>
                  <a:lnTo>
                    <a:pt x="219" y="46"/>
                  </a:lnTo>
                  <a:lnTo>
                    <a:pt x="229" y="47"/>
                  </a:lnTo>
                  <a:lnTo>
                    <a:pt x="240" y="51"/>
                  </a:lnTo>
                  <a:lnTo>
                    <a:pt x="248" y="58"/>
                  </a:lnTo>
                  <a:lnTo>
                    <a:pt x="257" y="66"/>
                  </a:lnTo>
                  <a:lnTo>
                    <a:pt x="264" y="73"/>
                  </a:lnTo>
                  <a:lnTo>
                    <a:pt x="269" y="84"/>
                  </a:lnTo>
                  <a:lnTo>
                    <a:pt x="273" y="96"/>
                  </a:lnTo>
                  <a:lnTo>
                    <a:pt x="274" y="109"/>
                  </a:lnTo>
                  <a:lnTo>
                    <a:pt x="274" y="124"/>
                  </a:lnTo>
                  <a:lnTo>
                    <a:pt x="273" y="147"/>
                  </a:lnTo>
                  <a:lnTo>
                    <a:pt x="267" y="162"/>
                  </a:lnTo>
                  <a:lnTo>
                    <a:pt x="261" y="173"/>
                  </a:lnTo>
                  <a:lnTo>
                    <a:pt x="250" y="184"/>
                  </a:lnTo>
                  <a:lnTo>
                    <a:pt x="238" y="191"/>
                  </a:lnTo>
                  <a:lnTo>
                    <a:pt x="226" y="197"/>
                  </a:lnTo>
                  <a:lnTo>
                    <a:pt x="216" y="200"/>
                  </a:lnTo>
                  <a:lnTo>
                    <a:pt x="205" y="200"/>
                  </a:lnTo>
                  <a:lnTo>
                    <a:pt x="195" y="200"/>
                  </a:lnTo>
                  <a:lnTo>
                    <a:pt x="185" y="197"/>
                  </a:lnTo>
                  <a:lnTo>
                    <a:pt x="174" y="191"/>
                  </a:lnTo>
                  <a:lnTo>
                    <a:pt x="164" y="184"/>
                  </a:lnTo>
                  <a:lnTo>
                    <a:pt x="154" y="175"/>
                  </a:lnTo>
                  <a:lnTo>
                    <a:pt x="148" y="158"/>
                  </a:lnTo>
                  <a:lnTo>
                    <a:pt x="147" y="142"/>
                  </a:lnTo>
                  <a:lnTo>
                    <a:pt x="150" y="129"/>
                  </a:lnTo>
                  <a:lnTo>
                    <a:pt x="154" y="118"/>
                  </a:lnTo>
                  <a:lnTo>
                    <a:pt x="157" y="109"/>
                  </a:lnTo>
                  <a:lnTo>
                    <a:pt x="155" y="106"/>
                  </a:lnTo>
                  <a:lnTo>
                    <a:pt x="154" y="102"/>
                  </a:lnTo>
                  <a:lnTo>
                    <a:pt x="150" y="100"/>
                  </a:lnTo>
                  <a:lnTo>
                    <a:pt x="147" y="98"/>
                  </a:lnTo>
                  <a:lnTo>
                    <a:pt x="143" y="98"/>
                  </a:lnTo>
                  <a:lnTo>
                    <a:pt x="135" y="100"/>
                  </a:lnTo>
                  <a:lnTo>
                    <a:pt x="129" y="104"/>
                  </a:lnTo>
                  <a:lnTo>
                    <a:pt x="124" y="107"/>
                  </a:lnTo>
                  <a:lnTo>
                    <a:pt x="119" y="113"/>
                  </a:lnTo>
                  <a:lnTo>
                    <a:pt x="110" y="127"/>
                  </a:lnTo>
                  <a:lnTo>
                    <a:pt x="104" y="144"/>
                  </a:lnTo>
                  <a:lnTo>
                    <a:pt x="98" y="160"/>
                  </a:lnTo>
                  <a:lnTo>
                    <a:pt x="91" y="178"/>
                  </a:lnTo>
                  <a:lnTo>
                    <a:pt x="83" y="178"/>
                  </a:lnTo>
                  <a:lnTo>
                    <a:pt x="74" y="180"/>
                  </a:lnTo>
                  <a:lnTo>
                    <a:pt x="62" y="182"/>
                  </a:lnTo>
                  <a:lnTo>
                    <a:pt x="41" y="189"/>
                  </a:lnTo>
                  <a:lnTo>
                    <a:pt x="28" y="204"/>
                  </a:lnTo>
                  <a:lnTo>
                    <a:pt x="14" y="220"/>
                  </a:lnTo>
                  <a:lnTo>
                    <a:pt x="10" y="229"/>
                  </a:lnTo>
                  <a:lnTo>
                    <a:pt x="5" y="244"/>
                  </a:lnTo>
                  <a:lnTo>
                    <a:pt x="3" y="249"/>
                  </a:lnTo>
                  <a:lnTo>
                    <a:pt x="3" y="255"/>
                  </a:lnTo>
                  <a:lnTo>
                    <a:pt x="3" y="257"/>
                  </a:lnTo>
                  <a:lnTo>
                    <a:pt x="5" y="258"/>
                  </a:lnTo>
                  <a:lnTo>
                    <a:pt x="7" y="258"/>
                  </a:lnTo>
                  <a:lnTo>
                    <a:pt x="9" y="258"/>
                  </a:lnTo>
                  <a:lnTo>
                    <a:pt x="16" y="255"/>
                  </a:lnTo>
                  <a:lnTo>
                    <a:pt x="22" y="249"/>
                  </a:lnTo>
                  <a:lnTo>
                    <a:pt x="31" y="248"/>
                  </a:lnTo>
                  <a:lnTo>
                    <a:pt x="36" y="248"/>
                  </a:lnTo>
                  <a:lnTo>
                    <a:pt x="48" y="242"/>
                  </a:lnTo>
                  <a:lnTo>
                    <a:pt x="59" y="240"/>
                  </a:lnTo>
                  <a:lnTo>
                    <a:pt x="69" y="240"/>
                  </a:lnTo>
                  <a:lnTo>
                    <a:pt x="79" y="238"/>
                  </a:lnTo>
                  <a:lnTo>
                    <a:pt x="97" y="242"/>
                  </a:lnTo>
                  <a:lnTo>
                    <a:pt x="116" y="244"/>
                  </a:lnTo>
                  <a:lnTo>
                    <a:pt x="135" y="248"/>
                  </a:lnTo>
                  <a:lnTo>
                    <a:pt x="152" y="255"/>
                  </a:lnTo>
                  <a:lnTo>
                    <a:pt x="160" y="258"/>
                  </a:lnTo>
                  <a:lnTo>
                    <a:pt x="171" y="262"/>
                  </a:lnTo>
                  <a:lnTo>
                    <a:pt x="179" y="264"/>
                  </a:lnTo>
                  <a:lnTo>
                    <a:pt x="190" y="264"/>
                  </a:lnTo>
                  <a:lnTo>
                    <a:pt x="211" y="264"/>
                  </a:lnTo>
                  <a:lnTo>
                    <a:pt x="229" y="260"/>
                  </a:lnTo>
                  <a:lnTo>
                    <a:pt x="266" y="249"/>
                  </a:lnTo>
                  <a:lnTo>
                    <a:pt x="290" y="242"/>
                  </a:lnTo>
                  <a:lnTo>
                    <a:pt x="304" y="249"/>
                  </a:lnTo>
                  <a:lnTo>
                    <a:pt x="316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2" name="Freeform 35"/>
            <p:cNvSpPr>
              <a:spLocks/>
            </p:cNvSpPr>
            <p:nvPr/>
          </p:nvSpPr>
          <p:spPr bwMode="auto">
            <a:xfrm rot="-5400000">
              <a:off x="419" y="3587"/>
              <a:ext cx="181" cy="132"/>
            </a:xfrm>
            <a:custGeom>
              <a:avLst/>
              <a:gdLst>
                <a:gd name="T0" fmla="*/ 1 w 316"/>
                <a:gd name="T1" fmla="*/ 1 h 264"/>
                <a:gd name="T2" fmla="*/ 1 w 316"/>
                <a:gd name="T3" fmla="*/ 1 h 264"/>
                <a:gd name="T4" fmla="*/ 1 w 316"/>
                <a:gd name="T5" fmla="*/ 1 h 264"/>
                <a:gd name="T6" fmla="*/ 1 w 316"/>
                <a:gd name="T7" fmla="*/ 1 h 264"/>
                <a:gd name="T8" fmla="*/ 1 w 316"/>
                <a:gd name="T9" fmla="*/ 1 h 264"/>
                <a:gd name="T10" fmla="*/ 1 w 316"/>
                <a:gd name="T11" fmla="*/ 1 h 264"/>
                <a:gd name="T12" fmla="*/ 1 w 316"/>
                <a:gd name="T13" fmla="*/ 1 h 264"/>
                <a:gd name="T14" fmla="*/ 1 w 316"/>
                <a:gd name="T15" fmla="*/ 1 h 264"/>
                <a:gd name="T16" fmla="*/ 1 w 316"/>
                <a:gd name="T17" fmla="*/ 1 h 264"/>
                <a:gd name="T18" fmla="*/ 0 w 316"/>
                <a:gd name="T19" fmla="*/ 1 h 264"/>
                <a:gd name="T20" fmla="*/ 1 w 316"/>
                <a:gd name="T21" fmla="*/ 1 h 264"/>
                <a:gd name="T22" fmla="*/ 1 w 316"/>
                <a:gd name="T23" fmla="*/ 1 h 264"/>
                <a:gd name="T24" fmla="*/ 1 w 316"/>
                <a:gd name="T25" fmla="*/ 1 h 264"/>
                <a:gd name="T26" fmla="*/ 1 w 316"/>
                <a:gd name="T27" fmla="*/ 1 h 264"/>
                <a:gd name="T28" fmla="*/ 1 w 316"/>
                <a:gd name="T29" fmla="*/ 1 h 264"/>
                <a:gd name="T30" fmla="*/ 1 w 316"/>
                <a:gd name="T31" fmla="*/ 1 h 264"/>
                <a:gd name="T32" fmla="*/ 1 w 316"/>
                <a:gd name="T33" fmla="*/ 1 h 264"/>
                <a:gd name="T34" fmla="*/ 1 w 316"/>
                <a:gd name="T35" fmla="*/ 1 h 264"/>
                <a:gd name="T36" fmla="*/ 1 w 316"/>
                <a:gd name="T37" fmla="*/ 1 h 264"/>
                <a:gd name="T38" fmla="*/ 1 w 316"/>
                <a:gd name="T39" fmla="*/ 1 h 264"/>
                <a:gd name="T40" fmla="*/ 1 w 316"/>
                <a:gd name="T41" fmla="*/ 1 h 264"/>
                <a:gd name="T42" fmla="*/ 1 w 316"/>
                <a:gd name="T43" fmla="*/ 1 h 264"/>
                <a:gd name="T44" fmla="*/ 1 w 316"/>
                <a:gd name="T45" fmla="*/ 1 h 264"/>
                <a:gd name="T46" fmla="*/ 1 w 316"/>
                <a:gd name="T47" fmla="*/ 1 h 264"/>
                <a:gd name="T48" fmla="*/ 1 w 316"/>
                <a:gd name="T49" fmla="*/ 1 h 264"/>
                <a:gd name="T50" fmla="*/ 1 w 316"/>
                <a:gd name="T51" fmla="*/ 1 h 264"/>
                <a:gd name="T52" fmla="*/ 1 w 316"/>
                <a:gd name="T53" fmla="*/ 1 h 264"/>
                <a:gd name="T54" fmla="*/ 1 w 316"/>
                <a:gd name="T55" fmla="*/ 1 h 264"/>
                <a:gd name="T56" fmla="*/ 1 w 316"/>
                <a:gd name="T57" fmla="*/ 1 h 264"/>
                <a:gd name="T58" fmla="*/ 1 w 316"/>
                <a:gd name="T59" fmla="*/ 1 h 264"/>
                <a:gd name="T60" fmla="*/ 1 w 316"/>
                <a:gd name="T61" fmla="*/ 1 h 264"/>
                <a:gd name="T62" fmla="*/ 1 w 316"/>
                <a:gd name="T63" fmla="*/ 1 h 264"/>
                <a:gd name="T64" fmla="*/ 1 w 316"/>
                <a:gd name="T65" fmla="*/ 1 h 264"/>
                <a:gd name="T66" fmla="*/ 1 w 316"/>
                <a:gd name="T67" fmla="*/ 1 h 264"/>
                <a:gd name="T68" fmla="*/ 1 w 316"/>
                <a:gd name="T69" fmla="*/ 1 h 264"/>
                <a:gd name="T70" fmla="*/ 1 w 316"/>
                <a:gd name="T71" fmla="*/ 1 h 264"/>
                <a:gd name="T72" fmla="*/ 1 w 316"/>
                <a:gd name="T73" fmla="*/ 1 h 264"/>
                <a:gd name="T74" fmla="*/ 1 w 316"/>
                <a:gd name="T75" fmla="*/ 1 h 264"/>
                <a:gd name="T76" fmla="*/ 1 w 316"/>
                <a:gd name="T77" fmla="*/ 1 h 264"/>
                <a:gd name="T78" fmla="*/ 1 w 316"/>
                <a:gd name="T79" fmla="*/ 1 h 264"/>
                <a:gd name="T80" fmla="*/ 1 w 316"/>
                <a:gd name="T81" fmla="*/ 1 h 264"/>
                <a:gd name="T82" fmla="*/ 1 w 316"/>
                <a:gd name="T83" fmla="*/ 0 h 264"/>
                <a:gd name="T84" fmla="*/ 1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"/>
                  </a:moveTo>
                  <a:lnTo>
                    <a:pt x="316" y="213"/>
                  </a:lnTo>
                  <a:lnTo>
                    <a:pt x="280" y="264"/>
                  </a:lnTo>
                  <a:lnTo>
                    <a:pt x="150" y="264"/>
                  </a:lnTo>
                  <a:lnTo>
                    <a:pt x="150" y="260"/>
                  </a:lnTo>
                  <a:lnTo>
                    <a:pt x="147" y="257"/>
                  </a:lnTo>
                  <a:lnTo>
                    <a:pt x="141" y="253"/>
                  </a:lnTo>
                  <a:lnTo>
                    <a:pt x="136" y="249"/>
                  </a:lnTo>
                  <a:lnTo>
                    <a:pt x="114" y="231"/>
                  </a:lnTo>
                  <a:lnTo>
                    <a:pt x="95" y="219"/>
                  </a:lnTo>
                  <a:lnTo>
                    <a:pt x="79" y="209"/>
                  </a:lnTo>
                  <a:lnTo>
                    <a:pt x="67" y="204"/>
                  </a:lnTo>
                  <a:lnTo>
                    <a:pt x="57" y="202"/>
                  </a:lnTo>
                  <a:lnTo>
                    <a:pt x="48" y="202"/>
                  </a:lnTo>
                  <a:lnTo>
                    <a:pt x="43" y="204"/>
                  </a:lnTo>
                  <a:lnTo>
                    <a:pt x="40" y="208"/>
                  </a:lnTo>
                  <a:lnTo>
                    <a:pt x="38" y="213"/>
                  </a:lnTo>
                  <a:lnTo>
                    <a:pt x="38" y="220"/>
                  </a:lnTo>
                  <a:lnTo>
                    <a:pt x="40" y="228"/>
                  </a:lnTo>
                  <a:lnTo>
                    <a:pt x="41" y="233"/>
                  </a:lnTo>
                  <a:lnTo>
                    <a:pt x="45" y="240"/>
                  </a:lnTo>
                  <a:lnTo>
                    <a:pt x="50" y="246"/>
                  </a:lnTo>
                  <a:lnTo>
                    <a:pt x="54" y="249"/>
                  </a:lnTo>
                  <a:lnTo>
                    <a:pt x="59" y="253"/>
                  </a:lnTo>
                  <a:lnTo>
                    <a:pt x="60" y="257"/>
                  </a:lnTo>
                  <a:lnTo>
                    <a:pt x="60" y="264"/>
                  </a:lnTo>
                  <a:lnTo>
                    <a:pt x="16" y="264"/>
                  </a:lnTo>
                  <a:lnTo>
                    <a:pt x="9" y="253"/>
                  </a:lnTo>
                  <a:lnTo>
                    <a:pt x="3" y="242"/>
                  </a:lnTo>
                  <a:lnTo>
                    <a:pt x="0" y="228"/>
                  </a:lnTo>
                  <a:lnTo>
                    <a:pt x="0" y="213"/>
                  </a:lnTo>
                  <a:lnTo>
                    <a:pt x="2" y="195"/>
                  </a:lnTo>
                  <a:lnTo>
                    <a:pt x="3" y="184"/>
                  </a:lnTo>
                  <a:lnTo>
                    <a:pt x="9" y="173"/>
                  </a:lnTo>
                  <a:lnTo>
                    <a:pt x="16" y="160"/>
                  </a:lnTo>
                  <a:lnTo>
                    <a:pt x="26" y="151"/>
                  </a:lnTo>
                  <a:lnTo>
                    <a:pt x="35" y="144"/>
                  </a:lnTo>
                  <a:lnTo>
                    <a:pt x="41" y="140"/>
                  </a:lnTo>
                  <a:lnTo>
                    <a:pt x="52" y="140"/>
                  </a:lnTo>
                  <a:lnTo>
                    <a:pt x="64" y="142"/>
                  </a:lnTo>
                  <a:lnTo>
                    <a:pt x="79" y="148"/>
                  </a:lnTo>
                  <a:lnTo>
                    <a:pt x="93" y="157"/>
                  </a:lnTo>
                  <a:lnTo>
                    <a:pt x="107" y="168"/>
                  </a:lnTo>
                  <a:lnTo>
                    <a:pt x="123" y="178"/>
                  </a:lnTo>
                  <a:lnTo>
                    <a:pt x="128" y="184"/>
                  </a:lnTo>
                  <a:lnTo>
                    <a:pt x="135" y="188"/>
                  </a:lnTo>
                  <a:lnTo>
                    <a:pt x="147" y="197"/>
                  </a:lnTo>
                  <a:lnTo>
                    <a:pt x="159" y="206"/>
                  </a:lnTo>
                  <a:lnTo>
                    <a:pt x="173" y="211"/>
                  </a:lnTo>
                  <a:lnTo>
                    <a:pt x="185" y="217"/>
                  </a:lnTo>
                  <a:lnTo>
                    <a:pt x="197" y="219"/>
                  </a:lnTo>
                  <a:lnTo>
                    <a:pt x="209" y="220"/>
                  </a:lnTo>
                  <a:lnTo>
                    <a:pt x="219" y="219"/>
                  </a:lnTo>
                  <a:lnTo>
                    <a:pt x="229" y="217"/>
                  </a:lnTo>
                  <a:lnTo>
                    <a:pt x="240" y="213"/>
                  </a:lnTo>
                  <a:lnTo>
                    <a:pt x="248" y="206"/>
                  </a:lnTo>
                  <a:lnTo>
                    <a:pt x="257" y="198"/>
                  </a:lnTo>
                  <a:lnTo>
                    <a:pt x="264" y="191"/>
                  </a:lnTo>
                  <a:lnTo>
                    <a:pt x="269" y="180"/>
                  </a:lnTo>
                  <a:lnTo>
                    <a:pt x="273" y="168"/>
                  </a:lnTo>
                  <a:lnTo>
                    <a:pt x="274" y="155"/>
                  </a:lnTo>
                  <a:lnTo>
                    <a:pt x="274" y="140"/>
                  </a:lnTo>
                  <a:lnTo>
                    <a:pt x="273" y="117"/>
                  </a:lnTo>
                  <a:lnTo>
                    <a:pt x="267" y="102"/>
                  </a:lnTo>
                  <a:lnTo>
                    <a:pt x="261" y="91"/>
                  </a:lnTo>
                  <a:lnTo>
                    <a:pt x="250" y="82"/>
                  </a:lnTo>
                  <a:lnTo>
                    <a:pt x="238" y="73"/>
                  </a:lnTo>
                  <a:lnTo>
                    <a:pt x="226" y="67"/>
                  </a:lnTo>
                  <a:lnTo>
                    <a:pt x="216" y="66"/>
                  </a:lnTo>
                  <a:lnTo>
                    <a:pt x="205" y="64"/>
                  </a:lnTo>
                  <a:lnTo>
                    <a:pt x="195" y="64"/>
                  </a:lnTo>
                  <a:lnTo>
                    <a:pt x="185" y="67"/>
                  </a:lnTo>
                  <a:lnTo>
                    <a:pt x="174" y="73"/>
                  </a:lnTo>
                  <a:lnTo>
                    <a:pt x="164" y="78"/>
                  </a:lnTo>
                  <a:lnTo>
                    <a:pt x="154" y="89"/>
                  </a:lnTo>
                  <a:lnTo>
                    <a:pt x="148" y="106"/>
                  </a:lnTo>
                  <a:lnTo>
                    <a:pt x="147" y="120"/>
                  </a:lnTo>
                  <a:lnTo>
                    <a:pt x="150" y="135"/>
                  </a:lnTo>
                  <a:lnTo>
                    <a:pt x="154" y="146"/>
                  </a:lnTo>
                  <a:lnTo>
                    <a:pt x="157" y="157"/>
                  </a:lnTo>
                  <a:lnTo>
                    <a:pt x="155" y="158"/>
                  </a:lnTo>
                  <a:lnTo>
                    <a:pt x="154" y="162"/>
                  </a:lnTo>
                  <a:lnTo>
                    <a:pt x="150" y="164"/>
                  </a:lnTo>
                  <a:lnTo>
                    <a:pt x="147" y="164"/>
                  </a:lnTo>
                  <a:lnTo>
                    <a:pt x="143" y="164"/>
                  </a:lnTo>
                  <a:lnTo>
                    <a:pt x="135" y="162"/>
                  </a:lnTo>
                  <a:lnTo>
                    <a:pt x="129" y="160"/>
                  </a:lnTo>
                  <a:lnTo>
                    <a:pt x="124" y="157"/>
                  </a:lnTo>
                  <a:lnTo>
                    <a:pt x="119" y="153"/>
                  </a:lnTo>
                  <a:lnTo>
                    <a:pt x="110" y="137"/>
                  </a:lnTo>
                  <a:lnTo>
                    <a:pt x="104" y="120"/>
                  </a:lnTo>
                  <a:lnTo>
                    <a:pt x="98" y="104"/>
                  </a:lnTo>
                  <a:lnTo>
                    <a:pt x="91" y="87"/>
                  </a:lnTo>
                  <a:lnTo>
                    <a:pt x="83" y="86"/>
                  </a:lnTo>
                  <a:lnTo>
                    <a:pt x="74" y="84"/>
                  </a:lnTo>
                  <a:lnTo>
                    <a:pt x="62" y="80"/>
                  </a:lnTo>
                  <a:lnTo>
                    <a:pt x="41" y="73"/>
                  </a:lnTo>
                  <a:lnTo>
                    <a:pt x="36" y="69"/>
                  </a:lnTo>
                  <a:lnTo>
                    <a:pt x="28" y="60"/>
                  </a:lnTo>
                  <a:lnTo>
                    <a:pt x="21" y="51"/>
                  </a:lnTo>
                  <a:lnTo>
                    <a:pt x="14" y="44"/>
                  </a:lnTo>
                  <a:lnTo>
                    <a:pt x="10" y="35"/>
                  </a:lnTo>
                  <a:lnTo>
                    <a:pt x="5" y="20"/>
                  </a:lnTo>
                  <a:lnTo>
                    <a:pt x="3" y="15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9" y="6"/>
                  </a:lnTo>
                  <a:lnTo>
                    <a:pt x="16" y="9"/>
                  </a:lnTo>
                  <a:lnTo>
                    <a:pt x="22" y="13"/>
                  </a:lnTo>
                  <a:lnTo>
                    <a:pt x="31" y="16"/>
                  </a:lnTo>
                  <a:lnTo>
                    <a:pt x="36" y="16"/>
                  </a:lnTo>
                  <a:lnTo>
                    <a:pt x="48" y="22"/>
                  </a:lnTo>
                  <a:lnTo>
                    <a:pt x="59" y="24"/>
                  </a:lnTo>
                  <a:lnTo>
                    <a:pt x="69" y="24"/>
                  </a:lnTo>
                  <a:lnTo>
                    <a:pt x="79" y="24"/>
                  </a:lnTo>
                  <a:lnTo>
                    <a:pt x="97" y="22"/>
                  </a:lnTo>
                  <a:lnTo>
                    <a:pt x="116" y="20"/>
                  </a:lnTo>
                  <a:lnTo>
                    <a:pt x="135" y="16"/>
                  </a:lnTo>
                  <a:lnTo>
                    <a:pt x="152" y="9"/>
                  </a:lnTo>
                  <a:lnTo>
                    <a:pt x="160" y="4"/>
                  </a:lnTo>
                  <a:lnTo>
                    <a:pt x="171" y="2"/>
                  </a:lnTo>
                  <a:lnTo>
                    <a:pt x="179" y="0"/>
                  </a:lnTo>
                  <a:lnTo>
                    <a:pt x="190" y="0"/>
                  </a:lnTo>
                  <a:lnTo>
                    <a:pt x="211" y="0"/>
                  </a:lnTo>
                  <a:lnTo>
                    <a:pt x="229" y="4"/>
                  </a:lnTo>
                  <a:lnTo>
                    <a:pt x="266" y="15"/>
                  </a:lnTo>
                  <a:lnTo>
                    <a:pt x="290" y="22"/>
                  </a:lnTo>
                  <a:lnTo>
                    <a:pt x="304" y="13"/>
                  </a:lnTo>
                  <a:lnTo>
                    <a:pt x="316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3" name="Freeform 36"/>
            <p:cNvSpPr>
              <a:spLocks/>
            </p:cNvSpPr>
            <p:nvPr/>
          </p:nvSpPr>
          <p:spPr bwMode="auto">
            <a:xfrm rot="-5400000">
              <a:off x="553" y="2048"/>
              <a:ext cx="182" cy="131"/>
            </a:xfrm>
            <a:custGeom>
              <a:avLst/>
              <a:gdLst>
                <a:gd name="T0" fmla="*/ 1 w 316"/>
                <a:gd name="T1" fmla="*/ 0 h 264"/>
                <a:gd name="T2" fmla="*/ 1 w 316"/>
                <a:gd name="T3" fmla="*/ 0 h 264"/>
                <a:gd name="T4" fmla="*/ 1 w 316"/>
                <a:gd name="T5" fmla="*/ 0 h 264"/>
                <a:gd name="T6" fmla="*/ 1 w 316"/>
                <a:gd name="T7" fmla="*/ 0 h 264"/>
                <a:gd name="T8" fmla="*/ 1 w 316"/>
                <a:gd name="T9" fmla="*/ 0 h 264"/>
                <a:gd name="T10" fmla="*/ 1 w 316"/>
                <a:gd name="T11" fmla="*/ 0 h 264"/>
                <a:gd name="T12" fmla="*/ 1 w 316"/>
                <a:gd name="T13" fmla="*/ 0 h 264"/>
                <a:gd name="T14" fmla="*/ 1 w 316"/>
                <a:gd name="T15" fmla="*/ 0 h 264"/>
                <a:gd name="T16" fmla="*/ 1 w 316"/>
                <a:gd name="T17" fmla="*/ 0 h 264"/>
                <a:gd name="T18" fmla="*/ 1 w 316"/>
                <a:gd name="T19" fmla="*/ 0 h 264"/>
                <a:gd name="T20" fmla="*/ 1 w 316"/>
                <a:gd name="T21" fmla="*/ 0 h 264"/>
                <a:gd name="T22" fmla="*/ 1 w 316"/>
                <a:gd name="T23" fmla="*/ 0 h 264"/>
                <a:gd name="T24" fmla="*/ 1 w 316"/>
                <a:gd name="T25" fmla="*/ 0 h 264"/>
                <a:gd name="T26" fmla="*/ 1 w 316"/>
                <a:gd name="T27" fmla="*/ 0 h 264"/>
                <a:gd name="T28" fmla="*/ 1 w 316"/>
                <a:gd name="T29" fmla="*/ 0 h 264"/>
                <a:gd name="T30" fmla="*/ 1 w 316"/>
                <a:gd name="T31" fmla="*/ 0 h 264"/>
                <a:gd name="T32" fmla="*/ 1 w 316"/>
                <a:gd name="T33" fmla="*/ 0 h 264"/>
                <a:gd name="T34" fmla="*/ 1 w 316"/>
                <a:gd name="T35" fmla="*/ 0 h 264"/>
                <a:gd name="T36" fmla="*/ 1 w 316"/>
                <a:gd name="T37" fmla="*/ 0 h 264"/>
                <a:gd name="T38" fmla="*/ 1 w 316"/>
                <a:gd name="T39" fmla="*/ 0 h 264"/>
                <a:gd name="T40" fmla="*/ 1 w 316"/>
                <a:gd name="T41" fmla="*/ 0 h 264"/>
                <a:gd name="T42" fmla="*/ 1 w 316"/>
                <a:gd name="T43" fmla="*/ 0 h 264"/>
                <a:gd name="T44" fmla="*/ 1 w 316"/>
                <a:gd name="T45" fmla="*/ 0 h 264"/>
                <a:gd name="T46" fmla="*/ 1 w 316"/>
                <a:gd name="T47" fmla="*/ 0 h 264"/>
                <a:gd name="T48" fmla="*/ 1 w 316"/>
                <a:gd name="T49" fmla="*/ 0 h 264"/>
                <a:gd name="T50" fmla="*/ 1 w 316"/>
                <a:gd name="T51" fmla="*/ 0 h 264"/>
                <a:gd name="T52" fmla="*/ 1 w 316"/>
                <a:gd name="T53" fmla="*/ 0 h 264"/>
                <a:gd name="T54" fmla="*/ 1 w 316"/>
                <a:gd name="T55" fmla="*/ 0 h 264"/>
                <a:gd name="T56" fmla="*/ 1 w 316"/>
                <a:gd name="T57" fmla="*/ 0 h 264"/>
                <a:gd name="T58" fmla="*/ 1 w 316"/>
                <a:gd name="T59" fmla="*/ 0 h 264"/>
                <a:gd name="T60" fmla="*/ 1 w 316"/>
                <a:gd name="T61" fmla="*/ 0 h 264"/>
                <a:gd name="T62" fmla="*/ 1 w 316"/>
                <a:gd name="T63" fmla="*/ 0 h 264"/>
                <a:gd name="T64" fmla="*/ 1 w 316"/>
                <a:gd name="T65" fmla="*/ 0 h 264"/>
                <a:gd name="T66" fmla="*/ 1 w 316"/>
                <a:gd name="T67" fmla="*/ 0 h 264"/>
                <a:gd name="T68" fmla="*/ 1 w 316"/>
                <a:gd name="T69" fmla="*/ 0 h 264"/>
                <a:gd name="T70" fmla="*/ 1 w 316"/>
                <a:gd name="T71" fmla="*/ 0 h 264"/>
                <a:gd name="T72" fmla="*/ 1 w 316"/>
                <a:gd name="T73" fmla="*/ 0 h 264"/>
                <a:gd name="T74" fmla="*/ 1 w 316"/>
                <a:gd name="T75" fmla="*/ 0 h 264"/>
                <a:gd name="T76" fmla="*/ 1 w 316"/>
                <a:gd name="T77" fmla="*/ 0 h 264"/>
                <a:gd name="T78" fmla="*/ 1 w 316"/>
                <a:gd name="T79" fmla="*/ 0 h 264"/>
                <a:gd name="T80" fmla="*/ 1 w 316"/>
                <a:gd name="T81" fmla="*/ 0 h 264"/>
                <a:gd name="T82" fmla="*/ 1 w 316"/>
                <a:gd name="T83" fmla="*/ 0 h 264"/>
                <a:gd name="T84" fmla="*/ 0 w 316"/>
                <a:gd name="T85" fmla="*/ 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62"/>
                  </a:moveTo>
                  <a:lnTo>
                    <a:pt x="0" y="51"/>
                  </a:lnTo>
                  <a:lnTo>
                    <a:pt x="36" y="0"/>
                  </a:lnTo>
                  <a:lnTo>
                    <a:pt x="164" y="0"/>
                  </a:lnTo>
                  <a:lnTo>
                    <a:pt x="166" y="4"/>
                  </a:lnTo>
                  <a:lnTo>
                    <a:pt x="167" y="7"/>
                  </a:lnTo>
                  <a:lnTo>
                    <a:pt x="173" y="11"/>
                  </a:lnTo>
                  <a:lnTo>
                    <a:pt x="180" y="16"/>
                  </a:lnTo>
                  <a:lnTo>
                    <a:pt x="200" y="33"/>
                  </a:lnTo>
                  <a:lnTo>
                    <a:pt x="219" y="46"/>
                  </a:lnTo>
                  <a:lnTo>
                    <a:pt x="235" y="55"/>
                  </a:lnTo>
                  <a:lnTo>
                    <a:pt x="249" y="60"/>
                  </a:lnTo>
                  <a:lnTo>
                    <a:pt x="259" y="62"/>
                  </a:lnTo>
                  <a:lnTo>
                    <a:pt x="266" y="62"/>
                  </a:lnTo>
                  <a:lnTo>
                    <a:pt x="271" y="60"/>
                  </a:lnTo>
                  <a:lnTo>
                    <a:pt x="274" y="55"/>
                  </a:lnTo>
                  <a:lnTo>
                    <a:pt x="276" y="49"/>
                  </a:lnTo>
                  <a:lnTo>
                    <a:pt x="276" y="44"/>
                  </a:lnTo>
                  <a:lnTo>
                    <a:pt x="276" y="36"/>
                  </a:lnTo>
                  <a:lnTo>
                    <a:pt x="273" y="31"/>
                  </a:lnTo>
                  <a:lnTo>
                    <a:pt x="269" y="24"/>
                  </a:lnTo>
                  <a:lnTo>
                    <a:pt x="266" y="18"/>
                  </a:lnTo>
                  <a:lnTo>
                    <a:pt x="261" y="15"/>
                  </a:lnTo>
                  <a:lnTo>
                    <a:pt x="257" y="13"/>
                  </a:lnTo>
                  <a:lnTo>
                    <a:pt x="255" y="5"/>
                  </a:lnTo>
                  <a:lnTo>
                    <a:pt x="255" y="0"/>
                  </a:lnTo>
                  <a:lnTo>
                    <a:pt x="299" y="0"/>
                  </a:lnTo>
                  <a:lnTo>
                    <a:pt x="305" y="11"/>
                  </a:lnTo>
                  <a:lnTo>
                    <a:pt x="311" y="24"/>
                  </a:lnTo>
                  <a:lnTo>
                    <a:pt x="314" y="36"/>
                  </a:lnTo>
                  <a:lnTo>
                    <a:pt x="316" y="51"/>
                  </a:lnTo>
                  <a:lnTo>
                    <a:pt x="314" y="69"/>
                  </a:lnTo>
                  <a:lnTo>
                    <a:pt x="311" y="80"/>
                  </a:lnTo>
                  <a:lnTo>
                    <a:pt x="307" y="93"/>
                  </a:lnTo>
                  <a:lnTo>
                    <a:pt x="299" y="104"/>
                  </a:lnTo>
                  <a:lnTo>
                    <a:pt x="290" y="113"/>
                  </a:lnTo>
                  <a:lnTo>
                    <a:pt x="281" y="118"/>
                  </a:lnTo>
                  <a:lnTo>
                    <a:pt x="273" y="122"/>
                  </a:lnTo>
                  <a:lnTo>
                    <a:pt x="264" y="124"/>
                  </a:lnTo>
                  <a:lnTo>
                    <a:pt x="250" y="122"/>
                  </a:lnTo>
                  <a:lnTo>
                    <a:pt x="236" y="116"/>
                  </a:lnTo>
                  <a:lnTo>
                    <a:pt x="223" y="107"/>
                  </a:lnTo>
                  <a:lnTo>
                    <a:pt x="207" y="96"/>
                  </a:lnTo>
                  <a:lnTo>
                    <a:pt x="192" y="86"/>
                  </a:lnTo>
                  <a:lnTo>
                    <a:pt x="188" y="80"/>
                  </a:lnTo>
                  <a:lnTo>
                    <a:pt x="181" y="76"/>
                  </a:lnTo>
                  <a:lnTo>
                    <a:pt x="169" y="66"/>
                  </a:lnTo>
                  <a:lnTo>
                    <a:pt x="155" y="58"/>
                  </a:lnTo>
                  <a:lnTo>
                    <a:pt x="143" y="51"/>
                  </a:lnTo>
                  <a:lnTo>
                    <a:pt x="131" y="47"/>
                  </a:lnTo>
                  <a:lnTo>
                    <a:pt x="119" y="46"/>
                  </a:lnTo>
                  <a:lnTo>
                    <a:pt x="107" y="44"/>
                  </a:lnTo>
                  <a:lnTo>
                    <a:pt x="95" y="46"/>
                  </a:lnTo>
                  <a:lnTo>
                    <a:pt x="85" y="47"/>
                  </a:lnTo>
                  <a:lnTo>
                    <a:pt x="74" y="51"/>
                  </a:lnTo>
                  <a:lnTo>
                    <a:pt x="66" y="58"/>
                  </a:lnTo>
                  <a:lnTo>
                    <a:pt x="59" y="66"/>
                  </a:lnTo>
                  <a:lnTo>
                    <a:pt x="52" y="73"/>
                  </a:lnTo>
                  <a:lnTo>
                    <a:pt x="47" y="84"/>
                  </a:lnTo>
                  <a:lnTo>
                    <a:pt x="43" y="96"/>
                  </a:lnTo>
                  <a:lnTo>
                    <a:pt x="41" y="109"/>
                  </a:lnTo>
                  <a:lnTo>
                    <a:pt x="41" y="124"/>
                  </a:lnTo>
                  <a:lnTo>
                    <a:pt x="41" y="147"/>
                  </a:lnTo>
                  <a:lnTo>
                    <a:pt x="47" y="162"/>
                  </a:lnTo>
                  <a:lnTo>
                    <a:pt x="55" y="173"/>
                  </a:lnTo>
                  <a:lnTo>
                    <a:pt x="66" y="184"/>
                  </a:lnTo>
                  <a:lnTo>
                    <a:pt x="78" y="191"/>
                  </a:lnTo>
                  <a:lnTo>
                    <a:pt x="88" y="197"/>
                  </a:lnTo>
                  <a:lnTo>
                    <a:pt x="98" y="200"/>
                  </a:lnTo>
                  <a:lnTo>
                    <a:pt x="110" y="200"/>
                  </a:lnTo>
                  <a:lnTo>
                    <a:pt x="121" y="200"/>
                  </a:lnTo>
                  <a:lnTo>
                    <a:pt x="131" y="197"/>
                  </a:lnTo>
                  <a:lnTo>
                    <a:pt x="142" y="191"/>
                  </a:lnTo>
                  <a:lnTo>
                    <a:pt x="152" y="184"/>
                  </a:lnTo>
                  <a:lnTo>
                    <a:pt x="162" y="175"/>
                  </a:lnTo>
                  <a:lnTo>
                    <a:pt x="166" y="158"/>
                  </a:lnTo>
                  <a:lnTo>
                    <a:pt x="167" y="142"/>
                  </a:lnTo>
                  <a:lnTo>
                    <a:pt x="164" y="129"/>
                  </a:lnTo>
                  <a:lnTo>
                    <a:pt x="162" y="118"/>
                  </a:lnTo>
                  <a:lnTo>
                    <a:pt x="159" y="109"/>
                  </a:lnTo>
                  <a:lnTo>
                    <a:pt x="161" y="106"/>
                  </a:lnTo>
                  <a:lnTo>
                    <a:pt x="162" y="102"/>
                  </a:lnTo>
                  <a:lnTo>
                    <a:pt x="164" y="100"/>
                  </a:lnTo>
                  <a:lnTo>
                    <a:pt x="167" y="98"/>
                  </a:lnTo>
                  <a:lnTo>
                    <a:pt x="171" y="98"/>
                  </a:lnTo>
                  <a:lnTo>
                    <a:pt x="180" y="100"/>
                  </a:lnTo>
                  <a:lnTo>
                    <a:pt x="186" y="104"/>
                  </a:lnTo>
                  <a:lnTo>
                    <a:pt x="190" y="107"/>
                  </a:lnTo>
                  <a:lnTo>
                    <a:pt x="195" y="113"/>
                  </a:lnTo>
                  <a:lnTo>
                    <a:pt x="205" y="127"/>
                  </a:lnTo>
                  <a:lnTo>
                    <a:pt x="211" y="144"/>
                  </a:lnTo>
                  <a:lnTo>
                    <a:pt x="217" y="160"/>
                  </a:lnTo>
                  <a:lnTo>
                    <a:pt x="224" y="178"/>
                  </a:lnTo>
                  <a:lnTo>
                    <a:pt x="231" y="178"/>
                  </a:lnTo>
                  <a:lnTo>
                    <a:pt x="240" y="180"/>
                  </a:lnTo>
                  <a:lnTo>
                    <a:pt x="254" y="182"/>
                  </a:lnTo>
                  <a:lnTo>
                    <a:pt x="273" y="189"/>
                  </a:lnTo>
                  <a:lnTo>
                    <a:pt x="286" y="204"/>
                  </a:lnTo>
                  <a:lnTo>
                    <a:pt x="300" y="220"/>
                  </a:lnTo>
                  <a:lnTo>
                    <a:pt x="305" y="229"/>
                  </a:lnTo>
                  <a:lnTo>
                    <a:pt x="311" y="244"/>
                  </a:lnTo>
                  <a:lnTo>
                    <a:pt x="312" y="249"/>
                  </a:lnTo>
                  <a:lnTo>
                    <a:pt x="312" y="255"/>
                  </a:lnTo>
                  <a:lnTo>
                    <a:pt x="311" y="257"/>
                  </a:lnTo>
                  <a:lnTo>
                    <a:pt x="311" y="258"/>
                  </a:lnTo>
                  <a:lnTo>
                    <a:pt x="309" y="258"/>
                  </a:lnTo>
                  <a:lnTo>
                    <a:pt x="307" y="258"/>
                  </a:lnTo>
                  <a:lnTo>
                    <a:pt x="299" y="255"/>
                  </a:lnTo>
                  <a:lnTo>
                    <a:pt x="293" y="249"/>
                  </a:lnTo>
                  <a:lnTo>
                    <a:pt x="285" y="248"/>
                  </a:lnTo>
                  <a:lnTo>
                    <a:pt x="278" y="248"/>
                  </a:lnTo>
                  <a:lnTo>
                    <a:pt x="267" y="242"/>
                  </a:lnTo>
                  <a:lnTo>
                    <a:pt x="255" y="240"/>
                  </a:lnTo>
                  <a:lnTo>
                    <a:pt x="245" y="240"/>
                  </a:lnTo>
                  <a:lnTo>
                    <a:pt x="235" y="238"/>
                  </a:lnTo>
                  <a:lnTo>
                    <a:pt x="217" y="242"/>
                  </a:lnTo>
                  <a:lnTo>
                    <a:pt x="198" y="244"/>
                  </a:lnTo>
                  <a:lnTo>
                    <a:pt x="181" y="248"/>
                  </a:lnTo>
                  <a:lnTo>
                    <a:pt x="164" y="255"/>
                  </a:lnTo>
                  <a:lnTo>
                    <a:pt x="154" y="258"/>
                  </a:lnTo>
                  <a:lnTo>
                    <a:pt x="145" y="262"/>
                  </a:lnTo>
                  <a:lnTo>
                    <a:pt x="135" y="264"/>
                  </a:lnTo>
                  <a:lnTo>
                    <a:pt x="126" y="264"/>
                  </a:lnTo>
                  <a:lnTo>
                    <a:pt x="105" y="264"/>
                  </a:lnTo>
                  <a:lnTo>
                    <a:pt x="85" y="260"/>
                  </a:lnTo>
                  <a:lnTo>
                    <a:pt x="50" y="249"/>
                  </a:lnTo>
                  <a:lnTo>
                    <a:pt x="24" y="242"/>
                  </a:lnTo>
                  <a:lnTo>
                    <a:pt x="12" y="24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4" name="Freeform 37"/>
            <p:cNvSpPr>
              <a:spLocks/>
            </p:cNvSpPr>
            <p:nvPr/>
          </p:nvSpPr>
          <p:spPr bwMode="auto">
            <a:xfrm rot="-5400000">
              <a:off x="421" y="2048"/>
              <a:ext cx="182" cy="132"/>
            </a:xfrm>
            <a:custGeom>
              <a:avLst/>
              <a:gdLst>
                <a:gd name="T0" fmla="*/ 1 w 316"/>
                <a:gd name="T1" fmla="*/ 1 h 264"/>
                <a:gd name="T2" fmla="*/ 1 w 316"/>
                <a:gd name="T3" fmla="*/ 1 h 264"/>
                <a:gd name="T4" fmla="*/ 1 w 316"/>
                <a:gd name="T5" fmla="*/ 1 h 264"/>
                <a:gd name="T6" fmla="*/ 1 w 316"/>
                <a:gd name="T7" fmla="*/ 1 h 264"/>
                <a:gd name="T8" fmla="*/ 1 w 316"/>
                <a:gd name="T9" fmla="*/ 1 h 264"/>
                <a:gd name="T10" fmla="*/ 1 w 316"/>
                <a:gd name="T11" fmla="*/ 1 h 264"/>
                <a:gd name="T12" fmla="*/ 1 w 316"/>
                <a:gd name="T13" fmla="*/ 1 h 264"/>
                <a:gd name="T14" fmla="*/ 1 w 316"/>
                <a:gd name="T15" fmla="*/ 1 h 264"/>
                <a:gd name="T16" fmla="*/ 1 w 316"/>
                <a:gd name="T17" fmla="*/ 1 h 264"/>
                <a:gd name="T18" fmla="*/ 1 w 316"/>
                <a:gd name="T19" fmla="*/ 1 h 264"/>
                <a:gd name="T20" fmla="*/ 1 w 316"/>
                <a:gd name="T21" fmla="*/ 1 h 264"/>
                <a:gd name="T22" fmla="*/ 1 w 316"/>
                <a:gd name="T23" fmla="*/ 1 h 264"/>
                <a:gd name="T24" fmla="*/ 1 w 316"/>
                <a:gd name="T25" fmla="*/ 1 h 264"/>
                <a:gd name="T26" fmla="*/ 1 w 316"/>
                <a:gd name="T27" fmla="*/ 1 h 264"/>
                <a:gd name="T28" fmla="*/ 1 w 316"/>
                <a:gd name="T29" fmla="*/ 1 h 264"/>
                <a:gd name="T30" fmla="*/ 1 w 316"/>
                <a:gd name="T31" fmla="*/ 1 h 264"/>
                <a:gd name="T32" fmla="*/ 1 w 316"/>
                <a:gd name="T33" fmla="*/ 1 h 264"/>
                <a:gd name="T34" fmla="*/ 1 w 316"/>
                <a:gd name="T35" fmla="*/ 1 h 264"/>
                <a:gd name="T36" fmla="*/ 1 w 316"/>
                <a:gd name="T37" fmla="*/ 1 h 264"/>
                <a:gd name="T38" fmla="*/ 1 w 316"/>
                <a:gd name="T39" fmla="*/ 1 h 264"/>
                <a:gd name="T40" fmla="*/ 1 w 316"/>
                <a:gd name="T41" fmla="*/ 1 h 264"/>
                <a:gd name="T42" fmla="*/ 1 w 316"/>
                <a:gd name="T43" fmla="*/ 1 h 264"/>
                <a:gd name="T44" fmla="*/ 1 w 316"/>
                <a:gd name="T45" fmla="*/ 1 h 264"/>
                <a:gd name="T46" fmla="*/ 1 w 316"/>
                <a:gd name="T47" fmla="*/ 1 h 264"/>
                <a:gd name="T48" fmla="*/ 1 w 316"/>
                <a:gd name="T49" fmla="*/ 1 h 264"/>
                <a:gd name="T50" fmla="*/ 1 w 316"/>
                <a:gd name="T51" fmla="*/ 1 h 264"/>
                <a:gd name="T52" fmla="*/ 1 w 316"/>
                <a:gd name="T53" fmla="*/ 1 h 264"/>
                <a:gd name="T54" fmla="*/ 1 w 316"/>
                <a:gd name="T55" fmla="*/ 1 h 264"/>
                <a:gd name="T56" fmla="*/ 1 w 316"/>
                <a:gd name="T57" fmla="*/ 1 h 264"/>
                <a:gd name="T58" fmla="*/ 1 w 316"/>
                <a:gd name="T59" fmla="*/ 1 h 264"/>
                <a:gd name="T60" fmla="*/ 1 w 316"/>
                <a:gd name="T61" fmla="*/ 1 h 264"/>
                <a:gd name="T62" fmla="*/ 1 w 316"/>
                <a:gd name="T63" fmla="*/ 1 h 264"/>
                <a:gd name="T64" fmla="*/ 1 w 316"/>
                <a:gd name="T65" fmla="*/ 1 h 264"/>
                <a:gd name="T66" fmla="*/ 1 w 316"/>
                <a:gd name="T67" fmla="*/ 1 h 264"/>
                <a:gd name="T68" fmla="*/ 1 w 316"/>
                <a:gd name="T69" fmla="*/ 1 h 264"/>
                <a:gd name="T70" fmla="*/ 1 w 316"/>
                <a:gd name="T71" fmla="*/ 1 h 264"/>
                <a:gd name="T72" fmla="*/ 1 w 316"/>
                <a:gd name="T73" fmla="*/ 1 h 264"/>
                <a:gd name="T74" fmla="*/ 1 w 316"/>
                <a:gd name="T75" fmla="*/ 1 h 264"/>
                <a:gd name="T76" fmla="*/ 1 w 316"/>
                <a:gd name="T77" fmla="*/ 1 h 264"/>
                <a:gd name="T78" fmla="*/ 1 w 316"/>
                <a:gd name="T79" fmla="*/ 1 h 264"/>
                <a:gd name="T80" fmla="*/ 1 w 316"/>
                <a:gd name="T81" fmla="*/ 1 h 264"/>
                <a:gd name="T82" fmla="*/ 1 w 316"/>
                <a:gd name="T83" fmla="*/ 0 h 264"/>
                <a:gd name="T84" fmla="*/ 1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"/>
                  </a:moveTo>
                  <a:lnTo>
                    <a:pt x="0" y="213"/>
                  </a:lnTo>
                  <a:lnTo>
                    <a:pt x="36" y="264"/>
                  </a:lnTo>
                  <a:lnTo>
                    <a:pt x="164" y="264"/>
                  </a:lnTo>
                  <a:lnTo>
                    <a:pt x="166" y="260"/>
                  </a:lnTo>
                  <a:lnTo>
                    <a:pt x="167" y="257"/>
                  </a:lnTo>
                  <a:lnTo>
                    <a:pt x="173" y="253"/>
                  </a:lnTo>
                  <a:lnTo>
                    <a:pt x="180" y="249"/>
                  </a:lnTo>
                  <a:lnTo>
                    <a:pt x="200" y="231"/>
                  </a:lnTo>
                  <a:lnTo>
                    <a:pt x="219" y="219"/>
                  </a:lnTo>
                  <a:lnTo>
                    <a:pt x="235" y="209"/>
                  </a:lnTo>
                  <a:lnTo>
                    <a:pt x="249" y="204"/>
                  </a:lnTo>
                  <a:lnTo>
                    <a:pt x="259" y="202"/>
                  </a:lnTo>
                  <a:lnTo>
                    <a:pt x="266" y="202"/>
                  </a:lnTo>
                  <a:lnTo>
                    <a:pt x="271" y="204"/>
                  </a:lnTo>
                  <a:lnTo>
                    <a:pt x="274" y="208"/>
                  </a:lnTo>
                  <a:lnTo>
                    <a:pt x="276" y="213"/>
                  </a:lnTo>
                  <a:lnTo>
                    <a:pt x="276" y="220"/>
                  </a:lnTo>
                  <a:lnTo>
                    <a:pt x="276" y="228"/>
                  </a:lnTo>
                  <a:lnTo>
                    <a:pt x="273" y="233"/>
                  </a:lnTo>
                  <a:lnTo>
                    <a:pt x="269" y="240"/>
                  </a:lnTo>
                  <a:lnTo>
                    <a:pt x="266" y="246"/>
                  </a:lnTo>
                  <a:lnTo>
                    <a:pt x="261" y="249"/>
                  </a:lnTo>
                  <a:lnTo>
                    <a:pt x="257" y="253"/>
                  </a:lnTo>
                  <a:lnTo>
                    <a:pt x="254" y="257"/>
                  </a:lnTo>
                  <a:lnTo>
                    <a:pt x="255" y="264"/>
                  </a:lnTo>
                  <a:lnTo>
                    <a:pt x="300" y="264"/>
                  </a:lnTo>
                  <a:lnTo>
                    <a:pt x="305" y="253"/>
                  </a:lnTo>
                  <a:lnTo>
                    <a:pt x="311" y="242"/>
                  </a:lnTo>
                  <a:lnTo>
                    <a:pt x="314" y="228"/>
                  </a:lnTo>
                  <a:lnTo>
                    <a:pt x="316" y="213"/>
                  </a:lnTo>
                  <a:lnTo>
                    <a:pt x="314" y="195"/>
                  </a:lnTo>
                  <a:lnTo>
                    <a:pt x="311" y="184"/>
                  </a:lnTo>
                  <a:lnTo>
                    <a:pt x="307" y="173"/>
                  </a:lnTo>
                  <a:lnTo>
                    <a:pt x="299" y="160"/>
                  </a:lnTo>
                  <a:lnTo>
                    <a:pt x="290" y="151"/>
                  </a:lnTo>
                  <a:lnTo>
                    <a:pt x="281" y="144"/>
                  </a:lnTo>
                  <a:lnTo>
                    <a:pt x="273" y="140"/>
                  </a:lnTo>
                  <a:lnTo>
                    <a:pt x="264" y="140"/>
                  </a:lnTo>
                  <a:lnTo>
                    <a:pt x="250" y="142"/>
                  </a:lnTo>
                  <a:lnTo>
                    <a:pt x="236" y="148"/>
                  </a:lnTo>
                  <a:lnTo>
                    <a:pt x="223" y="157"/>
                  </a:lnTo>
                  <a:lnTo>
                    <a:pt x="207" y="168"/>
                  </a:lnTo>
                  <a:lnTo>
                    <a:pt x="192" y="178"/>
                  </a:lnTo>
                  <a:lnTo>
                    <a:pt x="188" y="184"/>
                  </a:lnTo>
                  <a:lnTo>
                    <a:pt x="181" y="188"/>
                  </a:lnTo>
                  <a:lnTo>
                    <a:pt x="169" y="197"/>
                  </a:lnTo>
                  <a:lnTo>
                    <a:pt x="155" y="206"/>
                  </a:lnTo>
                  <a:lnTo>
                    <a:pt x="143" y="211"/>
                  </a:lnTo>
                  <a:lnTo>
                    <a:pt x="131" y="217"/>
                  </a:lnTo>
                  <a:lnTo>
                    <a:pt x="119" y="219"/>
                  </a:lnTo>
                  <a:lnTo>
                    <a:pt x="107" y="220"/>
                  </a:lnTo>
                  <a:lnTo>
                    <a:pt x="95" y="219"/>
                  </a:lnTo>
                  <a:lnTo>
                    <a:pt x="85" y="217"/>
                  </a:lnTo>
                  <a:lnTo>
                    <a:pt x="74" y="213"/>
                  </a:lnTo>
                  <a:lnTo>
                    <a:pt x="66" y="206"/>
                  </a:lnTo>
                  <a:lnTo>
                    <a:pt x="59" y="198"/>
                  </a:lnTo>
                  <a:lnTo>
                    <a:pt x="52" y="191"/>
                  </a:lnTo>
                  <a:lnTo>
                    <a:pt x="47" y="180"/>
                  </a:lnTo>
                  <a:lnTo>
                    <a:pt x="43" y="168"/>
                  </a:lnTo>
                  <a:lnTo>
                    <a:pt x="41" y="155"/>
                  </a:lnTo>
                  <a:lnTo>
                    <a:pt x="41" y="140"/>
                  </a:lnTo>
                  <a:lnTo>
                    <a:pt x="41" y="117"/>
                  </a:lnTo>
                  <a:lnTo>
                    <a:pt x="47" y="102"/>
                  </a:lnTo>
                  <a:lnTo>
                    <a:pt x="55" y="91"/>
                  </a:lnTo>
                  <a:lnTo>
                    <a:pt x="66" y="82"/>
                  </a:lnTo>
                  <a:lnTo>
                    <a:pt x="78" y="73"/>
                  </a:lnTo>
                  <a:lnTo>
                    <a:pt x="88" y="67"/>
                  </a:lnTo>
                  <a:lnTo>
                    <a:pt x="98" y="66"/>
                  </a:lnTo>
                  <a:lnTo>
                    <a:pt x="110" y="64"/>
                  </a:lnTo>
                  <a:lnTo>
                    <a:pt x="121" y="64"/>
                  </a:lnTo>
                  <a:lnTo>
                    <a:pt x="131" y="67"/>
                  </a:lnTo>
                  <a:lnTo>
                    <a:pt x="142" y="73"/>
                  </a:lnTo>
                  <a:lnTo>
                    <a:pt x="152" y="78"/>
                  </a:lnTo>
                  <a:lnTo>
                    <a:pt x="162" y="89"/>
                  </a:lnTo>
                  <a:lnTo>
                    <a:pt x="166" y="106"/>
                  </a:lnTo>
                  <a:lnTo>
                    <a:pt x="167" y="120"/>
                  </a:lnTo>
                  <a:lnTo>
                    <a:pt x="164" y="135"/>
                  </a:lnTo>
                  <a:lnTo>
                    <a:pt x="162" y="146"/>
                  </a:lnTo>
                  <a:lnTo>
                    <a:pt x="159" y="157"/>
                  </a:lnTo>
                  <a:lnTo>
                    <a:pt x="161" y="158"/>
                  </a:lnTo>
                  <a:lnTo>
                    <a:pt x="162" y="162"/>
                  </a:lnTo>
                  <a:lnTo>
                    <a:pt x="164" y="164"/>
                  </a:lnTo>
                  <a:lnTo>
                    <a:pt x="167" y="164"/>
                  </a:lnTo>
                  <a:lnTo>
                    <a:pt x="171" y="164"/>
                  </a:lnTo>
                  <a:lnTo>
                    <a:pt x="180" y="162"/>
                  </a:lnTo>
                  <a:lnTo>
                    <a:pt x="186" y="160"/>
                  </a:lnTo>
                  <a:lnTo>
                    <a:pt x="190" y="157"/>
                  </a:lnTo>
                  <a:lnTo>
                    <a:pt x="195" y="153"/>
                  </a:lnTo>
                  <a:lnTo>
                    <a:pt x="205" y="137"/>
                  </a:lnTo>
                  <a:lnTo>
                    <a:pt x="211" y="120"/>
                  </a:lnTo>
                  <a:lnTo>
                    <a:pt x="217" y="104"/>
                  </a:lnTo>
                  <a:lnTo>
                    <a:pt x="224" y="87"/>
                  </a:lnTo>
                  <a:lnTo>
                    <a:pt x="231" y="86"/>
                  </a:lnTo>
                  <a:lnTo>
                    <a:pt x="240" y="84"/>
                  </a:lnTo>
                  <a:lnTo>
                    <a:pt x="254" y="80"/>
                  </a:lnTo>
                  <a:lnTo>
                    <a:pt x="273" y="73"/>
                  </a:lnTo>
                  <a:lnTo>
                    <a:pt x="280" y="69"/>
                  </a:lnTo>
                  <a:lnTo>
                    <a:pt x="286" y="60"/>
                  </a:lnTo>
                  <a:lnTo>
                    <a:pt x="295" y="51"/>
                  </a:lnTo>
                  <a:lnTo>
                    <a:pt x="300" y="44"/>
                  </a:lnTo>
                  <a:lnTo>
                    <a:pt x="305" y="35"/>
                  </a:lnTo>
                  <a:lnTo>
                    <a:pt x="311" y="20"/>
                  </a:lnTo>
                  <a:lnTo>
                    <a:pt x="312" y="15"/>
                  </a:lnTo>
                  <a:lnTo>
                    <a:pt x="312" y="9"/>
                  </a:lnTo>
                  <a:lnTo>
                    <a:pt x="311" y="7"/>
                  </a:lnTo>
                  <a:lnTo>
                    <a:pt x="311" y="6"/>
                  </a:lnTo>
                  <a:lnTo>
                    <a:pt x="309" y="6"/>
                  </a:lnTo>
                  <a:lnTo>
                    <a:pt x="307" y="6"/>
                  </a:lnTo>
                  <a:lnTo>
                    <a:pt x="299" y="9"/>
                  </a:lnTo>
                  <a:lnTo>
                    <a:pt x="293" y="13"/>
                  </a:lnTo>
                  <a:lnTo>
                    <a:pt x="285" y="16"/>
                  </a:lnTo>
                  <a:lnTo>
                    <a:pt x="278" y="16"/>
                  </a:lnTo>
                  <a:lnTo>
                    <a:pt x="267" y="22"/>
                  </a:lnTo>
                  <a:lnTo>
                    <a:pt x="255" y="24"/>
                  </a:lnTo>
                  <a:lnTo>
                    <a:pt x="245" y="24"/>
                  </a:lnTo>
                  <a:lnTo>
                    <a:pt x="235" y="24"/>
                  </a:lnTo>
                  <a:lnTo>
                    <a:pt x="217" y="22"/>
                  </a:lnTo>
                  <a:lnTo>
                    <a:pt x="198" y="20"/>
                  </a:lnTo>
                  <a:lnTo>
                    <a:pt x="181" y="16"/>
                  </a:lnTo>
                  <a:lnTo>
                    <a:pt x="164" y="9"/>
                  </a:lnTo>
                  <a:lnTo>
                    <a:pt x="154" y="4"/>
                  </a:lnTo>
                  <a:lnTo>
                    <a:pt x="145" y="2"/>
                  </a:lnTo>
                  <a:lnTo>
                    <a:pt x="135" y="0"/>
                  </a:lnTo>
                  <a:lnTo>
                    <a:pt x="126" y="0"/>
                  </a:lnTo>
                  <a:lnTo>
                    <a:pt x="105" y="0"/>
                  </a:lnTo>
                  <a:lnTo>
                    <a:pt x="85" y="4"/>
                  </a:lnTo>
                  <a:lnTo>
                    <a:pt x="50" y="15"/>
                  </a:lnTo>
                  <a:lnTo>
                    <a:pt x="24" y="22"/>
                  </a:lnTo>
                  <a:lnTo>
                    <a:pt x="12" y="1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5" name="Freeform 38"/>
            <p:cNvSpPr>
              <a:spLocks/>
            </p:cNvSpPr>
            <p:nvPr/>
          </p:nvSpPr>
          <p:spPr bwMode="auto">
            <a:xfrm rot="-5400000">
              <a:off x="340" y="2986"/>
              <a:ext cx="339" cy="132"/>
            </a:xfrm>
            <a:custGeom>
              <a:avLst/>
              <a:gdLst>
                <a:gd name="T0" fmla="*/ 1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0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1 w 588"/>
                <a:gd name="T109" fmla="*/ 1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426" y="264"/>
                  </a:moveTo>
                  <a:lnTo>
                    <a:pt x="549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78" y="7"/>
                  </a:lnTo>
                  <a:lnTo>
                    <a:pt x="573" y="15"/>
                  </a:lnTo>
                  <a:lnTo>
                    <a:pt x="569" y="18"/>
                  </a:lnTo>
                  <a:lnTo>
                    <a:pt x="566" y="20"/>
                  </a:lnTo>
                  <a:lnTo>
                    <a:pt x="561" y="22"/>
                  </a:lnTo>
                  <a:lnTo>
                    <a:pt x="556" y="22"/>
                  </a:lnTo>
                  <a:lnTo>
                    <a:pt x="544" y="16"/>
                  </a:lnTo>
                  <a:lnTo>
                    <a:pt x="526" y="9"/>
                  </a:lnTo>
                  <a:lnTo>
                    <a:pt x="506" y="6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7" y="2"/>
                  </a:lnTo>
                  <a:lnTo>
                    <a:pt x="412" y="9"/>
                  </a:lnTo>
                  <a:lnTo>
                    <a:pt x="395" y="16"/>
                  </a:lnTo>
                  <a:lnTo>
                    <a:pt x="387" y="20"/>
                  </a:lnTo>
                  <a:lnTo>
                    <a:pt x="376" y="20"/>
                  </a:lnTo>
                  <a:lnTo>
                    <a:pt x="366" y="22"/>
                  </a:lnTo>
                  <a:lnTo>
                    <a:pt x="352" y="20"/>
                  </a:lnTo>
                  <a:lnTo>
                    <a:pt x="330" y="18"/>
                  </a:lnTo>
                  <a:lnTo>
                    <a:pt x="307" y="15"/>
                  </a:lnTo>
                  <a:lnTo>
                    <a:pt x="293" y="7"/>
                  </a:lnTo>
                  <a:lnTo>
                    <a:pt x="280" y="4"/>
                  </a:lnTo>
                  <a:lnTo>
                    <a:pt x="276" y="7"/>
                  </a:lnTo>
                  <a:lnTo>
                    <a:pt x="274" y="11"/>
                  </a:lnTo>
                  <a:lnTo>
                    <a:pt x="273" y="13"/>
                  </a:lnTo>
                  <a:lnTo>
                    <a:pt x="273" y="16"/>
                  </a:lnTo>
                  <a:lnTo>
                    <a:pt x="278" y="33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0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4" y="77"/>
                  </a:lnTo>
                  <a:lnTo>
                    <a:pt x="323" y="80"/>
                  </a:lnTo>
                  <a:lnTo>
                    <a:pt x="331" y="84"/>
                  </a:lnTo>
                  <a:lnTo>
                    <a:pt x="342" y="86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4" y="91"/>
                  </a:lnTo>
                  <a:lnTo>
                    <a:pt x="366" y="91"/>
                  </a:lnTo>
                  <a:lnTo>
                    <a:pt x="368" y="102"/>
                  </a:lnTo>
                  <a:lnTo>
                    <a:pt x="373" y="120"/>
                  </a:lnTo>
                  <a:lnTo>
                    <a:pt x="376" y="129"/>
                  </a:lnTo>
                  <a:lnTo>
                    <a:pt x="381" y="140"/>
                  </a:lnTo>
                  <a:lnTo>
                    <a:pt x="390" y="149"/>
                  </a:lnTo>
                  <a:lnTo>
                    <a:pt x="400" y="157"/>
                  </a:lnTo>
                  <a:lnTo>
                    <a:pt x="409" y="162"/>
                  </a:lnTo>
                  <a:lnTo>
                    <a:pt x="416" y="166"/>
                  </a:lnTo>
                  <a:lnTo>
                    <a:pt x="419" y="166"/>
                  </a:lnTo>
                  <a:lnTo>
                    <a:pt x="425" y="168"/>
                  </a:lnTo>
                  <a:lnTo>
                    <a:pt x="428" y="166"/>
                  </a:lnTo>
                  <a:lnTo>
                    <a:pt x="430" y="164"/>
                  </a:lnTo>
                  <a:lnTo>
                    <a:pt x="431" y="160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30" y="144"/>
                  </a:lnTo>
                  <a:lnTo>
                    <a:pt x="425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7"/>
                  </a:lnTo>
                  <a:lnTo>
                    <a:pt x="419" y="100"/>
                  </a:lnTo>
                  <a:lnTo>
                    <a:pt x="423" y="93"/>
                  </a:lnTo>
                  <a:lnTo>
                    <a:pt x="425" y="87"/>
                  </a:lnTo>
                  <a:lnTo>
                    <a:pt x="428" y="84"/>
                  </a:lnTo>
                  <a:lnTo>
                    <a:pt x="433" y="78"/>
                  </a:lnTo>
                  <a:lnTo>
                    <a:pt x="437" y="75"/>
                  </a:lnTo>
                  <a:lnTo>
                    <a:pt x="447" y="71"/>
                  </a:lnTo>
                  <a:lnTo>
                    <a:pt x="459" y="67"/>
                  </a:lnTo>
                  <a:lnTo>
                    <a:pt x="469" y="66"/>
                  </a:lnTo>
                  <a:lnTo>
                    <a:pt x="481" y="66"/>
                  </a:lnTo>
                  <a:lnTo>
                    <a:pt x="495" y="67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6"/>
                  </a:lnTo>
                  <a:lnTo>
                    <a:pt x="545" y="117"/>
                  </a:lnTo>
                  <a:lnTo>
                    <a:pt x="549" y="129"/>
                  </a:lnTo>
                  <a:lnTo>
                    <a:pt x="550" y="142"/>
                  </a:lnTo>
                  <a:lnTo>
                    <a:pt x="549" y="151"/>
                  </a:lnTo>
                  <a:lnTo>
                    <a:pt x="547" y="162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2"/>
                  </a:lnTo>
                  <a:lnTo>
                    <a:pt x="518" y="209"/>
                  </a:lnTo>
                  <a:lnTo>
                    <a:pt x="514" y="213"/>
                  </a:lnTo>
                  <a:lnTo>
                    <a:pt x="507" y="217"/>
                  </a:lnTo>
                  <a:lnTo>
                    <a:pt x="502" y="219"/>
                  </a:lnTo>
                  <a:lnTo>
                    <a:pt x="495" y="220"/>
                  </a:lnTo>
                  <a:lnTo>
                    <a:pt x="478" y="222"/>
                  </a:lnTo>
                  <a:lnTo>
                    <a:pt x="462" y="220"/>
                  </a:lnTo>
                  <a:lnTo>
                    <a:pt x="445" y="215"/>
                  </a:lnTo>
                  <a:lnTo>
                    <a:pt x="438" y="211"/>
                  </a:lnTo>
                  <a:lnTo>
                    <a:pt x="433" y="208"/>
                  </a:lnTo>
                  <a:lnTo>
                    <a:pt x="423" y="200"/>
                  </a:lnTo>
                  <a:lnTo>
                    <a:pt x="387" y="177"/>
                  </a:lnTo>
                  <a:lnTo>
                    <a:pt x="347" y="148"/>
                  </a:lnTo>
                  <a:lnTo>
                    <a:pt x="305" y="117"/>
                  </a:lnTo>
                  <a:lnTo>
                    <a:pt x="264" y="87"/>
                  </a:lnTo>
                  <a:lnTo>
                    <a:pt x="224" y="58"/>
                  </a:lnTo>
                  <a:lnTo>
                    <a:pt x="185" y="35"/>
                  </a:lnTo>
                  <a:lnTo>
                    <a:pt x="166" y="26"/>
                  </a:lnTo>
                  <a:lnTo>
                    <a:pt x="148" y="16"/>
                  </a:lnTo>
                  <a:lnTo>
                    <a:pt x="133" y="11"/>
                  </a:lnTo>
                  <a:lnTo>
                    <a:pt x="117" y="6"/>
                  </a:lnTo>
                  <a:lnTo>
                    <a:pt x="98" y="6"/>
                  </a:lnTo>
                  <a:lnTo>
                    <a:pt x="79" y="9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38" y="33"/>
                  </a:lnTo>
                  <a:lnTo>
                    <a:pt x="29" y="42"/>
                  </a:lnTo>
                  <a:lnTo>
                    <a:pt x="21" y="53"/>
                  </a:lnTo>
                  <a:lnTo>
                    <a:pt x="14" y="64"/>
                  </a:lnTo>
                  <a:lnTo>
                    <a:pt x="7" y="77"/>
                  </a:lnTo>
                  <a:lnTo>
                    <a:pt x="5" y="84"/>
                  </a:lnTo>
                  <a:lnTo>
                    <a:pt x="0" y="89"/>
                  </a:lnTo>
                  <a:lnTo>
                    <a:pt x="0" y="189"/>
                  </a:lnTo>
                  <a:lnTo>
                    <a:pt x="55" y="264"/>
                  </a:lnTo>
                  <a:lnTo>
                    <a:pt x="388" y="264"/>
                  </a:lnTo>
                  <a:lnTo>
                    <a:pt x="387" y="259"/>
                  </a:lnTo>
                  <a:lnTo>
                    <a:pt x="383" y="255"/>
                  </a:lnTo>
                  <a:lnTo>
                    <a:pt x="380" y="251"/>
                  </a:lnTo>
                  <a:lnTo>
                    <a:pt x="376" y="249"/>
                  </a:lnTo>
                  <a:lnTo>
                    <a:pt x="373" y="246"/>
                  </a:lnTo>
                  <a:lnTo>
                    <a:pt x="368" y="244"/>
                  </a:lnTo>
                  <a:lnTo>
                    <a:pt x="355" y="239"/>
                  </a:lnTo>
                  <a:lnTo>
                    <a:pt x="343" y="237"/>
                  </a:lnTo>
                  <a:lnTo>
                    <a:pt x="331" y="239"/>
                  </a:lnTo>
                  <a:lnTo>
                    <a:pt x="321" y="242"/>
                  </a:lnTo>
                  <a:lnTo>
                    <a:pt x="318" y="240"/>
                  </a:lnTo>
                  <a:lnTo>
                    <a:pt x="316" y="239"/>
                  </a:lnTo>
                  <a:lnTo>
                    <a:pt x="312" y="228"/>
                  </a:lnTo>
                  <a:lnTo>
                    <a:pt x="307" y="217"/>
                  </a:lnTo>
                  <a:lnTo>
                    <a:pt x="302" y="211"/>
                  </a:lnTo>
                  <a:lnTo>
                    <a:pt x="299" y="206"/>
                  </a:lnTo>
                  <a:lnTo>
                    <a:pt x="293" y="202"/>
                  </a:lnTo>
                  <a:lnTo>
                    <a:pt x="286" y="198"/>
                  </a:lnTo>
                  <a:lnTo>
                    <a:pt x="283" y="193"/>
                  </a:lnTo>
                  <a:lnTo>
                    <a:pt x="278" y="191"/>
                  </a:lnTo>
                  <a:lnTo>
                    <a:pt x="271" y="189"/>
                  </a:lnTo>
                  <a:lnTo>
                    <a:pt x="264" y="189"/>
                  </a:lnTo>
                  <a:lnTo>
                    <a:pt x="262" y="191"/>
                  </a:lnTo>
                  <a:lnTo>
                    <a:pt x="259" y="193"/>
                  </a:lnTo>
                  <a:lnTo>
                    <a:pt x="259" y="208"/>
                  </a:lnTo>
                  <a:lnTo>
                    <a:pt x="266" y="219"/>
                  </a:lnTo>
                  <a:lnTo>
                    <a:pt x="269" y="229"/>
                  </a:lnTo>
                  <a:lnTo>
                    <a:pt x="268" y="233"/>
                  </a:lnTo>
                  <a:lnTo>
                    <a:pt x="268" y="237"/>
                  </a:lnTo>
                  <a:lnTo>
                    <a:pt x="262" y="242"/>
                  </a:lnTo>
                  <a:lnTo>
                    <a:pt x="255" y="246"/>
                  </a:lnTo>
                  <a:lnTo>
                    <a:pt x="250" y="248"/>
                  </a:lnTo>
                  <a:lnTo>
                    <a:pt x="243" y="248"/>
                  </a:lnTo>
                  <a:lnTo>
                    <a:pt x="236" y="246"/>
                  </a:lnTo>
                  <a:lnTo>
                    <a:pt x="231" y="244"/>
                  </a:lnTo>
                  <a:lnTo>
                    <a:pt x="226" y="240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6" y="215"/>
                  </a:lnTo>
                  <a:lnTo>
                    <a:pt x="228" y="208"/>
                  </a:lnTo>
                  <a:lnTo>
                    <a:pt x="228" y="198"/>
                  </a:lnTo>
                  <a:lnTo>
                    <a:pt x="226" y="184"/>
                  </a:lnTo>
                  <a:lnTo>
                    <a:pt x="221" y="164"/>
                  </a:lnTo>
                  <a:lnTo>
                    <a:pt x="212" y="153"/>
                  </a:lnTo>
                  <a:lnTo>
                    <a:pt x="204" y="142"/>
                  </a:lnTo>
                  <a:lnTo>
                    <a:pt x="198" y="137"/>
                  </a:lnTo>
                  <a:lnTo>
                    <a:pt x="193" y="133"/>
                  </a:lnTo>
                  <a:lnTo>
                    <a:pt x="188" y="131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1" y="124"/>
                  </a:lnTo>
                  <a:lnTo>
                    <a:pt x="167" y="128"/>
                  </a:lnTo>
                  <a:lnTo>
                    <a:pt x="166" y="133"/>
                  </a:lnTo>
                  <a:lnTo>
                    <a:pt x="166" y="138"/>
                  </a:lnTo>
                  <a:lnTo>
                    <a:pt x="169" y="148"/>
                  </a:lnTo>
                  <a:lnTo>
                    <a:pt x="173" y="157"/>
                  </a:lnTo>
                  <a:lnTo>
                    <a:pt x="174" y="168"/>
                  </a:lnTo>
                  <a:lnTo>
                    <a:pt x="174" y="180"/>
                  </a:lnTo>
                  <a:lnTo>
                    <a:pt x="167" y="195"/>
                  </a:lnTo>
                  <a:lnTo>
                    <a:pt x="159" y="206"/>
                  </a:lnTo>
                  <a:lnTo>
                    <a:pt x="154" y="211"/>
                  </a:lnTo>
                  <a:lnTo>
                    <a:pt x="148" y="215"/>
                  </a:lnTo>
                  <a:lnTo>
                    <a:pt x="140" y="219"/>
                  </a:lnTo>
                  <a:lnTo>
                    <a:pt x="131" y="220"/>
                  </a:lnTo>
                  <a:lnTo>
                    <a:pt x="121" y="222"/>
                  </a:lnTo>
                  <a:lnTo>
                    <a:pt x="109" y="222"/>
                  </a:lnTo>
                  <a:lnTo>
                    <a:pt x="98" y="220"/>
                  </a:lnTo>
                  <a:lnTo>
                    <a:pt x="86" y="219"/>
                  </a:lnTo>
                  <a:lnTo>
                    <a:pt x="79" y="215"/>
                  </a:lnTo>
                  <a:lnTo>
                    <a:pt x="69" y="206"/>
                  </a:lnTo>
                  <a:lnTo>
                    <a:pt x="62" y="197"/>
                  </a:lnTo>
                  <a:lnTo>
                    <a:pt x="55" y="184"/>
                  </a:lnTo>
                  <a:lnTo>
                    <a:pt x="52" y="173"/>
                  </a:lnTo>
                  <a:lnTo>
                    <a:pt x="48" y="160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0" y="120"/>
                  </a:lnTo>
                  <a:lnTo>
                    <a:pt x="55" y="109"/>
                  </a:lnTo>
                  <a:lnTo>
                    <a:pt x="60" y="97"/>
                  </a:lnTo>
                  <a:lnTo>
                    <a:pt x="66" y="87"/>
                  </a:lnTo>
                  <a:lnTo>
                    <a:pt x="74" y="78"/>
                  </a:lnTo>
                  <a:lnTo>
                    <a:pt x="83" y="73"/>
                  </a:lnTo>
                  <a:lnTo>
                    <a:pt x="93" y="67"/>
                  </a:lnTo>
                  <a:lnTo>
                    <a:pt x="105" y="66"/>
                  </a:lnTo>
                  <a:lnTo>
                    <a:pt x="117" y="66"/>
                  </a:lnTo>
                  <a:lnTo>
                    <a:pt x="123" y="66"/>
                  </a:lnTo>
                  <a:lnTo>
                    <a:pt x="131" y="66"/>
                  </a:lnTo>
                  <a:lnTo>
                    <a:pt x="143" y="71"/>
                  </a:lnTo>
                  <a:lnTo>
                    <a:pt x="162" y="80"/>
                  </a:lnTo>
                  <a:lnTo>
                    <a:pt x="221" y="120"/>
                  </a:lnTo>
                  <a:lnTo>
                    <a:pt x="286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6" name="Freeform 39"/>
            <p:cNvSpPr>
              <a:spLocks/>
            </p:cNvSpPr>
            <p:nvPr/>
          </p:nvSpPr>
          <p:spPr bwMode="auto">
            <a:xfrm rot="-5400000">
              <a:off x="474" y="2987"/>
              <a:ext cx="339" cy="131"/>
            </a:xfrm>
            <a:custGeom>
              <a:avLst/>
              <a:gdLst>
                <a:gd name="T0" fmla="*/ 1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0 w 588"/>
                <a:gd name="T59" fmla="*/ 1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9" y="0"/>
                  </a:lnTo>
                  <a:lnTo>
                    <a:pt x="588" y="53"/>
                  </a:lnTo>
                  <a:lnTo>
                    <a:pt x="588" y="262"/>
                  </a:lnTo>
                  <a:lnTo>
                    <a:pt x="578" y="255"/>
                  </a:lnTo>
                  <a:lnTo>
                    <a:pt x="573" y="248"/>
                  </a:lnTo>
                  <a:lnTo>
                    <a:pt x="569" y="246"/>
                  </a:lnTo>
                  <a:lnTo>
                    <a:pt x="566" y="244"/>
                  </a:lnTo>
                  <a:lnTo>
                    <a:pt x="561" y="242"/>
                  </a:lnTo>
                  <a:lnTo>
                    <a:pt x="556" y="242"/>
                  </a:lnTo>
                  <a:lnTo>
                    <a:pt x="544" y="246"/>
                  </a:lnTo>
                  <a:lnTo>
                    <a:pt x="526" y="253"/>
                  </a:lnTo>
                  <a:lnTo>
                    <a:pt x="506" y="257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7" y="262"/>
                  </a:lnTo>
                  <a:lnTo>
                    <a:pt x="412" y="253"/>
                  </a:lnTo>
                  <a:lnTo>
                    <a:pt x="395" y="246"/>
                  </a:lnTo>
                  <a:lnTo>
                    <a:pt x="376" y="242"/>
                  </a:lnTo>
                  <a:lnTo>
                    <a:pt x="352" y="242"/>
                  </a:lnTo>
                  <a:lnTo>
                    <a:pt x="330" y="244"/>
                  </a:lnTo>
                  <a:lnTo>
                    <a:pt x="307" y="249"/>
                  </a:lnTo>
                  <a:lnTo>
                    <a:pt x="293" y="255"/>
                  </a:lnTo>
                  <a:lnTo>
                    <a:pt x="280" y="258"/>
                  </a:lnTo>
                  <a:lnTo>
                    <a:pt x="276" y="255"/>
                  </a:lnTo>
                  <a:lnTo>
                    <a:pt x="274" y="253"/>
                  </a:lnTo>
                  <a:lnTo>
                    <a:pt x="273" y="249"/>
                  </a:lnTo>
                  <a:lnTo>
                    <a:pt x="273" y="248"/>
                  </a:lnTo>
                  <a:lnTo>
                    <a:pt x="278" y="231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2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4" y="186"/>
                  </a:lnTo>
                  <a:lnTo>
                    <a:pt x="323" y="182"/>
                  </a:lnTo>
                  <a:lnTo>
                    <a:pt x="331" y="178"/>
                  </a:lnTo>
                  <a:lnTo>
                    <a:pt x="342" y="177"/>
                  </a:lnTo>
                  <a:lnTo>
                    <a:pt x="352" y="175"/>
                  </a:lnTo>
                  <a:lnTo>
                    <a:pt x="362" y="175"/>
                  </a:lnTo>
                  <a:lnTo>
                    <a:pt x="364" y="173"/>
                  </a:lnTo>
                  <a:lnTo>
                    <a:pt x="366" y="173"/>
                  </a:lnTo>
                  <a:lnTo>
                    <a:pt x="368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1" y="124"/>
                  </a:lnTo>
                  <a:lnTo>
                    <a:pt x="390" y="113"/>
                  </a:lnTo>
                  <a:lnTo>
                    <a:pt x="400" y="106"/>
                  </a:lnTo>
                  <a:lnTo>
                    <a:pt x="409" y="100"/>
                  </a:lnTo>
                  <a:lnTo>
                    <a:pt x="416" y="98"/>
                  </a:lnTo>
                  <a:lnTo>
                    <a:pt x="419" y="96"/>
                  </a:lnTo>
                  <a:lnTo>
                    <a:pt x="425" y="96"/>
                  </a:lnTo>
                  <a:lnTo>
                    <a:pt x="428" y="96"/>
                  </a:lnTo>
                  <a:lnTo>
                    <a:pt x="430" y="100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3"/>
                  </a:lnTo>
                  <a:lnTo>
                    <a:pt x="430" y="118"/>
                  </a:lnTo>
                  <a:lnTo>
                    <a:pt x="425" y="129"/>
                  </a:lnTo>
                  <a:lnTo>
                    <a:pt x="421" y="138"/>
                  </a:lnTo>
                  <a:lnTo>
                    <a:pt x="419" y="147"/>
                  </a:lnTo>
                  <a:lnTo>
                    <a:pt x="419" y="155"/>
                  </a:lnTo>
                  <a:lnTo>
                    <a:pt x="419" y="164"/>
                  </a:lnTo>
                  <a:lnTo>
                    <a:pt x="423" y="169"/>
                  </a:lnTo>
                  <a:lnTo>
                    <a:pt x="425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7" y="187"/>
                  </a:lnTo>
                  <a:lnTo>
                    <a:pt x="447" y="193"/>
                  </a:lnTo>
                  <a:lnTo>
                    <a:pt x="459" y="197"/>
                  </a:lnTo>
                  <a:lnTo>
                    <a:pt x="469" y="197"/>
                  </a:lnTo>
                  <a:lnTo>
                    <a:pt x="481" y="198"/>
                  </a:lnTo>
                  <a:lnTo>
                    <a:pt x="495" y="197"/>
                  </a:lnTo>
                  <a:lnTo>
                    <a:pt x="502" y="197"/>
                  </a:lnTo>
                  <a:lnTo>
                    <a:pt x="511" y="193"/>
                  </a:lnTo>
                  <a:lnTo>
                    <a:pt x="519" y="189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5" y="146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49" y="111"/>
                  </a:lnTo>
                  <a:lnTo>
                    <a:pt x="547" y="102"/>
                  </a:lnTo>
                  <a:lnTo>
                    <a:pt x="542" y="86"/>
                  </a:lnTo>
                  <a:lnTo>
                    <a:pt x="535" y="73"/>
                  </a:lnTo>
                  <a:lnTo>
                    <a:pt x="528" y="62"/>
                  </a:lnTo>
                  <a:lnTo>
                    <a:pt x="518" y="53"/>
                  </a:lnTo>
                  <a:lnTo>
                    <a:pt x="507" y="46"/>
                  </a:lnTo>
                  <a:lnTo>
                    <a:pt x="495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5" y="49"/>
                  </a:lnTo>
                  <a:lnTo>
                    <a:pt x="438" y="51"/>
                  </a:lnTo>
                  <a:lnTo>
                    <a:pt x="433" y="55"/>
                  </a:lnTo>
                  <a:lnTo>
                    <a:pt x="423" y="62"/>
                  </a:lnTo>
                  <a:lnTo>
                    <a:pt x="387" y="87"/>
                  </a:lnTo>
                  <a:lnTo>
                    <a:pt x="347" y="116"/>
                  </a:lnTo>
                  <a:lnTo>
                    <a:pt x="305" y="146"/>
                  </a:lnTo>
                  <a:lnTo>
                    <a:pt x="264" y="177"/>
                  </a:lnTo>
                  <a:lnTo>
                    <a:pt x="224" y="204"/>
                  </a:lnTo>
                  <a:lnTo>
                    <a:pt x="185" y="228"/>
                  </a:lnTo>
                  <a:lnTo>
                    <a:pt x="166" y="237"/>
                  </a:lnTo>
                  <a:lnTo>
                    <a:pt x="148" y="246"/>
                  </a:lnTo>
                  <a:lnTo>
                    <a:pt x="133" y="251"/>
                  </a:lnTo>
                  <a:lnTo>
                    <a:pt x="117" y="257"/>
                  </a:lnTo>
                  <a:lnTo>
                    <a:pt x="98" y="257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1"/>
                  </a:lnTo>
                  <a:lnTo>
                    <a:pt x="29" y="220"/>
                  </a:lnTo>
                  <a:lnTo>
                    <a:pt x="21" y="209"/>
                  </a:lnTo>
                  <a:lnTo>
                    <a:pt x="14" y="198"/>
                  </a:lnTo>
                  <a:lnTo>
                    <a:pt x="7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5" y="0"/>
                  </a:lnTo>
                  <a:lnTo>
                    <a:pt x="388" y="0"/>
                  </a:lnTo>
                  <a:lnTo>
                    <a:pt x="387" y="4"/>
                  </a:lnTo>
                  <a:lnTo>
                    <a:pt x="383" y="9"/>
                  </a:lnTo>
                  <a:lnTo>
                    <a:pt x="380" y="13"/>
                  </a:lnTo>
                  <a:lnTo>
                    <a:pt x="376" y="15"/>
                  </a:lnTo>
                  <a:lnTo>
                    <a:pt x="373" y="16"/>
                  </a:lnTo>
                  <a:lnTo>
                    <a:pt x="368" y="18"/>
                  </a:lnTo>
                  <a:lnTo>
                    <a:pt x="355" y="24"/>
                  </a:lnTo>
                  <a:lnTo>
                    <a:pt x="343" y="25"/>
                  </a:lnTo>
                  <a:lnTo>
                    <a:pt x="331" y="24"/>
                  </a:lnTo>
                  <a:lnTo>
                    <a:pt x="321" y="22"/>
                  </a:lnTo>
                  <a:lnTo>
                    <a:pt x="318" y="24"/>
                  </a:lnTo>
                  <a:lnTo>
                    <a:pt x="316" y="25"/>
                  </a:lnTo>
                  <a:lnTo>
                    <a:pt x="312" y="36"/>
                  </a:lnTo>
                  <a:lnTo>
                    <a:pt x="307" y="47"/>
                  </a:lnTo>
                  <a:lnTo>
                    <a:pt x="302" y="53"/>
                  </a:lnTo>
                  <a:lnTo>
                    <a:pt x="299" y="56"/>
                  </a:lnTo>
                  <a:lnTo>
                    <a:pt x="293" y="62"/>
                  </a:lnTo>
                  <a:lnTo>
                    <a:pt x="286" y="66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3"/>
                  </a:lnTo>
                  <a:lnTo>
                    <a:pt x="264" y="73"/>
                  </a:lnTo>
                  <a:lnTo>
                    <a:pt x="262" y="71"/>
                  </a:lnTo>
                  <a:lnTo>
                    <a:pt x="259" y="69"/>
                  </a:lnTo>
                  <a:lnTo>
                    <a:pt x="259" y="56"/>
                  </a:lnTo>
                  <a:lnTo>
                    <a:pt x="266" y="44"/>
                  </a:lnTo>
                  <a:lnTo>
                    <a:pt x="269" y="33"/>
                  </a:lnTo>
                  <a:lnTo>
                    <a:pt x="268" y="29"/>
                  </a:lnTo>
                  <a:lnTo>
                    <a:pt x="268" y="25"/>
                  </a:lnTo>
                  <a:lnTo>
                    <a:pt x="262" y="20"/>
                  </a:lnTo>
                  <a:lnTo>
                    <a:pt x="255" y="18"/>
                  </a:lnTo>
                  <a:lnTo>
                    <a:pt x="250" y="16"/>
                  </a:lnTo>
                  <a:lnTo>
                    <a:pt x="243" y="16"/>
                  </a:lnTo>
                  <a:lnTo>
                    <a:pt x="236" y="18"/>
                  </a:lnTo>
                  <a:lnTo>
                    <a:pt x="231" y="20"/>
                  </a:lnTo>
                  <a:lnTo>
                    <a:pt x="226" y="24"/>
                  </a:lnTo>
                  <a:lnTo>
                    <a:pt x="221" y="29"/>
                  </a:lnTo>
                  <a:lnTo>
                    <a:pt x="224" y="38"/>
                  </a:lnTo>
                  <a:lnTo>
                    <a:pt x="226" y="47"/>
                  </a:lnTo>
                  <a:lnTo>
                    <a:pt x="228" y="55"/>
                  </a:lnTo>
                  <a:lnTo>
                    <a:pt x="228" y="64"/>
                  </a:lnTo>
                  <a:lnTo>
                    <a:pt x="226" y="80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4" y="122"/>
                  </a:lnTo>
                  <a:lnTo>
                    <a:pt x="198" y="127"/>
                  </a:lnTo>
                  <a:lnTo>
                    <a:pt x="193" y="131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7"/>
                  </a:lnTo>
                  <a:lnTo>
                    <a:pt x="171" y="138"/>
                  </a:lnTo>
                  <a:lnTo>
                    <a:pt x="169" y="137"/>
                  </a:lnTo>
                  <a:lnTo>
                    <a:pt x="167" y="137"/>
                  </a:lnTo>
                  <a:lnTo>
                    <a:pt x="166" y="133"/>
                  </a:lnTo>
                  <a:lnTo>
                    <a:pt x="166" y="131"/>
                  </a:lnTo>
                  <a:lnTo>
                    <a:pt x="166" y="124"/>
                  </a:lnTo>
                  <a:lnTo>
                    <a:pt x="169" y="116"/>
                  </a:lnTo>
                  <a:lnTo>
                    <a:pt x="173" y="107"/>
                  </a:lnTo>
                  <a:lnTo>
                    <a:pt x="174" y="96"/>
                  </a:lnTo>
                  <a:lnTo>
                    <a:pt x="174" y="82"/>
                  </a:lnTo>
                  <a:lnTo>
                    <a:pt x="167" y="67"/>
                  </a:lnTo>
                  <a:lnTo>
                    <a:pt x="159" y="56"/>
                  </a:lnTo>
                  <a:lnTo>
                    <a:pt x="154" y="53"/>
                  </a:lnTo>
                  <a:lnTo>
                    <a:pt x="148" y="47"/>
                  </a:lnTo>
                  <a:lnTo>
                    <a:pt x="140" y="46"/>
                  </a:lnTo>
                  <a:lnTo>
                    <a:pt x="131" y="42"/>
                  </a:lnTo>
                  <a:lnTo>
                    <a:pt x="121" y="40"/>
                  </a:lnTo>
                  <a:lnTo>
                    <a:pt x="109" y="40"/>
                  </a:lnTo>
                  <a:lnTo>
                    <a:pt x="98" y="42"/>
                  </a:lnTo>
                  <a:lnTo>
                    <a:pt x="86" y="46"/>
                  </a:lnTo>
                  <a:lnTo>
                    <a:pt x="79" y="49"/>
                  </a:lnTo>
                  <a:lnTo>
                    <a:pt x="69" y="56"/>
                  </a:lnTo>
                  <a:lnTo>
                    <a:pt x="62" y="67"/>
                  </a:lnTo>
                  <a:lnTo>
                    <a:pt x="55" y="78"/>
                  </a:lnTo>
                  <a:lnTo>
                    <a:pt x="52" y="91"/>
                  </a:lnTo>
                  <a:lnTo>
                    <a:pt x="48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0" y="142"/>
                  </a:lnTo>
                  <a:lnTo>
                    <a:pt x="55" y="155"/>
                  </a:lnTo>
                  <a:lnTo>
                    <a:pt x="60" y="166"/>
                  </a:lnTo>
                  <a:lnTo>
                    <a:pt x="66" y="175"/>
                  </a:lnTo>
                  <a:lnTo>
                    <a:pt x="74" y="184"/>
                  </a:lnTo>
                  <a:lnTo>
                    <a:pt x="83" y="191"/>
                  </a:lnTo>
                  <a:lnTo>
                    <a:pt x="93" y="195"/>
                  </a:lnTo>
                  <a:lnTo>
                    <a:pt x="105" y="198"/>
                  </a:lnTo>
                  <a:lnTo>
                    <a:pt x="117" y="198"/>
                  </a:lnTo>
                  <a:lnTo>
                    <a:pt x="123" y="198"/>
                  </a:lnTo>
                  <a:lnTo>
                    <a:pt x="131" y="197"/>
                  </a:lnTo>
                  <a:lnTo>
                    <a:pt x="143" y="193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6" y="96"/>
                  </a:lnTo>
                  <a:lnTo>
                    <a:pt x="354" y="53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7" name="Freeform 40"/>
            <p:cNvSpPr>
              <a:spLocks/>
            </p:cNvSpPr>
            <p:nvPr/>
          </p:nvSpPr>
          <p:spPr bwMode="auto">
            <a:xfrm rot="-5400000">
              <a:off x="340" y="2647"/>
              <a:ext cx="339" cy="132"/>
            </a:xfrm>
            <a:custGeom>
              <a:avLst/>
              <a:gdLst>
                <a:gd name="T0" fmla="*/ 0 w 589"/>
                <a:gd name="T1" fmla="*/ 0 h 264"/>
                <a:gd name="T2" fmla="*/ 1 w 589"/>
                <a:gd name="T3" fmla="*/ 1 h 264"/>
                <a:gd name="T4" fmla="*/ 1 w 589"/>
                <a:gd name="T5" fmla="*/ 1 h 264"/>
                <a:gd name="T6" fmla="*/ 1 w 589"/>
                <a:gd name="T7" fmla="*/ 1 h 264"/>
                <a:gd name="T8" fmla="*/ 1 w 589"/>
                <a:gd name="T9" fmla="*/ 1 h 264"/>
                <a:gd name="T10" fmla="*/ 1 w 589"/>
                <a:gd name="T11" fmla="*/ 1 h 264"/>
                <a:gd name="T12" fmla="*/ 1 w 589"/>
                <a:gd name="T13" fmla="*/ 1 h 264"/>
                <a:gd name="T14" fmla="*/ 1 w 589"/>
                <a:gd name="T15" fmla="*/ 1 h 264"/>
                <a:gd name="T16" fmla="*/ 1 w 589"/>
                <a:gd name="T17" fmla="*/ 1 h 264"/>
                <a:gd name="T18" fmla="*/ 1 w 589"/>
                <a:gd name="T19" fmla="*/ 1 h 264"/>
                <a:gd name="T20" fmla="*/ 1 w 589"/>
                <a:gd name="T21" fmla="*/ 1 h 264"/>
                <a:gd name="T22" fmla="*/ 1 w 589"/>
                <a:gd name="T23" fmla="*/ 1 h 264"/>
                <a:gd name="T24" fmla="*/ 1 w 589"/>
                <a:gd name="T25" fmla="*/ 1 h 264"/>
                <a:gd name="T26" fmla="*/ 1 w 589"/>
                <a:gd name="T27" fmla="*/ 1 h 264"/>
                <a:gd name="T28" fmla="*/ 1 w 589"/>
                <a:gd name="T29" fmla="*/ 1 h 264"/>
                <a:gd name="T30" fmla="*/ 1 w 589"/>
                <a:gd name="T31" fmla="*/ 1 h 264"/>
                <a:gd name="T32" fmla="*/ 1 w 589"/>
                <a:gd name="T33" fmla="*/ 1 h 264"/>
                <a:gd name="T34" fmla="*/ 1 w 589"/>
                <a:gd name="T35" fmla="*/ 1 h 264"/>
                <a:gd name="T36" fmla="*/ 1 w 589"/>
                <a:gd name="T37" fmla="*/ 1 h 264"/>
                <a:gd name="T38" fmla="*/ 1 w 589"/>
                <a:gd name="T39" fmla="*/ 1 h 264"/>
                <a:gd name="T40" fmla="*/ 1 w 589"/>
                <a:gd name="T41" fmla="*/ 1 h 264"/>
                <a:gd name="T42" fmla="*/ 1 w 589"/>
                <a:gd name="T43" fmla="*/ 1 h 264"/>
                <a:gd name="T44" fmla="*/ 1 w 589"/>
                <a:gd name="T45" fmla="*/ 1 h 264"/>
                <a:gd name="T46" fmla="*/ 1 w 589"/>
                <a:gd name="T47" fmla="*/ 1 h 264"/>
                <a:gd name="T48" fmla="*/ 1 w 589"/>
                <a:gd name="T49" fmla="*/ 1 h 264"/>
                <a:gd name="T50" fmla="*/ 1 w 589"/>
                <a:gd name="T51" fmla="*/ 1 h 264"/>
                <a:gd name="T52" fmla="*/ 1 w 589"/>
                <a:gd name="T53" fmla="*/ 1 h 264"/>
                <a:gd name="T54" fmla="*/ 1 w 589"/>
                <a:gd name="T55" fmla="*/ 1 h 264"/>
                <a:gd name="T56" fmla="*/ 1 w 589"/>
                <a:gd name="T57" fmla="*/ 1 h 264"/>
                <a:gd name="T58" fmla="*/ 1 w 589"/>
                <a:gd name="T59" fmla="*/ 1 h 264"/>
                <a:gd name="T60" fmla="*/ 1 w 589"/>
                <a:gd name="T61" fmla="*/ 1 h 264"/>
                <a:gd name="T62" fmla="*/ 1 w 589"/>
                <a:gd name="T63" fmla="*/ 1 h 264"/>
                <a:gd name="T64" fmla="*/ 1 w 589"/>
                <a:gd name="T65" fmla="*/ 1 h 264"/>
                <a:gd name="T66" fmla="*/ 1 w 589"/>
                <a:gd name="T67" fmla="*/ 1 h 264"/>
                <a:gd name="T68" fmla="*/ 1 w 589"/>
                <a:gd name="T69" fmla="*/ 1 h 264"/>
                <a:gd name="T70" fmla="*/ 1 w 589"/>
                <a:gd name="T71" fmla="*/ 1 h 264"/>
                <a:gd name="T72" fmla="*/ 1 w 589"/>
                <a:gd name="T73" fmla="*/ 1 h 264"/>
                <a:gd name="T74" fmla="*/ 1 w 589"/>
                <a:gd name="T75" fmla="*/ 1 h 264"/>
                <a:gd name="T76" fmla="*/ 1 w 589"/>
                <a:gd name="T77" fmla="*/ 1 h 264"/>
                <a:gd name="T78" fmla="*/ 1 w 589"/>
                <a:gd name="T79" fmla="*/ 1 h 264"/>
                <a:gd name="T80" fmla="*/ 1 w 589"/>
                <a:gd name="T81" fmla="*/ 1 h 264"/>
                <a:gd name="T82" fmla="*/ 1 w 589"/>
                <a:gd name="T83" fmla="*/ 1 h 264"/>
                <a:gd name="T84" fmla="*/ 1 w 589"/>
                <a:gd name="T85" fmla="*/ 1 h 264"/>
                <a:gd name="T86" fmla="*/ 1 w 589"/>
                <a:gd name="T87" fmla="*/ 1 h 264"/>
                <a:gd name="T88" fmla="*/ 1 w 589"/>
                <a:gd name="T89" fmla="*/ 1 h 264"/>
                <a:gd name="T90" fmla="*/ 1 w 589"/>
                <a:gd name="T91" fmla="*/ 1 h 264"/>
                <a:gd name="T92" fmla="*/ 1 w 589"/>
                <a:gd name="T93" fmla="*/ 1 h 264"/>
                <a:gd name="T94" fmla="*/ 1 w 589"/>
                <a:gd name="T95" fmla="*/ 1 h 264"/>
                <a:gd name="T96" fmla="*/ 1 w 589"/>
                <a:gd name="T97" fmla="*/ 1 h 264"/>
                <a:gd name="T98" fmla="*/ 1 w 589"/>
                <a:gd name="T99" fmla="*/ 1 h 264"/>
                <a:gd name="T100" fmla="*/ 1 w 589"/>
                <a:gd name="T101" fmla="*/ 1 h 264"/>
                <a:gd name="T102" fmla="*/ 1 w 589"/>
                <a:gd name="T103" fmla="*/ 1 h 264"/>
                <a:gd name="T104" fmla="*/ 1 w 589"/>
                <a:gd name="T105" fmla="*/ 1 h 264"/>
                <a:gd name="T106" fmla="*/ 1 w 589"/>
                <a:gd name="T107" fmla="*/ 1 h 264"/>
                <a:gd name="T108" fmla="*/ 1 w 589"/>
                <a:gd name="T109" fmla="*/ 1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9"/>
                <a:gd name="T166" fmla="*/ 0 h 264"/>
                <a:gd name="T167" fmla="*/ 589 w 589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9" h="264">
                  <a:moveTo>
                    <a:pt x="161" y="264"/>
                  </a:moveTo>
                  <a:lnTo>
                    <a:pt x="40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9" y="7"/>
                  </a:lnTo>
                  <a:lnTo>
                    <a:pt x="16" y="15"/>
                  </a:lnTo>
                  <a:lnTo>
                    <a:pt x="19" y="18"/>
                  </a:lnTo>
                  <a:lnTo>
                    <a:pt x="23" y="20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44" y="16"/>
                  </a:lnTo>
                  <a:lnTo>
                    <a:pt x="63" y="9"/>
                  </a:lnTo>
                  <a:lnTo>
                    <a:pt x="82" y="6"/>
                  </a:lnTo>
                  <a:lnTo>
                    <a:pt x="109" y="2"/>
                  </a:lnTo>
                  <a:lnTo>
                    <a:pt x="135" y="0"/>
                  </a:lnTo>
                  <a:lnTo>
                    <a:pt x="152" y="2"/>
                  </a:lnTo>
                  <a:lnTo>
                    <a:pt x="175" y="9"/>
                  </a:lnTo>
                  <a:lnTo>
                    <a:pt x="194" y="16"/>
                  </a:lnTo>
                  <a:lnTo>
                    <a:pt x="202" y="20"/>
                  </a:lnTo>
                  <a:lnTo>
                    <a:pt x="211" y="20"/>
                  </a:lnTo>
                  <a:lnTo>
                    <a:pt x="223" y="22"/>
                  </a:lnTo>
                  <a:lnTo>
                    <a:pt x="237" y="20"/>
                  </a:lnTo>
                  <a:lnTo>
                    <a:pt x="257" y="18"/>
                  </a:lnTo>
                  <a:lnTo>
                    <a:pt x="282" y="15"/>
                  </a:lnTo>
                  <a:lnTo>
                    <a:pt x="295" y="7"/>
                  </a:lnTo>
                  <a:lnTo>
                    <a:pt x="308" y="4"/>
                  </a:lnTo>
                  <a:lnTo>
                    <a:pt x="313" y="7"/>
                  </a:lnTo>
                  <a:lnTo>
                    <a:pt x="314" y="11"/>
                  </a:lnTo>
                  <a:lnTo>
                    <a:pt x="316" y="13"/>
                  </a:lnTo>
                  <a:lnTo>
                    <a:pt x="316" y="16"/>
                  </a:lnTo>
                  <a:lnTo>
                    <a:pt x="309" y="33"/>
                  </a:lnTo>
                  <a:lnTo>
                    <a:pt x="306" y="42"/>
                  </a:lnTo>
                  <a:lnTo>
                    <a:pt x="301" y="49"/>
                  </a:lnTo>
                  <a:lnTo>
                    <a:pt x="292" y="60"/>
                  </a:lnTo>
                  <a:lnTo>
                    <a:pt x="287" y="67"/>
                  </a:lnTo>
                  <a:lnTo>
                    <a:pt x="280" y="73"/>
                  </a:lnTo>
                  <a:lnTo>
                    <a:pt x="273" y="77"/>
                  </a:lnTo>
                  <a:lnTo>
                    <a:pt x="266" y="80"/>
                  </a:lnTo>
                  <a:lnTo>
                    <a:pt x="256" y="84"/>
                  </a:lnTo>
                  <a:lnTo>
                    <a:pt x="247" y="86"/>
                  </a:lnTo>
                  <a:lnTo>
                    <a:pt x="237" y="87"/>
                  </a:lnTo>
                  <a:lnTo>
                    <a:pt x="226" y="87"/>
                  </a:lnTo>
                  <a:lnTo>
                    <a:pt x="223" y="91"/>
                  </a:lnTo>
                  <a:lnTo>
                    <a:pt x="221" y="91"/>
                  </a:lnTo>
                  <a:lnTo>
                    <a:pt x="220" y="102"/>
                  </a:lnTo>
                  <a:lnTo>
                    <a:pt x="216" y="120"/>
                  </a:lnTo>
                  <a:lnTo>
                    <a:pt x="211" y="129"/>
                  </a:lnTo>
                  <a:lnTo>
                    <a:pt x="206" y="140"/>
                  </a:lnTo>
                  <a:lnTo>
                    <a:pt x="197" y="149"/>
                  </a:lnTo>
                  <a:lnTo>
                    <a:pt x="187" y="157"/>
                  </a:lnTo>
                  <a:lnTo>
                    <a:pt x="178" y="162"/>
                  </a:lnTo>
                  <a:lnTo>
                    <a:pt x="173" y="166"/>
                  </a:lnTo>
                  <a:lnTo>
                    <a:pt x="168" y="166"/>
                  </a:lnTo>
                  <a:lnTo>
                    <a:pt x="163" y="168"/>
                  </a:lnTo>
                  <a:lnTo>
                    <a:pt x="161" y="166"/>
                  </a:lnTo>
                  <a:lnTo>
                    <a:pt x="157" y="164"/>
                  </a:lnTo>
                  <a:lnTo>
                    <a:pt x="157" y="160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4"/>
                  </a:lnTo>
                  <a:lnTo>
                    <a:pt x="164" y="133"/>
                  </a:lnTo>
                  <a:lnTo>
                    <a:pt x="168" y="124"/>
                  </a:lnTo>
                  <a:lnTo>
                    <a:pt x="169" y="115"/>
                  </a:lnTo>
                  <a:lnTo>
                    <a:pt x="169" y="107"/>
                  </a:lnTo>
                  <a:lnTo>
                    <a:pt x="168" y="100"/>
                  </a:lnTo>
                  <a:lnTo>
                    <a:pt x="166" y="93"/>
                  </a:lnTo>
                  <a:lnTo>
                    <a:pt x="163" y="87"/>
                  </a:lnTo>
                  <a:lnTo>
                    <a:pt x="159" y="84"/>
                  </a:lnTo>
                  <a:lnTo>
                    <a:pt x="156" y="78"/>
                  </a:lnTo>
                  <a:lnTo>
                    <a:pt x="151" y="75"/>
                  </a:lnTo>
                  <a:lnTo>
                    <a:pt x="140" y="71"/>
                  </a:lnTo>
                  <a:lnTo>
                    <a:pt x="130" y="67"/>
                  </a:lnTo>
                  <a:lnTo>
                    <a:pt x="118" y="66"/>
                  </a:lnTo>
                  <a:lnTo>
                    <a:pt x="107" y="66"/>
                  </a:lnTo>
                  <a:lnTo>
                    <a:pt x="94" y="67"/>
                  </a:lnTo>
                  <a:lnTo>
                    <a:pt x="87" y="67"/>
                  </a:lnTo>
                  <a:lnTo>
                    <a:pt x="78" y="69"/>
                  </a:lnTo>
                  <a:lnTo>
                    <a:pt x="69" y="75"/>
                  </a:lnTo>
                  <a:lnTo>
                    <a:pt x="61" y="82"/>
                  </a:lnTo>
                  <a:lnTo>
                    <a:pt x="52" y="93"/>
                  </a:lnTo>
                  <a:lnTo>
                    <a:pt x="47" y="106"/>
                  </a:lnTo>
                  <a:lnTo>
                    <a:pt x="42" y="117"/>
                  </a:lnTo>
                  <a:lnTo>
                    <a:pt x="38" y="129"/>
                  </a:lnTo>
                  <a:lnTo>
                    <a:pt x="38" y="142"/>
                  </a:lnTo>
                  <a:lnTo>
                    <a:pt x="38" y="151"/>
                  </a:lnTo>
                  <a:lnTo>
                    <a:pt x="40" y="162"/>
                  </a:lnTo>
                  <a:lnTo>
                    <a:pt x="47" y="178"/>
                  </a:lnTo>
                  <a:lnTo>
                    <a:pt x="54" y="191"/>
                  </a:lnTo>
                  <a:lnTo>
                    <a:pt x="61" y="202"/>
                  </a:lnTo>
                  <a:lnTo>
                    <a:pt x="69" y="209"/>
                  </a:lnTo>
                  <a:lnTo>
                    <a:pt x="75" y="213"/>
                  </a:lnTo>
                  <a:lnTo>
                    <a:pt x="80" y="217"/>
                  </a:lnTo>
                  <a:lnTo>
                    <a:pt x="87" y="219"/>
                  </a:lnTo>
                  <a:lnTo>
                    <a:pt x="92" y="220"/>
                  </a:lnTo>
                  <a:lnTo>
                    <a:pt x="109" y="222"/>
                  </a:lnTo>
                  <a:lnTo>
                    <a:pt x="126" y="220"/>
                  </a:lnTo>
                  <a:lnTo>
                    <a:pt x="142" y="215"/>
                  </a:lnTo>
                  <a:lnTo>
                    <a:pt x="149" y="211"/>
                  </a:lnTo>
                  <a:lnTo>
                    <a:pt x="154" y="208"/>
                  </a:lnTo>
                  <a:lnTo>
                    <a:pt x="164" y="200"/>
                  </a:lnTo>
                  <a:lnTo>
                    <a:pt x="201" y="177"/>
                  </a:lnTo>
                  <a:lnTo>
                    <a:pt x="240" y="148"/>
                  </a:lnTo>
                  <a:lnTo>
                    <a:pt x="282" y="117"/>
                  </a:lnTo>
                  <a:lnTo>
                    <a:pt x="323" y="87"/>
                  </a:lnTo>
                  <a:lnTo>
                    <a:pt x="364" y="58"/>
                  </a:lnTo>
                  <a:lnTo>
                    <a:pt x="404" y="35"/>
                  </a:lnTo>
                  <a:lnTo>
                    <a:pt x="421" y="26"/>
                  </a:lnTo>
                  <a:lnTo>
                    <a:pt x="439" y="16"/>
                  </a:lnTo>
                  <a:lnTo>
                    <a:pt x="456" y="11"/>
                  </a:lnTo>
                  <a:lnTo>
                    <a:pt x="471" y="6"/>
                  </a:lnTo>
                  <a:lnTo>
                    <a:pt x="490" y="6"/>
                  </a:lnTo>
                  <a:lnTo>
                    <a:pt x="509" y="9"/>
                  </a:lnTo>
                  <a:lnTo>
                    <a:pt x="520" y="11"/>
                  </a:lnTo>
                  <a:lnTo>
                    <a:pt x="530" y="16"/>
                  </a:lnTo>
                  <a:lnTo>
                    <a:pt x="540" y="24"/>
                  </a:lnTo>
                  <a:lnTo>
                    <a:pt x="549" y="33"/>
                  </a:lnTo>
                  <a:lnTo>
                    <a:pt x="559" y="42"/>
                  </a:lnTo>
                  <a:lnTo>
                    <a:pt x="566" y="53"/>
                  </a:lnTo>
                  <a:lnTo>
                    <a:pt x="573" y="64"/>
                  </a:lnTo>
                  <a:lnTo>
                    <a:pt x="580" y="77"/>
                  </a:lnTo>
                  <a:lnTo>
                    <a:pt x="584" y="84"/>
                  </a:lnTo>
                  <a:lnTo>
                    <a:pt x="589" y="89"/>
                  </a:lnTo>
                  <a:lnTo>
                    <a:pt x="589" y="189"/>
                  </a:lnTo>
                  <a:lnTo>
                    <a:pt x="532" y="264"/>
                  </a:lnTo>
                  <a:lnTo>
                    <a:pt x="199" y="264"/>
                  </a:lnTo>
                  <a:lnTo>
                    <a:pt x="201" y="259"/>
                  </a:lnTo>
                  <a:lnTo>
                    <a:pt x="204" y="255"/>
                  </a:lnTo>
                  <a:lnTo>
                    <a:pt x="207" y="251"/>
                  </a:lnTo>
                  <a:lnTo>
                    <a:pt x="213" y="249"/>
                  </a:lnTo>
                  <a:lnTo>
                    <a:pt x="216" y="246"/>
                  </a:lnTo>
                  <a:lnTo>
                    <a:pt x="220" y="244"/>
                  </a:lnTo>
                  <a:lnTo>
                    <a:pt x="232" y="239"/>
                  </a:lnTo>
                  <a:lnTo>
                    <a:pt x="245" y="237"/>
                  </a:lnTo>
                  <a:lnTo>
                    <a:pt x="256" y="239"/>
                  </a:lnTo>
                  <a:lnTo>
                    <a:pt x="268" y="242"/>
                  </a:lnTo>
                  <a:lnTo>
                    <a:pt x="270" y="240"/>
                  </a:lnTo>
                  <a:lnTo>
                    <a:pt x="273" y="239"/>
                  </a:lnTo>
                  <a:lnTo>
                    <a:pt x="276" y="228"/>
                  </a:lnTo>
                  <a:lnTo>
                    <a:pt x="282" y="217"/>
                  </a:lnTo>
                  <a:lnTo>
                    <a:pt x="285" y="211"/>
                  </a:lnTo>
                  <a:lnTo>
                    <a:pt x="290" y="206"/>
                  </a:lnTo>
                  <a:lnTo>
                    <a:pt x="295" y="202"/>
                  </a:lnTo>
                  <a:lnTo>
                    <a:pt x="301" y="198"/>
                  </a:lnTo>
                  <a:lnTo>
                    <a:pt x="306" y="193"/>
                  </a:lnTo>
                  <a:lnTo>
                    <a:pt x="311" y="191"/>
                  </a:lnTo>
                  <a:lnTo>
                    <a:pt x="318" y="189"/>
                  </a:lnTo>
                  <a:lnTo>
                    <a:pt x="323" y="189"/>
                  </a:lnTo>
                  <a:lnTo>
                    <a:pt x="325" y="191"/>
                  </a:lnTo>
                  <a:lnTo>
                    <a:pt x="328" y="193"/>
                  </a:lnTo>
                  <a:lnTo>
                    <a:pt x="328" y="208"/>
                  </a:lnTo>
                  <a:lnTo>
                    <a:pt x="323" y="219"/>
                  </a:lnTo>
                  <a:lnTo>
                    <a:pt x="320" y="229"/>
                  </a:lnTo>
                  <a:lnTo>
                    <a:pt x="320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2" y="246"/>
                  </a:lnTo>
                  <a:lnTo>
                    <a:pt x="339" y="248"/>
                  </a:lnTo>
                  <a:lnTo>
                    <a:pt x="345" y="248"/>
                  </a:lnTo>
                  <a:lnTo>
                    <a:pt x="351" y="246"/>
                  </a:lnTo>
                  <a:lnTo>
                    <a:pt x="358" y="244"/>
                  </a:lnTo>
                  <a:lnTo>
                    <a:pt x="363" y="240"/>
                  </a:lnTo>
                  <a:lnTo>
                    <a:pt x="368" y="235"/>
                  </a:lnTo>
                  <a:lnTo>
                    <a:pt x="364" y="224"/>
                  </a:lnTo>
                  <a:lnTo>
                    <a:pt x="361" y="215"/>
                  </a:lnTo>
                  <a:lnTo>
                    <a:pt x="361" y="208"/>
                  </a:lnTo>
                  <a:lnTo>
                    <a:pt x="361" y="198"/>
                  </a:lnTo>
                  <a:lnTo>
                    <a:pt x="363" y="184"/>
                  </a:lnTo>
                  <a:lnTo>
                    <a:pt x="368" y="164"/>
                  </a:lnTo>
                  <a:lnTo>
                    <a:pt x="377" y="153"/>
                  </a:lnTo>
                  <a:lnTo>
                    <a:pt x="385" y="142"/>
                  </a:lnTo>
                  <a:lnTo>
                    <a:pt x="390" y="137"/>
                  </a:lnTo>
                  <a:lnTo>
                    <a:pt x="396" y="133"/>
                  </a:lnTo>
                  <a:lnTo>
                    <a:pt x="401" y="131"/>
                  </a:lnTo>
                  <a:lnTo>
                    <a:pt x="408" y="129"/>
                  </a:lnTo>
                  <a:lnTo>
                    <a:pt x="411" y="126"/>
                  </a:lnTo>
                  <a:lnTo>
                    <a:pt x="416" y="124"/>
                  </a:lnTo>
                  <a:lnTo>
                    <a:pt x="421" y="128"/>
                  </a:lnTo>
                  <a:lnTo>
                    <a:pt x="423" y="133"/>
                  </a:lnTo>
                  <a:lnTo>
                    <a:pt x="423" y="138"/>
                  </a:lnTo>
                  <a:lnTo>
                    <a:pt x="420" y="148"/>
                  </a:lnTo>
                  <a:lnTo>
                    <a:pt x="416" y="157"/>
                  </a:lnTo>
                  <a:lnTo>
                    <a:pt x="414" y="168"/>
                  </a:lnTo>
                  <a:lnTo>
                    <a:pt x="413" y="180"/>
                  </a:lnTo>
                  <a:lnTo>
                    <a:pt x="420" y="195"/>
                  </a:lnTo>
                  <a:lnTo>
                    <a:pt x="428" y="206"/>
                  </a:lnTo>
                  <a:lnTo>
                    <a:pt x="433" y="211"/>
                  </a:lnTo>
                  <a:lnTo>
                    <a:pt x="440" y="215"/>
                  </a:lnTo>
                  <a:lnTo>
                    <a:pt x="447" y="219"/>
                  </a:lnTo>
                  <a:lnTo>
                    <a:pt x="456" y="220"/>
                  </a:lnTo>
                  <a:lnTo>
                    <a:pt x="468" y="222"/>
                  </a:lnTo>
                  <a:lnTo>
                    <a:pt x="478" y="222"/>
                  </a:lnTo>
                  <a:lnTo>
                    <a:pt x="490" y="220"/>
                  </a:lnTo>
                  <a:lnTo>
                    <a:pt x="501" y="219"/>
                  </a:lnTo>
                  <a:lnTo>
                    <a:pt x="509" y="215"/>
                  </a:lnTo>
                  <a:lnTo>
                    <a:pt x="518" y="206"/>
                  </a:lnTo>
                  <a:lnTo>
                    <a:pt x="527" y="197"/>
                  </a:lnTo>
                  <a:lnTo>
                    <a:pt x="532" y="184"/>
                  </a:lnTo>
                  <a:lnTo>
                    <a:pt x="537" y="173"/>
                  </a:lnTo>
                  <a:lnTo>
                    <a:pt x="539" y="160"/>
                  </a:lnTo>
                  <a:lnTo>
                    <a:pt x="540" y="146"/>
                  </a:lnTo>
                  <a:lnTo>
                    <a:pt x="539" y="133"/>
                  </a:lnTo>
                  <a:lnTo>
                    <a:pt x="537" y="120"/>
                  </a:lnTo>
                  <a:lnTo>
                    <a:pt x="534" y="109"/>
                  </a:lnTo>
                  <a:lnTo>
                    <a:pt x="528" y="97"/>
                  </a:lnTo>
                  <a:lnTo>
                    <a:pt x="521" y="87"/>
                  </a:lnTo>
                  <a:lnTo>
                    <a:pt x="515" y="78"/>
                  </a:lnTo>
                  <a:lnTo>
                    <a:pt x="504" y="73"/>
                  </a:lnTo>
                  <a:lnTo>
                    <a:pt x="494" y="67"/>
                  </a:lnTo>
                  <a:lnTo>
                    <a:pt x="483" y="66"/>
                  </a:lnTo>
                  <a:lnTo>
                    <a:pt x="471" y="66"/>
                  </a:lnTo>
                  <a:lnTo>
                    <a:pt x="465" y="66"/>
                  </a:lnTo>
                  <a:lnTo>
                    <a:pt x="458" y="66"/>
                  </a:lnTo>
                  <a:lnTo>
                    <a:pt x="446" y="71"/>
                  </a:lnTo>
                  <a:lnTo>
                    <a:pt x="427" y="80"/>
                  </a:lnTo>
                  <a:lnTo>
                    <a:pt x="368" y="120"/>
                  </a:lnTo>
                  <a:lnTo>
                    <a:pt x="301" y="166"/>
                  </a:lnTo>
                  <a:lnTo>
                    <a:pt x="235" y="211"/>
                  </a:lnTo>
                  <a:lnTo>
                    <a:pt x="173" y="253"/>
                  </a:lnTo>
                  <a:lnTo>
                    <a:pt x="161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8" name="Freeform 41"/>
            <p:cNvSpPr>
              <a:spLocks/>
            </p:cNvSpPr>
            <p:nvPr/>
          </p:nvSpPr>
          <p:spPr bwMode="auto">
            <a:xfrm rot="-5400000">
              <a:off x="474" y="2648"/>
              <a:ext cx="339" cy="131"/>
            </a:xfrm>
            <a:custGeom>
              <a:avLst/>
              <a:gdLst>
                <a:gd name="T0" fmla="*/ 0 w 589"/>
                <a:gd name="T1" fmla="*/ 1 h 262"/>
                <a:gd name="T2" fmla="*/ 1 w 589"/>
                <a:gd name="T3" fmla="*/ 1 h 262"/>
                <a:gd name="T4" fmla="*/ 1 w 589"/>
                <a:gd name="T5" fmla="*/ 1 h 262"/>
                <a:gd name="T6" fmla="*/ 1 w 589"/>
                <a:gd name="T7" fmla="*/ 1 h 262"/>
                <a:gd name="T8" fmla="*/ 1 w 589"/>
                <a:gd name="T9" fmla="*/ 1 h 262"/>
                <a:gd name="T10" fmla="*/ 1 w 589"/>
                <a:gd name="T11" fmla="*/ 1 h 262"/>
                <a:gd name="T12" fmla="*/ 1 w 589"/>
                <a:gd name="T13" fmla="*/ 1 h 262"/>
                <a:gd name="T14" fmla="*/ 1 w 589"/>
                <a:gd name="T15" fmla="*/ 1 h 262"/>
                <a:gd name="T16" fmla="*/ 1 w 589"/>
                <a:gd name="T17" fmla="*/ 1 h 262"/>
                <a:gd name="T18" fmla="*/ 1 w 589"/>
                <a:gd name="T19" fmla="*/ 1 h 262"/>
                <a:gd name="T20" fmla="*/ 1 w 589"/>
                <a:gd name="T21" fmla="*/ 1 h 262"/>
                <a:gd name="T22" fmla="*/ 1 w 589"/>
                <a:gd name="T23" fmla="*/ 1 h 262"/>
                <a:gd name="T24" fmla="*/ 1 w 589"/>
                <a:gd name="T25" fmla="*/ 1 h 262"/>
                <a:gd name="T26" fmla="*/ 1 w 589"/>
                <a:gd name="T27" fmla="*/ 1 h 262"/>
                <a:gd name="T28" fmla="*/ 1 w 589"/>
                <a:gd name="T29" fmla="*/ 1 h 262"/>
                <a:gd name="T30" fmla="*/ 1 w 589"/>
                <a:gd name="T31" fmla="*/ 1 h 262"/>
                <a:gd name="T32" fmla="*/ 1 w 589"/>
                <a:gd name="T33" fmla="*/ 1 h 262"/>
                <a:gd name="T34" fmla="*/ 1 w 589"/>
                <a:gd name="T35" fmla="*/ 1 h 262"/>
                <a:gd name="T36" fmla="*/ 1 w 589"/>
                <a:gd name="T37" fmla="*/ 1 h 262"/>
                <a:gd name="T38" fmla="*/ 1 w 589"/>
                <a:gd name="T39" fmla="*/ 1 h 262"/>
                <a:gd name="T40" fmla="*/ 1 w 589"/>
                <a:gd name="T41" fmla="*/ 1 h 262"/>
                <a:gd name="T42" fmla="*/ 1 w 589"/>
                <a:gd name="T43" fmla="*/ 1 h 262"/>
                <a:gd name="T44" fmla="*/ 1 w 589"/>
                <a:gd name="T45" fmla="*/ 1 h 262"/>
                <a:gd name="T46" fmla="*/ 1 w 589"/>
                <a:gd name="T47" fmla="*/ 1 h 262"/>
                <a:gd name="T48" fmla="*/ 1 w 589"/>
                <a:gd name="T49" fmla="*/ 1 h 262"/>
                <a:gd name="T50" fmla="*/ 1 w 589"/>
                <a:gd name="T51" fmla="*/ 1 h 262"/>
                <a:gd name="T52" fmla="*/ 1 w 589"/>
                <a:gd name="T53" fmla="*/ 1 h 262"/>
                <a:gd name="T54" fmla="*/ 1 w 589"/>
                <a:gd name="T55" fmla="*/ 1 h 262"/>
                <a:gd name="T56" fmla="*/ 1 w 589"/>
                <a:gd name="T57" fmla="*/ 1 h 262"/>
                <a:gd name="T58" fmla="*/ 1 w 589"/>
                <a:gd name="T59" fmla="*/ 1 h 262"/>
                <a:gd name="T60" fmla="*/ 1 w 589"/>
                <a:gd name="T61" fmla="*/ 1 h 262"/>
                <a:gd name="T62" fmla="*/ 1 w 589"/>
                <a:gd name="T63" fmla="*/ 1 h 262"/>
                <a:gd name="T64" fmla="*/ 1 w 589"/>
                <a:gd name="T65" fmla="*/ 1 h 262"/>
                <a:gd name="T66" fmla="*/ 1 w 589"/>
                <a:gd name="T67" fmla="*/ 1 h 262"/>
                <a:gd name="T68" fmla="*/ 1 w 589"/>
                <a:gd name="T69" fmla="*/ 1 h 262"/>
                <a:gd name="T70" fmla="*/ 1 w 589"/>
                <a:gd name="T71" fmla="*/ 1 h 262"/>
                <a:gd name="T72" fmla="*/ 1 w 589"/>
                <a:gd name="T73" fmla="*/ 1 h 262"/>
                <a:gd name="T74" fmla="*/ 1 w 589"/>
                <a:gd name="T75" fmla="*/ 1 h 262"/>
                <a:gd name="T76" fmla="*/ 1 w 589"/>
                <a:gd name="T77" fmla="*/ 1 h 262"/>
                <a:gd name="T78" fmla="*/ 1 w 589"/>
                <a:gd name="T79" fmla="*/ 1 h 262"/>
                <a:gd name="T80" fmla="*/ 1 w 589"/>
                <a:gd name="T81" fmla="*/ 1 h 262"/>
                <a:gd name="T82" fmla="*/ 1 w 589"/>
                <a:gd name="T83" fmla="*/ 1 h 262"/>
                <a:gd name="T84" fmla="*/ 1 w 589"/>
                <a:gd name="T85" fmla="*/ 1 h 262"/>
                <a:gd name="T86" fmla="*/ 1 w 589"/>
                <a:gd name="T87" fmla="*/ 1 h 262"/>
                <a:gd name="T88" fmla="*/ 1 w 589"/>
                <a:gd name="T89" fmla="*/ 1 h 262"/>
                <a:gd name="T90" fmla="*/ 1 w 589"/>
                <a:gd name="T91" fmla="*/ 1 h 262"/>
                <a:gd name="T92" fmla="*/ 1 w 589"/>
                <a:gd name="T93" fmla="*/ 1 h 262"/>
                <a:gd name="T94" fmla="*/ 1 w 589"/>
                <a:gd name="T95" fmla="*/ 1 h 262"/>
                <a:gd name="T96" fmla="*/ 1 w 589"/>
                <a:gd name="T97" fmla="*/ 1 h 262"/>
                <a:gd name="T98" fmla="*/ 1 w 589"/>
                <a:gd name="T99" fmla="*/ 1 h 262"/>
                <a:gd name="T100" fmla="*/ 1 w 589"/>
                <a:gd name="T101" fmla="*/ 1 h 262"/>
                <a:gd name="T102" fmla="*/ 1 w 589"/>
                <a:gd name="T103" fmla="*/ 1 h 262"/>
                <a:gd name="T104" fmla="*/ 1 w 589"/>
                <a:gd name="T105" fmla="*/ 1 h 262"/>
                <a:gd name="T106" fmla="*/ 1 w 589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9"/>
                <a:gd name="T163" fmla="*/ 0 h 262"/>
                <a:gd name="T164" fmla="*/ 589 w 589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9" h="262">
                  <a:moveTo>
                    <a:pt x="161" y="0"/>
                  </a:moveTo>
                  <a:lnTo>
                    <a:pt x="40" y="0"/>
                  </a:lnTo>
                  <a:lnTo>
                    <a:pt x="0" y="53"/>
                  </a:lnTo>
                  <a:lnTo>
                    <a:pt x="0" y="262"/>
                  </a:lnTo>
                  <a:lnTo>
                    <a:pt x="9" y="255"/>
                  </a:lnTo>
                  <a:lnTo>
                    <a:pt x="16" y="248"/>
                  </a:lnTo>
                  <a:lnTo>
                    <a:pt x="19" y="246"/>
                  </a:lnTo>
                  <a:lnTo>
                    <a:pt x="23" y="244"/>
                  </a:lnTo>
                  <a:lnTo>
                    <a:pt x="26" y="242"/>
                  </a:lnTo>
                  <a:lnTo>
                    <a:pt x="31" y="242"/>
                  </a:lnTo>
                  <a:lnTo>
                    <a:pt x="44" y="246"/>
                  </a:lnTo>
                  <a:lnTo>
                    <a:pt x="63" y="253"/>
                  </a:lnTo>
                  <a:lnTo>
                    <a:pt x="82" y="257"/>
                  </a:lnTo>
                  <a:lnTo>
                    <a:pt x="109" y="260"/>
                  </a:lnTo>
                  <a:lnTo>
                    <a:pt x="135" y="262"/>
                  </a:lnTo>
                  <a:lnTo>
                    <a:pt x="152" y="262"/>
                  </a:lnTo>
                  <a:lnTo>
                    <a:pt x="175" y="253"/>
                  </a:lnTo>
                  <a:lnTo>
                    <a:pt x="194" y="246"/>
                  </a:lnTo>
                  <a:lnTo>
                    <a:pt x="211" y="242"/>
                  </a:lnTo>
                  <a:lnTo>
                    <a:pt x="237" y="242"/>
                  </a:lnTo>
                  <a:lnTo>
                    <a:pt x="257" y="244"/>
                  </a:lnTo>
                  <a:lnTo>
                    <a:pt x="282" y="249"/>
                  </a:lnTo>
                  <a:lnTo>
                    <a:pt x="295" y="255"/>
                  </a:lnTo>
                  <a:lnTo>
                    <a:pt x="308" y="258"/>
                  </a:lnTo>
                  <a:lnTo>
                    <a:pt x="313" y="255"/>
                  </a:lnTo>
                  <a:lnTo>
                    <a:pt x="314" y="253"/>
                  </a:lnTo>
                  <a:lnTo>
                    <a:pt x="316" y="249"/>
                  </a:lnTo>
                  <a:lnTo>
                    <a:pt x="316" y="248"/>
                  </a:lnTo>
                  <a:lnTo>
                    <a:pt x="309" y="231"/>
                  </a:lnTo>
                  <a:lnTo>
                    <a:pt x="306" y="220"/>
                  </a:lnTo>
                  <a:lnTo>
                    <a:pt x="301" y="213"/>
                  </a:lnTo>
                  <a:lnTo>
                    <a:pt x="292" y="202"/>
                  </a:lnTo>
                  <a:lnTo>
                    <a:pt x="287" y="195"/>
                  </a:lnTo>
                  <a:lnTo>
                    <a:pt x="280" y="189"/>
                  </a:lnTo>
                  <a:lnTo>
                    <a:pt x="273" y="186"/>
                  </a:lnTo>
                  <a:lnTo>
                    <a:pt x="266" y="182"/>
                  </a:lnTo>
                  <a:lnTo>
                    <a:pt x="256" y="178"/>
                  </a:lnTo>
                  <a:lnTo>
                    <a:pt x="247" y="177"/>
                  </a:lnTo>
                  <a:lnTo>
                    <a:pt x="237" y="175"/>
                  </a:lnTo>
                  <a:lnTo>
                    <a:pt x="226" y="175"/>
                  </a:lnTo>
                  <a:lnTo>
                    <a:pt x="223" y="173"/>
                  </a:lnTo>
                  <a:lnTo>
                    <a:pt x="221" y="173"/>
                  </a:lnTo>
                  <a:lnTo>
                    <a:pt x="220" y="162"/>
                  </a:lnTo>
                  <a:lnTo>
                    <a:pt x="216" y="144"/>
                  </a:lnTo>
                  <a:lnTo>
                    <a:pt x="211" y="133"/>
                  </a:lnTo>
                  <a:lnTo>
                    <a:pt x="206" y="124"/>
                  </a:lnTo>
                  <a:lnTo>
                    <a:pt x="197" y="113"/>
                  </a:lnTo>
                  <a:lnTo>
                    <a:pt x="187" y="106"/>
                  </a:lnTo>
                  <a:lnTo>
                    <a:pt x="178" y="100"/>
                  </a:lnTo>
                  <a:lnTo>
                    <a:pt x="173" y="98"/>
                  </a:lnTo>
                  <a:lnTo>
                    <a:pt x="168" y="96"/>
                  </a:lnTo>
                  <a:lnTo>
                    <a:pt x="163" y="96"/>
                  </a:lnTo>
                  <a:lnTo>
                    <a:pt x="161" y="96"/>
                  </a:lnTo>
                  <a:lnTo>
                    <a:pt x="157" y="100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3"/>
                  </a:lnTo>
                  <a:lnTo>
                    <a:pt x="159" y="118"/>
                  </a:lnTo>
                  <a:lnTo>
                    <a:pt x="164" y="129"/>
                  </a:lnTo>
                  <a:lnTo>
                    <a:pt x="168" y="138"/>
                  </a:lnTo>
                  <a:lnTo>
                    <a:pt x="169" y="147"/>
                  </a:lnTo>
                  <a:lnTo>
                    <a:pt x="169" y="155"/>
                  </a:lnTo>
                  <a:lnTo>
                    <a:pt x="168" y="164"/>
                  </a:lnTo>
                  <a:lnTo>
                    <a:pt x="166" y="169"/>
                  </a:lnTo>
                  <a:lnTo>
                    <a:pt x="163" y="175"/>
                  </a:lnTo>
                  <a:lnTo>
                    <a:pt x="159" y="180"/>
                  </a:lnTo>
                  <a:lnTo>
                    <a:pt x="156" y="184"/>
                  </a:lnTo>
                  <a:lnTo>
                    <a:pt x="151" y="187"/>
                  </a:lnTo>
                  <a:lnTo>
                    <a:pt x="140" y="193"/>
                  </a:lnTo>
                  <a:lnTo>
                    <a:pt x="130" y="197"/>
                  </a:lnTo>
                  <a:lnTo>
                    <a:pt x="118" y="197"/>
                  </a:lnTo>
                  <a:lnTo>
                    <a:pt x="107" y="198"/>
                  </a:lnTo>
                  <a:lnTo>
                    <a:pt x="94" y="197"/>
                  </a:lnTo>
                  <a:lnTo>
                    <a:pt x="87" y="197"/>
                  </a:lnTo>
                  <a:lnTo>
                    <a:pt x="78" y="193"/>
                  </a:lnTo>
                  <a:lnTo>
                    <a:pt x="69" y="189"/>
                  </a:lnTo>
                  <a:lnTo>
                    <a:pt x="61" y="180"/>
                  </a:lnTo>
                  <a:lnTo>
                    <a:pt x="52" y="171"/>
                  </a:lnTo>
                  <a:lnTo>
                    <a:pt x="47" y="158"/>
                  </a:lnTo>
                  <a:lnTo>
                    <a:pt x="42" y="146"/>
                  </a:lnTo>
                  <a:lnTo>
                    <a:pt x="38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40" y="102"/>
                  </a:lnTo>
                  <a:lnTo>
                    <a:pt x="47" y="86"/>
                  </a:lnTo>
                  <a:lnTo>
                    <a:pt x="54" y="73"/>
                  </a:lnTo>
                  <a:lnTo>
                    <a:pt x="61" y="62"/>
                  </a:lnTo>
                  <a:lnTo>
                    <a:pt x="69" y="53"/>
                  </a:lnTo>
                  <a:lnTo>
                    <a:pt x="80" y="46"/>
                  </a:lnTo>
                  <a:lnTo>
                    <a:pt x="92" y="42"/>
                  </a:lnTo>
                  <a:lnTo>
                    <a:pt x="109" y="42"/>
                  </a:lnTo>
                  <a:lnTo>
                    <a:pt x="126" y="44"/>
                  </a:lnTo>
                  <a:lnTo>
                    <a:pt x="142" y="49"/>
                  </a:lnTo>
                  <a:lnTo>
                    <a:pt x="149" y="51"/>
                  </a:lnTo>
                  <a:lnTo>
                    <a:pt x="154" y="55"/>
                  </a:lnTo>
                  <a:lnTo>
                    <a:pt x="164" y="62"/>
                  </a:lnTo>
                  <a:lnTo>
                    <a:pt x="201" y="87"/>
                  </a:lnTo>
                  <a:lnTo>
                    <a:pt x="240" y="116"/>
                  </a:lnTo>
                  <a:lnTo>
                    <a:pt x="282" y="146"/>
                  </a:lnTo>
                  <a:lnTo>
                    <a:pt x="323" y="177"/>
                  </a:lnTo>
                  <a:lnTo>
                    <a:pt x="364" y="204"/>
                  </a:lnTo>
                  <a:lnTo>
                    <a:pt x="404" y="228"/>
                  </a:lnTo>
                  <a:lnTo>
                    <a:pt x="421" y="237"/>
                  </a:lnTo>
                  <a:lnTo>
                    <a:pt x="439" y="246"/>
                  </a:lnTo>
                  <a:lnTo>
                    <a:pt x="456" y="251"/>
                  </a:lnTo>
                  <a:lnTo>
                    <a:pt x="471" y="257"/>
                  </a:lnTo>
                  <a:lnTo>
                    <a:pt x="490" y="257"/>
                  </a:lnTo>
                  <a:lnTo>
                    <a:pt x="509" y="255"/>
                  </a:lnTo>
                  <a:lnTo>
                    <a:pt x="520" y="251"/>
                  </a:lnTo>
                  <a:lnTo>
                    <a:pt x="530" y="246"/>
                  </a:lnTo>
                  <a:lnTo>
                    <a:pt x="540" y="238"/>
                  </a:lnTo>
                  <a:lnTo>
                    <a:pt x="549" y="231"/>
                  </a:lnTo>
                  <a:lnTo>
                    <a:pt x="559" y="220"/>
                  </a:lnTo>
                  <a:lnTo>
                    <a:pt x="566" y="209"/>
                  </a:lnTo>
                  <a:lnTo>
                    <a:pt x="573" y="198"/>
                  </a:lnTo>
                  <a:lnTo>
                    <a:pt x="580" y="187"/>
                  </a:lnTo>
                  <a:lnTo>
                    <a:pt x="584" y="180"/>
                  </a:lnTo>
                  <a:lnTo>
                    <a:pt x="589" y="175"/>
                  </a:lnTo>
                  <a:lnTo>
                    <a:pt x="589" y="73"/>
                  </a:lnTo>
                  <a:lnTo>
                    <a:pt x="532" y="0"/>
                  </a:lnTo>
                  <a:lnTo>
                    <a:pt x="199" y="0"/>
                  </a:lnTo>
                  <a:lnTo>
                    <a:pt x="201" y="4"/>
                  </a:lnTo>
                  <a:lnTo>
                    <a:pt x="204" y="9"/>
                  </a:lnTo>
                  <a:lnTo>
                    <a:pt x="207" y="13"/>
                  </a:lnTo>
                  <a:lnTo>
                    <a:pt x="213" y="15"/>
                  </a:lnTo>
                  <a:lnTo>
                    <a:pt x="216" y="16"/>
                  </a:lnTo>
                  <a:lnTo>
                    <a:pt x="220" y="18"/>
                  </a:lnTo>
                  <a:lnTo>
                    <a:pt x="232" y="24"/>
                  </a:lnTo>
                  <a:lnTo>
                    <a:pt x="245" y="25"/>
                  </a:lnTo>
                  <a:lnTo>
                    <a:pt x="256" y="24"/>
                  </a:lnTo>
                  <a:lnTo>
                    <a:pt x="268" y="22"/>
                  </a:lnTo>
                  <a:lnTo>
                    <a:pt x="270" y="24"/>
                  </a:lnTo>
                  <a:lnTo>
                    <a:pt x="273" y="25"/>
                  </a:lnTo>
                  <a:lnTo>
                    <a:pt x="276" y="36"/>
                  </a:lnTo>
                  <a:lnTo>
                    <a:pt x="282" y="47"/>
                  </a:lnTo>
                  <a:lnTo>
                    <a:pt x="285" y="53"/>
                  </a:lnTo>
                  <a:lnTo>
                    <a:pt x="290" y="56"/>
                  </a:lnTo>
                  <a:lnTo>
                    <a:pt x="295" y="62"/>
                  </a:lnTo>
                  <a:lnTo>
                    <a:pt x="301" y="66"/>
                  </a:lnTo>
                  <a:lnTo>
                    <a:pt x="306" y="69"/>
                  </a:lnTo>
                  <a:lnTo>
                    <a:pt x="311" y="73"/>
                  </a:lnTo>
                  <a:lnTo>
                    <a:pt x="318" y="73"/>
                  </a:lnTo>
                  <a:lnTo>
                    <a:pt x="323" y="73"/>
                  </a:lnTo>
                  <a:lnTo>
                    <a:pt x="325" y="71"/>
                  </a:lnTo>
                  <a:lnTo>
                    <a:pt x="328" y="69"/>
                  </a:lnTo>
                  <a:lnTo>
                    <a:pt x="328" y="56"/>
                  </a:lnTo>
                  <a:lnTo>
                    <a:pt x="323" y="44"/>
                  </a:lnTo>
                  <a:lnTo>
                    <a:pt x="320" y="33"/>
                  </a:lnTo>
                  <a:lnTo>
                    <a:pt x="320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2" y="18"/>
                  </a:lnTo>
                  <a:lnTo>
                    <a:pt x="339" y="16"/>
                  </a:lnTo>
                  <a:lnTo>
                    <a:pt x="345" y="16"/>
                  </a:lnTo>
                  <a:lnTo>
                    <a:pt x="351" y="18"/>
                  </a:lnTo>
                  <a:lnTo>
                    <a:pt x="358" y="20"/>
                  </a:lnTo>
                  <a:lnTo>
                    <a:pt x="363" y="24"/>
                  </a:lnTo>
                  <a:lnTo>
                    <a:pt x="368" y="29"/>
                  </a:lnTo>
                  <a:lnTo>
                    <a:pt x="364" y="38"/>
                  </a:lnTo>
                  <a:lnTo>
                    <a:pt x="361" y="47"/>
                  </a:lnTo>
                  <a:lnTo>
                    <a:pt x="361" y="55"/>
                  </a:lnTo>
                  <a:lnTo>
                    <a:pt x="361" y="64"/>
                  </a:lnTo>
                  <a:lnTo>
                    <a:pt x="363" y="80"/>
                  </a:lnTo>
                  <a:lnTo>
                    <a:pt x="368" y="100"/>
                  </a:lnTo>
                  <a:lnTo>
                    <a:pt x="377" y="111"/>
                  </a:lnTo>
                  <a:lnTo>
                    <a:pt x="385" y="122"/>
                  </a:lnTo>
                  <a:lnTo>
                    <a:pt x="390" y="127"/>
                  </a:lnTo>
                  <a:lnTo>
                    <a:pt x="396" y="131"/>
                  </a:lnTo>
                  <a:lnTo>
                    <a:pt x="401" y="133"/>
                  </a:lnTo>
                  <a:lnTo>
                    <a:pt x="408" y="133"/>
                  </a:lnTo>
                  <a:lnTo>
                    <a:pt x="411" y="137"/>
                  </a:lnTo>
                  <a:lnTo>
                    <a:pt x="416" y="138"/>
                  </a:lnTo>
                  <a:lnTo>
                    <a:pt x="420" y="137"/>
                  </a:lnTo>
                  <a:lnTo>
                    <a:pt x="421" y="137"/>
                  </a:lnTo>
                  <a:lnTo>
                    <a:pt x="421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20" y="116"/>
                  </a:lnTo>
                  <a:lnTo>
                    <a:pt x="416" y="107"/>
                  </a:lnTo>
                  <a:lnTo>
                    <a:pt x="414" y="96"/>
                  </a:lnTo>
                  <a:lnTo>
                    <a:pt x="413" y="82"/>
                  </a:lnTo>
                  <a:lnTo>
                    <a:pt x="420" y="67"/>
                  </a:lnTo>
                  <a:lnTo>
                    <a:pt x="428" y="56"/>
                  </a:lnTo>
                  <a:lnTo>
                    <a:pt x="433" y="53"/>
                  </a:lnTo>
                  <a:lnTo>
                    <a:pt x="440" y="47"/>
                  </a:lnTo>
                  <a:lnTo>
                    <a:pt x="447" y="46"/>
                  </a:lnTo>
                  <a:lnTo>
                    <a:pt x="456" y="42"/>
                  </a:lnTo>
                  <a:lnTo>
                    <a:pt x="468" y="40"/>
                  </a:lnTo>
                  <a:lnTo>
                    <a:pt x="478" y="40"/>
                  </a:lnTo>
                  <a:lnTo>
                    <a:pt x="490" y="42"/>
                  </a:lnTo>
                  <a:lnTo>
                    <a:pt x="501" y="46"/>
                  </a:lnTo>
                  <a:lnTo>
                    <a:pt x="509" y="49"/>
                  </a:lnTo>
                  <a:lnTo>
                    <a:pt x="518" y="56"/>
                  </a:lnTo>
                  <a:lnTo>
                    <a:pt x="527" y="67"/>
                  </a:lnTo>
                  <a:lnTo>
                    <a:pt x="532" y="78"/>
                  </a:lnTo>
                  <a:lnTo>
                    <a:pt x="537" y="91"/>
                  </a:lnTo>
                  <a:lnTo>
                    <a:pt x="539" y="104"/>
                  </a:lnTo>
                  <a:lnTo>
                    <a:pt x="540" y="116"/>
                  </a:lnTo>
                  <a:lnTo>
                    <a:pt x="539" y="129"/>
                  </a:lnTo>
                  <a:lnTo>
                    <a:pt x="537" y="142"/>
                  </a:lnTo>
                  <a:lnTo>
                    <a:pt x="534" y="155"/>
                  </a:lnTo>
                  <a:lnTo>
                    <a:pt x="528" y="166"/>
                  </a:lnTo>
                  <a:lnTo>
                    <a:pt x="521" y="175"/>
                  </a:lnTo>
                  <a:lnTo>
                    <a:pt x="515" y="184"/>
                  </a:lnTo>
                  <a:lnTo>
                    <a:pt x="504" y="191"/>
                  </a:lnTo>
                  <a:lnTo>
                    <a:pt x="494" y="195"/>
                  </a:lnTo>
                  <a:lnTo>
                    <a:pt x="483" y="198"/>
                  </a:lnTo>
                  <a:lnTo>
                    <a:pt x="471" y="198"/>
                  </a:lnTo>
                  <a:lnTo>
                    <a:pt x="465" y="198"/>
                  </a:lnTo>
                  <a:lnTo>
                    <a:pt x="458" y="197"/>
                  </a:lnTo>
                  <a:lnTo>
                    <a:pt x="446" y="193"/>
                  </a:lnTo>
                  <a:lnTo>
                    <a:pt x="427" y="184"/>
                  </a:lnTo>
                  <a:lnTo>
                    <a:pt x="368" y="142"/>
                  </a:lnTo>
                  <a:lnTo>
                    <a:pt x="301" y="96"/>
                  </a:lnTo>
                  <a:lnTo>
                    <a:pt x="235" y="53"/>
                  </a:lnTo>
                  <a:lnTo>
                    <a:pt x="173" y="9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9" name="Freeform 42"/>
            <p:cNvSpPr>
              <a:spLocks/>
            </p:cNvSpPr>
            <p:nvPr/>
          </p:nvSpPr>
          <p:spPr bwMode="auto">
            <a:xfrm rot="-5400000">
              <a:off x="473" y="3328"/>
              <a:ext cx="340" cy="131"/>
            </a:xfrm>
            <a:custGeom>
              <a:avLst/>
              <a:gdLst>
                <a:gd name="T0" fmla="*/ 0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0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2" y="0"/>
                  </a:moveTo>
                  <a:lnTo>
                    <a:pt x="41" y="0"/>
                  </a:lnTo>
                  <a:lnTo>
                    <a:pt x="0" y="51"/>
                  </a:lnTo>
                  <a:lnTo>
                    <a:pt x="0" y="260"/>
                  </a:lnTo>
                  <a:lnTo>
                    <a:pt x="10" y="255"/>
                  </a:lnTo>
                  <a:lnTo>
                    <a:pt x="17" y="247"/>
                  </a:lnTo>
                  <a:lnTo>
                    <a:pt x="19" y="246"/>
                  </a:lnTo>
                  <a:lnTo>
                    <a:pt x="22" y="242"/>
                  </a:lnTo>
                  <a:lnTo>
                    <a:pt x="28" y="242"/>
                  </a:lnTo>
                  <a:lnTo>
                    <a:pt x="33" y="240"/>
                  </a:lnTo>
                  <a:lnTo>
                    <a:pt x="45" y="246"/>
                  </a:lnTo>
                  <a:lnTo>
                    <a:pt x="64" y="253"/>
                  </a:lnTo>
                  <a:lnTo>
                    <a:pt x="83" y="256"/>
                  </a:lnTo>
                  <a:lnTo>
                    <a:pt x="109" y="260"/>
                  </a:lnTo>
                  <a:lnTo>
                    <a:pt x="135" y="262"/>
                  </a:lnTo>
                  <a:lnTo>
                    <a:pt x="152" y="260"/>
                  </a:lnTo>
                  <a:lnTo>
                    <a:pt x="176" y="253"/>
                  </a:lnTo>
                  <a:lnTo>
                    <a:pt x="193" y="246"/>
                  </a:lnTo>
                  <a:lnTo>
                    <a:pt x="212" y="242"/>
                  </a:lnTo>
                  <a:lnTo>
                    <a:pt x="236" y="240"/>
                  </a:lnTo>
                  <a:lnTo>
                    <a:pt x="259" y="244"/>
                  </a:lnTo>
                  <a:lnTo>
                    <a:pt x="281" y="247"/>
                  </a:lnTo>
                  <a:lnTo>
                    <a:pt x="295" y="255"/>
                  </a:lnTo>
                  <a:lnTo>
                    <a:pt x="309" y="256"/>
                  </a:lnTo>
                  <a:lnTo>
                    <a:pt x="312" y="255"/>
                  </a:lnTo>
                  <a:lnTo>
                    <a:pt x="316" y="251"/>
                  </a:lnTo>
                  <a:lnTo>
                    <a:pt x="316" y="249"/>
                  </a:lnTo>
                  <a:lnTo>
                    <a:pt x="316" y="247"/>
                  </a:lnTo>
                  <a:lnTo>
                    <a:pt x="311" y="229"/>
                  </a:lnTo>
                  <a:lnTo>
                    <a:pt x="305" y="220"/>
                  </a:lnTo>
                  <a:lnTo>
                    <a:pt x="300" y="213"/>
                  </a:lnTo>
                  <a:lnTo>
                    <a:pt x="293" y="200"/>
                  </a:lnTo>
                  <a:lnTo>
                    <a:pt x="288" y="195"/>
                  </a:lnTo>
                  <a:lnTo>
                    <a:pt x="281" y="189"/>
                  </a:lnTo>
                  <a:lnTo>
                    <a:pt x="274" y="185"/>
                  </a:lnTo>
                  <a:lnTo>
                    <a:pt x="266" y="182"/>
                  </a:lnTo>
                  <a:lnTo>
                    <a:pt x="257" y="178"/>
                  </a:lnTo>
                  <a:lnTo>
                    <a:pt x="247" y="176"/>
                  </a:lnTo>
                  <a:lnTo>
                    <a:pt x="236" y="175"/>
                  </a:lnTo>
                  <a:lnTo>
                    <a:pt x="226" y="176"/>
                  </a:lnTo>
                  <a:lnTo>
                    <a:pt x="223" y="171"/>
                  </a:lnTo>
                  <a:lnTo>
                    <a:pt x="221" y="162"/>
                  </a:lnTo>
                  <a:lnTo>
                    <a:pt x="216" y="144"/>
                  </a:lnTo>
                  <a:lnTo>
                    <a:pt x="212" y="133"/>
                  </a:lnTo>
                  <a:lnTo>
                    <a:pt x="207" y="122"/>
                  </a:lnTo>
                  <a:lnTo>
                    <a:pt x="198" y="113"/>
                  </a:lnTo>
                  <a:lnTo>
                    <a:pt x="188" y="104"/>
                  </a:lnTo>
                  <a:lnTo>
                    <a:pt x="179" y="100"/>
                  </a:lnTo>
                  <a:lnTo>
                    <a:pt x="173" y="96"/>
                  </a:lnTo>
                  <a:lnTo>
                    <a:pt x="169" y="96"/>
                  </a:lnTo>
                  <a:lnTo>
                    <a:pt x="162" y="94"/>
                  </a:lnTo>
                  <a:lnTo>
                    <a:pt x="160" y="96"/>
                  </a:lnTo>
                  <a:lnTo>
                    <a:pt x="159" y="98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9" y="118"/>
                  </a:lnTo>
                  <a:lnTo>
                    <a:pt x="164" y="127"/>
                  </a:lnTo>
                  <a:lnTo>
                    <a:pt x="167" y="136"/>
                  </a:lnTo>
                  <a:lnTo>
                    <a:pt x="169" y="145"/>
                  </a:lnTo>
                  <a:lnTo>
                    <a:pt x="169" y="155"/>
                  </a:lnTo>
                  <a:lnTo>
                    <a:pt x="169" y="162"/>
                  </a:lnTo>
                  <a:lnTo>
                    <a:pt x="166" y="169"/>
                  </a:lnTo>
                  <a:lnTo>
                    <a:pt x="164" y="175"/>
                  </a:lnTo>
                  <a:lnTo>
                    <a:pt x="160" y="180"/>
                  </a:lnTo>
                  <a:lnTo>
                    <a:pt x="157" y="184"/>
                  </a:lnTo>
                  <a:lnTo>
                    <a:pt x="152" y="187"/>
                  </a:lnTo>
                  <a:lnTo>
                    <a:pt x="142" y="193"/>
                  </a:lnTo>
                  <a:lnTo>
                    <a:pt x="129" y="195"/>
                  </a:lnTo>
                  <a:lnTo>
                    <a:pt x="119" y="196"/>
                  </a:lnTo>
                  <a:lnTo>
                    <a:pt x="107" y="196"/>
                  </a:lnTo>
                  <a:lnTo>
                    <a:pt x="93" y="196"/>
                  </a:lnTo>
                  <a:lnTo>
                    <a:pt x="86" y="196"/>
                  </a:lnTo>
                  <a:lnTo>
                    <a:pt x="78" y="193"/>
                  </a:lnTo>
                  <a:lnTo>
                    <a:pt x="69" y="187"/>
                  </a:lnTo>
                  <a:lnTo>
                    <a:pt x="62" y="180"/>
                  </a:lnTo>
                  <a:lnTo>
                    <a:pt x="54" y="171"/>
                  </a:lnTo>
                  <a:lnTo>
                    <a:pt x="47" y="158"/>
                  </a:lnTo>
                  <a:lnTo>
                    <a:pt x="41" y="145"/>
                  </a:lnTo>
                  <a:lnTo>
                    <a:pt x="40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40" y="102"/>
                  </a:lnTo>
                  <a:lnTo>
                    <a:pt x="47" y="85"/>
                  </a:lnTo>
                  <a:lnTo>
                    <a:pt x="54" y="71"/>
                  </a:lnTo>
                  <a:lnTo>
                    <a:pt x="60" y="62"/>
                  </a:lnTo>
                  <a:lnTo>
                    <a:pt x="69" y="53"/>
                  </a:lnTo>
                  <a:lnTo>
                    <a:pt x="79" y="45"/>
                  </a:lnTo>
                  <a:lnTo>
                    <a:pt x="93" y="42"/>
                  </a:lnTo>
                  <a:lnTo>
                    <a:pt x="110" y="42"/>
                  </a:lnTo>
                  <a:lnTo>
                    <a:pt x="128" y="44"/>
                  </a:lnTo>
                  <a:lnTo>
                    <a:pt x="143" y="47"/>
                  </a:lnTo>
                  <a:lnTo>
                    <a:pt x="150" y="51"/>
                  </a:lnTo>
                  <a:lnTo>
                    <a:pt x="155" y="54"/>
                  </a:lnTo>
                  <a:lnTo>
                    <a:pt x="166" y="62"/>
                  </a:lnTo>
                  <a:lnTo>
                    <a:pt x="202" y="87"/>
                  </a:lnTo>
                  <a:lnTo>
                    <a:pt x="242" y="116"/>
                  </a:lnTo>
                  <a:lnTo>
                    <a:pt x="281" y="145"/>
                  </a:lnTo>
                  <a:lnTo>
                    <a:pt x="324" y="176"/>
                  </a:lnTo>
                  <a:lnTo>
                    <a:pt x="364" y="204"/>
                  </a:lnTo>
                  <a:lnTo>
                    <a:pt x="404" y="227"/>
                  </a:lnTo>
                  <a:lnTo>
                    <a:pt x="423" y="236"/>
                  </a:lnTo>
                  <a:lnTo>
                    <a:pt x="440" y="246"/>
                  </a:lnTo>
                  <a:lnTo>
                    <a:pt x="456" y="251"/>
                  </a:lnTo>
                  <a:lnTo>
                    <a:pt x="471" y="256"/>
                  </a:lnTo>
                  <a:lnTo>
                    <a:pt x="490" y="256"/>
                  </a:lnTo>
                  <a:lnTo>
                    <a:pt x="509" y="255"/>
                  </a:lnTo>
                  <a:lnTo>
                    <a:pt x="519" y="251"/>
                  </a:lnTo>
                  <a:lnTo>
                    <a:pt x="530" y="246"/>
                  </a:lnTo>
                  <a:lnTo>
                    <a:pt x="540" y="238"/>
                  </a:lnTo>
                  <a:lnTo>
                    <a:pt x="550" y="229"/>
                  </a:lnTo>
                  <a:lnTo>
                    <a:pt x="559" y="220"/>
                  </a:lnTo>
                  <a:lnTo>
                    <a:pt x="568" y="209"/>
                  </a:lnTo>
                  <a:lnTo>
                    <a:pt x="575" y="198"/>
                  </a:lnTo>
                  <a:lnTo>
                    <a:pt x="580" y="187"/>
                  </a:lnTo>
                  <a:lnTo>
                    <a:pt x="583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3" y="0"/>
                  </a:lnTo>
                  <a:lnTo>
                    <a:pt x="200" y="0"/>
                  </a:lnTo>
                  <a:lnTo>
                    <a:pt x="202" y="3"/>
                  </a:lnTo>
                  <a:lnTo>
                    <a:pt x="204" y="7"/>
                  </a:lnTo>
                  <a:lnTo>
                    <a:pt x="209" y="13"/>
                  </a:lnTo>
                  <a:lnTo>
                    <a:pt x="212" y="14"/>
                  </a:lnTo>
                  <a:lnTo>
                    <a:pt x="216" y="16"/>
                  </a:lnTo>
                  <a:lnTo>
                    <a:pt x="221" y="18"/>
                  </a:lnTo>
                  <a:lnTo>
                    <a:pt x="233" y="22"/>
                  </a:lnTo>
                  <a:lnTo>
                    <a:pt x="245" y="23"/>
                  </a:lnTo>
                  <a:lnTo>
                    <a:pt x="257" y="23"/>
                  </a:lnTo>
                  <a:lnTo>
                    <a:pt x="267" y="20"/>
                  </a:lnTo>
                  <a:lnTo>
                    <a:pt x="271" y="23"/>
                  </a:lnTo>
                  <a:lnTo>
                    <a:pt x="273" y="23"/>
                  </a:lnTo>
                  <a:lnTo>
                    <a:pt x="276" y="34"/>
                  </a:lnTo>
                  <a:lnTo>
                    <a:pt x="281" y="47"/>
                  </a:lnTo>
                  <a:lnTo>
                    <a:pt x="285" y="53"/>
                  </a:lnTo>
                  <a:lnTo>
                    <a:pt x="290" y="56"/>
                  </a:lnTo>
                  <a:lnTo>
                    <a:pt x="295" y="60"/>
                  </a:lnTo>
                  <a:lnTo>
                    <a:pt x="300" y="64"/>
                  </a:lnTo>
                  <a:lnTo>
                    <a:pt x="305" y="69"/>
                  </a:lnTo>
                  <a:lnTo>
                    <a:pt x="311" y="73"/>
                  </a:lnTo>
                  <a:lnTo>
                    <a:pt x="317" y="74"/>
                  </a:lnTo>
                  <a:lnTo>
                    <a:pt x="324" y="74"/>
                  </a:lnTo>
                  <a:lnTo>
                    <a:pt x="326" y="71"/>
                  </a:lnTo>
                  <a:lnTo>
                    <a:pt x="330" y="69"/>
                  </a:lnTo>
                  <a:lnTo>
                    <a:pt x="330" y="54"/>
                  </a:lnTo>
                  <a:lnTo>
                    <a:pt x="323" y="44"/>
                  </a:lnTo>
                  <a:lnTo>
                    <a:pt x="319" y="31"/>
                  </a:lnTo>
                  <a:lnTo>
                    <a:pt x="321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3" y="16"/>
                  </a:lnTo>
                  <a:lnTo>
                    <a:pt x="338" y="14"/>
                  </a:lnTo>
                  <a:lnTo>
                    <a:pt x="345" y="14"/>
                  </a:lnTo>
                  <a:lnTo>
                    <a:pt x="352" y="16"/>
                  </a:lnTo>
                  <a:lnTo>
                    <a:pt x="357" y="20"/>
                  </a:lnTo>
                  <a:lnTo>
                    <a:pt x="362" y="23"/>
                  </a:lnTo>
                  <a:lnTo>
                    <a:pt x="368" y="27"/>
                  </a:lnTo>
                  <a:lnTo>
                    <a:pt x="364" y="38"/>
                  </a:lnTo>
                  <a:lnTo>
                    <a:pt x="362" y="47"/>
                  </a:lnTo>
                  <a:lnTo>
                    <a:pt x="361" y="54"/>
                  </a:lnTo>
                  <a:lnTo>
                    <a:pt x="361" y="62"/>
                  </a:lnTo>
                  <a:lnTo>
                    <a:pt x="362" y="78"/>
                  </a:lnTo>
                  <a:lnTo>
                    <a:pt x="368" y="100"/>
                  </a:lnTo>
                  <a:lnTo>
                    <a:pt x="376" y="111"/>
                  </a:lnTo>
                  <a:lnTo>
                    <a:pt x="385" y="122"/>
                  </a:lnTo>
                  <a:lnTo>
                    <a:pt x="390" y="125"/>
                  </a:lnTo>
                  <a:lnTo>
                    <a:pt x="395" y="129"/>
                  </a:lnTo>
                  <a:lnTo>
                    <a:pt x="400" y="133"/>
                  </a:lnTo>
                  <a:lnTo>
                    <a:pt x="407" y="133"/>
                  </a:lnTo>
                  <a:lnTo>
                    <a:pt x="412" y="136"/>
                  </a:lnTo>
                  <a:lnTo>
                    <a:pt x="418" y="136"/>
                  </a:lnTo>
                  <a:lnTo>
                    <a:pt x="419" y="136"/>
                  </a:lnTo>
                  <a:lnTo>
                    <a:pt x="421" y="135"/>
                  </a:lnTo>
                  <a:lnTo>
                    <a:pt x="423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19" y="114"/>
                  </a:lnTo>
                  <a:lnTo>
                    <a:pt x="416" y="105"/>
                  </a:lnTo>
                  <a:lnTo>
                    <a:pt x="414" y="94"/>
                  </a:lnTo>
                  <a:lnTo>
                    <a:pt x="414" y="82"/>
                  </a:lnTo>
                  <a:lnTo>
                    <a:pt x="421" y="67"/>
                  </a:lnTo>
                  <a:lnTo>
                    <a:pt x="430" y="56"/>
                  </a:lnTo>
                  <a:lnTo>
                    <a:pt x="435" y="51"/>
                  </a:lnTo>
                  <a:lnTo>
                    <a:pt x="440" y="47"/>
                  </a:lnTo>
                  <a:lnTo>
                    <a:pt x="449" y="44"/>
                  </a:lnTo>
                  <a:lnTo>
                    <a:pt x="457" y="42"/>
                  </a:lnTo>
                  <a:lnTo>
                    <a:pt x="468" y="40"/>
                  </a:lnTo>
                  <a:lnTo>
                    <a:pt x="480" y="40"/>
                  </a:lnTo>
                  <a:lnTo>
                    <a:pt x="490" y="42"/>
                  </a:lnTo>
                  <a:lnTo>
                    <a:pt x="502" y="44"/>
                  </a:lnTo>
                  <a:lnTo>
                    <a:pt x="509" y="47"/>
                  </a:lnTo>
                  <a:lnTo>
                    <a:pt x="519" y="56"/>
                  </a:lnTo>
                  <a:lnTo>
                    <a:pt x="526" y="67"/>
                  </a:lnTo>
                  <a:lnTo>
                    <a:pt x="533" y="78"/>
                  </a:lnTo>
                  <a:lnTo>
                    <a:pt x="537" y="91"/>
                  </a:lnTo>
                  <a:lnTo>
                    <a:pt x="540" y="104"/>
                  </a:lnTo>
                  <a:lnTo>
                    <a:pt x="540" y="116"/>
                  </a:lnTo>
                  <a:lnTo>
                    <a:pt x="540" y="129"/>
                  </a:lnTo>
                  <a:lnTo>
                    <a:pt x="538" y="142"/>
                  </a:lnTo>
                  <a:lnTo>
                    <a:pt x="535" y="153"/>
                  </a:lnTo>
                  <a:lnTo>
                    <a:pt x="530" y="165"/>
                  </a:lnTo>
                  <a:lnTo>
                    <a:pt x="523" y="175"/>
                  </a:lnTo>
                  <a:lnTo>
                    <a:pt x="516" y="184"/>
                  </a:lnTo>
                  <a:lnTo>
                    <a:pt x="506" y="189"/>
                  </a:lnTo>
                  <a:lnTo>
                    <a:pt x="495" y="195"/>
                  </a:lnTo>
                  <a:lnTo>
                    <a:pt x="485" y="196"/>
                  </a:lnTo>
                  <a:lnTo>
                    <a:pt x="473" y="196"/>
                  </a:lnTo>
                  <a:lnTo>
                    <a:pt x="466" y="198"/>
                  </a:lnTo>
                  <a:lnTo>
                    <a:pt x="457" y="196"/>
                  </a:lnTo>
                  <a:lnTo>
                    <a:pt x="445" y="191"/>
                  </a:lnTo>
                  <a:lnTo>
                    <a:pt x="426" y="184"/>
                  </a:lnTo>
                  <a:lnTo>
                    <a:pt x="368" y="142"/>
                  </a:lnTo>
                  <a:lnTo>
                    <a:pt x="302" y="96"/>
                  </a:lnTo>
                  <a:lnTo>
                    <a:pt x="235" y="51"/>
                  </a:lnTo>
                  <a:lnTo>
                    <a:pt x="173" y="9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0" name="Freeform 43"/>
            <p:cNvSpPr>
              <a:spLocks/>
            </p:cNvSpPr>
            <p:nvPr/>
          </p:nvSpPr>
          <p:spPr bwMode="auto">
            <a:xfrm rot="-5400000">
              <a:off x="340" y="3327"/>
              <a:ext cx="340" cy="132"/>
            </a:xfrm>
            <a:custGeom>
              <a:avLst/>
              <a:gdLst>
                <a:gd name="T0" fmla="*/ 0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162" y="264"/>
                  </a:moveTo>
                  <a:lnTo>
                    <a:pt x="41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7" y="14"/>
                  </a:lnTo>
                  <a:lnTo>
                    <a:pt x="19" y="16"/>
                  </a:lnTo>
                  <a:lnTo>
                    <a:pt x="22" y="20"/>
                  </a:lnTo>
                  <a:lnTo>
                    <a:pt x="28" y="20"/>
                  </a:lnTo>
                  <a:lnTo>
                    <a:pt x="33" y="22"/>
                  </a:lnTo>
                  <a:lnTo>
                    <a:pt x="45" y="16"/>
                  </a:lnTo>
                  <a:lnTo>
                    <a:pt x="64" y="9"/>
                  </a:lnTo>
                  <a:lnTo>
                    <a:pt x="83" y="5"/>
                  </a:lnTo>
                  <a:lnTo>
                    <a:pt x="109" y="2"/>
                  </a:lnTo>
                  <a:lnTo>
                    <a:pt x="135" y="0"/>
                  </a:lnTo>
                  <a:lnTo>
                    <a:pt x="152" y="2"/>
                  </a:lnTo>
                  <a:lnTo>
                    <a:pt x="176" y="9"/>
                  </a:lnTo>
                  <a:lnTo>
                    <a:pt x="193" y="16"/>
                  </a:lnTo>
                  <a:lnTo>
                    <a:pt x="202" y="18"/>
                  </a:lnTo>
                  <a:lnTo>
                    <a:pt x="212" y="20"/>
                  </a:lnTo>
                  <a:lnTo>
                    <a:pt x="223" y="20"/>
                  </a:lnTo>
                  <a:lnTo>
                    <a:pt x="236" y="20"/>
                  </a:lnTo>
                  <a:lnTo>
                    <a:pt x="259" y="18"/>
                  </a:lnTo>
                  <a:lnTo>
                    <a:pt x="281" y="14"/>
                  </a:lnTo>
                  <a:lnTo>
                    <a:pt x="295" y="7"/>
                  </a:lnTo>
                  <a:lnTo>
                    <a:pt x="309" y="4"/>
                  </a:lnTo>
                  <a:lnTo>
                    <a:pt x="312" y="5"/>
                  </a:lnTo>
                  <a:lnTo>
                    <a:pt x="316" y="9"/>
                  </a:lnTo>
                  <a:lnTo>
                    <a:pt x="316" y="13"/>
                  </a:lnTo>
                  <a:lnTo>
                    <a:pt x="316" y="14"/>
                  </a:lnTo>
                  <a:lnTo>
                    <a:pt x="311" y="31"/>
                  </a:lnTo>
                  <a:lnTo>
                    <a:pt x="305" y="42"/>
                  </a:lnTo>
                  <a:lnTo>
                    <a:pt x="300" y="49"/>
                  </a:lnTo>
                  <a:lnTo>
                    <a:pt x="293" y="62"/>
                  </a:lnTo>
                  <a:lnTo>
                    <a:pt x="288" y="67"/>
                  </a:lnTo>
                  <a:lnTo>
                    <a:pt x="281" y="73"/>
                  </a:lnTo>
                  <a:lnTo>
                    <a:pt x="274" y="76"/>
                  </a:lnTo>
                  <a:lnTo>
                    <a:pt x="266" y="80"/>
                  </a:lnTo>
                  <a:lnTo>
                    <a:pt x="257" y="84"/>
                  </a:lnTo>
                  <a:lnTo>
                    <a:pt x="247" y="85"/>
                  </a:lnTo>
                  <a:lnTo>
                    <a:pt x="236" y="87"/>
                  </a:lnTo>
                  <a:lnTo>
                    <a:pt x="226" y="87"/>
                  </a:lnTo>
                  <a:lnTo>
                    <a:pt x="223" y="91"/>
                  </a:lnTo>
                  <a:lnTo>
                    <a:pt x="221" y="100"/>
                  </a:lnTo>
                  <a:lnTo>
                    <a:pt x="216" y="118"/>
                  </a:lnTo>
                  <a:lnTo>
                    <a:pt x="212" y="129"/>
                  </a:lnTo>
                  <a:lnTo>
                    <a:pt x="207" y="138"/>
                  </a:lnTo>
                  <a:lnTo>
                    <a:pt x="198" y="149"/>
                  </a:lnTo>
                  <a:lnTo>
                    <a:pt x="188" y="156"/>
                  </a:lnTo>
                  <a:lnTo>
                    <a:pt x="179" y="162"/>
                  </a:lnTo>
                  <a:lnTo>
                    <a:pt x="173" y="166"/>
                  </a:lnTo>
                  <a:lnTo>
                    <a:pt x="169" y="166"/>
                  </a:lnTo>
                  <a:lnTo>
                    <a:pt x="162" y="167"/>
                  </a:lnTo>
                  <a:lnTo>
                    <a:pt x="160" y="166"/>
                  </a:lnTo>
                  <a:lnTo>
                    <a:pt x="159" y="164"/>
                  </a:lnTo>
                  <a:lnTo>
                    <a:pt x="157" y="158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2"/>
                  </a:lnTo>
                  <a:lnTo>
                    <a:pt x="164" y="133"/>
                  </a:lnTo>
                  <a:lnTo>
                    <a:pt x="167" y="124"/>
                  </a:lnTo>
                  <a:lnTo>
                    <a:pt x="169" y="115"/>
                  </a:lnTo>
                  <a:lnTo>
                    <a:pt x="169" y="105"/>
                  </a:lnTo>
                  <a:lnTo>
                    <a:pt x="169" y="98"/>
                  </a:lnTo>
                  <a:lnTo>
                    <a:pt x="166" y="93"/>
                  </a:lnTo>
                  <a:lnTo>
                    <a:pt x="164" y="87"/>
                  </a:lnTo>
                  <a:lnTo>
                    <a:pt x="160" y="82"/>
                  </a:lnTo>
                  <a:lnTo>
                    <a:pt x="157" y="78"/>
                  </a:lnTo>
                  <a:lnTo>
                    <a:pt x="152" y="75"/>
                  </a:lnTo>
                  <a:lnTo>
                    <a:pt x="142" y="69"/>
                  </a:lnTo>
                  <a:lnTo>
                    <a:pt x="129" y="67"/>
                  </a:lnTo>
                  <a:lnTo>
                    <a:pt x="119" y="65"/>
                  </a:lnTo>
                  <a:lnTo>
                    <a:pt x="107" y="65"/>
                  </a:lnTo>
                  <a:lnTo>
                    <a:pt x="93" y="65"/>
                  </a:lnTo>
                  <a:lnTo>
                    <a:pt x="86" y="67"/>
                  </a:lnTo>
                  <a:lnTo>
                    <a:pt x="78" y="69"/>
                  </a:lnTo>
                  <a:lnTo>
                    <a:pt x="69" y="75"/>
                  </a:lnTo>
                  <a:lnTo>
                    <a:pt x="62" y="82"/>
                  </a:lnTo>
                  <a:lnTo>
                    <a:pt x="54" y="93"/>
                  </a:lnTo>
                  <a:lnTo>
                    <a:pt x="47" y="104"/>
                  </a:lnTo>
                  <a:lnTo>
                    <a:pt x="41" y="116"/>
                  </a:lnTo>
                  <a:lnTo>
                    <a:pt x="40" y="129"/>
                  </a:lnTo>
                  <a:lnTo>
                    <a:pt x="38" y="140"/>
                  </a:lnTo>
                  <a:lnTo>
                    <a:pt x="38" y="151"/>
                  </a:lnTo>
                  <a:lnTo>
                    <a:pt x="40" y="160"/>
                  </a:lnTo>
                  <a:lnTo>
                    <a:pt x="47" y="178"/>
                  </a:lnTo>
                  <a:lnTo>
                    <a:pt x="54" y="191"/>
                  </a:lnTo>
                  <a:lnTo>
                    <a:pt x="60" y="200"/>
                  </a:lnTo>
                  <a:lnTo>
                    <a:pt x="69" y="209"/>
                  </a:lnTo>
                  <a:lnTo>
                    <a:pt x="74" y="213"/>
                  </a:lnTo>
                  <a:lnTo>
                    <a:pt x="79" y="217"/>
                  </a:lnTo>
                  <a:lnTo>
                    <a:pt x="86" y="218"/>
                  </a:lnTo>
                  <a:lnTo>
                    <a:pt x="93" y="218"/>
                  </a:lnTo>
                  <a:lnTo>
                    <a:pt x="110" y="220"/>
                  </a:lnTo>
                  <a:lnTo>
                    <a:pt x="128" y="218"/>
                  </a:lnTo>
                  <a:lnTo>
                    <a:pt x="143" y="215"/>
                  </a:lnTo>
                  <a:lnTo>
                    <a:pt x="150" y="211"/>
                  </a:lnTo>
                  <a:lnTo>
                    <a:pt x="155" y="207"/>
                  </a:lnTo>
                  <a:lnTo>
                    <a:pt x="166" y="200"/>
                  </a:lnTo>
                  <a:lnTo>
                    <a:pt x="202" y="175"/>
                  </a:lnTo>
                  <a:lnTo>
                    <a:pt x="242" y="147"/>
                  </a:lnTo>
                  <a:lnTo>
                    <a:pt x="281" y="116"/>
                  </a:lnTo>
                  <a:lnTo>
                    <a:pt x="324" y="85"/>
                  </a:lnTo>
                  <a:lnTo>
                    <a:pt x="364" y="58"/>
                  </a:lnTo>
                  <a:lnTo>
                    <a:pt x="404" y="35"/>
                  </a:lnTo>
                  <a:lnTo>
                    <a:pt x="423" y="24"/>
                  </a:lnTo>
                  <a:lnTo>
                    <a:pt x="440" y="16"/>
                  </a:lnTo>
                  <a:lnTo>
                    <a:pt x="456" y="9"/>
                  </a:lnTo>
                  <a:lnTo>
                    <a:pt x="471" y="5"/>
                  </a:lnTo>
                  <a:lnTo>
                    <a:pt x="490" y="5"/>
                  </a:lnTo>
                  <a:lnTo>
                    <a:pt x="509" y="7"/>
                  </a:lnTo>
                  <a:lnTo>
                    <a:pt x="519" y="11"/>
                  </a:lnTo>
                  <a:lnTo>
                    <a:pt x="530" y="16"/>
                  </a:lnTo>
                  <a:lnTo>
                    <a:pt x="540" y="24"/>
                  </a:lnTo>
                  <a:lnTo>
                    <a:pt x="550" y="33"/>
                  </a:lnTo>
                  <a:lnTo>
                    <a:pt x="559" y="42"/>
                  </a:lnTo>
                  <a:lnTo>
                    <a:pt x="568" y="53"/>
                  </a:lnTo>
                  <a:lnTo>
                    <a:pt x="575" y="64"/>
                  </a:lnTo>
                  <a:lnTo>
                    <a:pt x="580" y="75"/>
                  </a:lnTo>
                  <a:lnTo>
                    <a:pt x="583" y="82"/>
                  </a:lnTo>
                  <a:lnTo>
                    <a:pt x="588" y="87"/>
                  </a:lnTo>
                  <a:lnTo>
                    <a:pt x="588" y="187"/>
                  </a:lnTo>
                  <a:lnTo>
                    <a:pt x="533" y="264"/>
                  </a:lnTo>
                  <a:lnTo>
                    <a:pt x="200" y="264"/>
                  </a:lnTo>
                  <a:lnTo>
                    <a:pt x="202" y="258"/>
                  </a:lnTo>
                  <a:lnTo>
                    <a:pt x="204" y="255"/>
                  </a:lnTo>
                  <a:lnTo>
                    <a:pt x="209" y="249"/>
                  </a:lnTo>
                  <a:lnTo>
                    <a:pt x="212" y="247"/>
                  </a:lnTo>
                  <a:lnTo>
                    <a:pt x="216" y="246"/>
                  </a:lnTo>
                  <a:lnTo>
                    <a:pt x="221" y="244"/>
                  </a:lnTo>
                  <a:lnTo>
                    <a:pt x="233" y="238"/>
                  </a:lnTo>
                  <a:lnTo>
                    <a:pt x="245" y="237"/>
                  </a:lnTo>
                  <a:lnTo>
                    <a:pt x="257" y="238"/>
                  </a:lnTo>
                  <a:lnTo>
                    <a:pt x="267" y="242"/>
                  </a:lnTo>
                  <a:lnTo>
                    <a:pt x="271" y="238"/>
                  </a:lnTo>
                  <a:lnTo>
                    <a:pt x="273" y="238"/>
                  </a:lnTo>
                  <a:lnTo>
                    <a:pt x="276" y="227"/>
                  </a:lnTo>
                  <a:lnTo>
                    <a:pt x="281" y="215"/>
                  </a:lnTo>
                  <a:lnTo>
                    <a:pt x="285" y="209"/>
                  </a:lnTo>
                  <a:lnTo>
                    <a:pt x="290" y="206"/>
                  </a:lnTo>
                  <a:lnTo>
                    <a:pt x="295" y="200"/>
                  </a:lnTo>
                  <a:lnTo>
                    <a:pt x="300" y="198"/>
                  </a:lnTo>
                  <a:lnTo>
                    <a:pt x="305" y="193"/>
                  </a:lnTo>
                  <a:lnTo>
                    <a:pt x="311" y="189"/>
                  </a:lnTo>
                  <a:lnTo>
                    <a:pt x="317" y="189"/>
                  </a:lnTo>
                  <a:lnTo>
                    <a:pt x="324" y="187"/>
                  </a:lnTo>
                  <a:lnTo>
                    <a:pt x="326" y="191"/>
                  </a:lnTo>
                  <a:lnTo>
                    <a:pt x="330" y="193"/>
                  </a:lnTo>
                  <a:lnTo>
                    <a:pt x="330" y="207"/>
                  </a:lnTo>
                  <a:lnTo>
                    <a:pt x="323" y="218"/>
                  </a:lnTo>
                  <a:lnTo>
                    <a:pt x="319" y="229"/>
                  </a:lnTo>
                  <a:lnTo>
                    <a:pt x="321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3" y="246"/>
                  </a:lnTo>
                  <a:lnTo>
                    <a:pt x="338" y="247"/>
                  </a:lnTo>
                  <a:lnTo>
                    <a:pt x="345" y="247"/>
                  </a:lnTo>
                  <a:lnTo>
                    <a:pt x="352" y="246"/>
                  </a:lnTo>
                  <a:lnTo>
                    <a:pt x="357" y="242"/>
                  </a:lnTo>
                  <a:lnTo>
                    <a:pt x="362" y="238"/>
                  </a:lnTo>
                  <a:lnTo>
                    <a:pt x="368" y="235"/>
                  </a:lnTo>
                  <a:lnTo>
                    <a:pt x="364" y="224"/>
                  </a:lnTo>
                  <a:lnTo>
                    <a:pt x="362" y="215"/>
                  </a:lnTo>
                  <a:lnTo>
                    <a:pt x="361" y="206"/>
                  </a:lnTo>
                  <a:lnTo>
                    <a:pt x="361" y="198"/>
                  </a:lnTo>
                  <a:lnTo>
                    <a:pt x="362" y="182"/>
                  </a:lnTo>
                  <a:lnTo>
                    <a:pt x="368" y="162"/>
                  </a:lnTo>
                  <a:lnTo>
                    <a:pt x="376" y="151"/>
                  </a:lnTo>
                  <a:lnTo>
                    <a:pt x="385" y="140"/>
                  </a:lnTo>
                  <a:lnTo>
                    <a:pt x="390" y="136"/>
                  </a:lnTo>
                  <a:lnTo>
                    <a:pt x="395" y="133"/>
                  </a:lnTo>
                  <a:lnTo>
                    <a:pt x="400" y="129"/>
                  </a:lnTo>
                  <a:lnTo>
                    <a:pt x="407" y="129"/>
                  </a:lnTo>
                  <a:lnTo>
                    <a:pt x="412" y="126"/>
                  </a:lnTo>
                  <a:lnTo>
                    <a:pt x="418" y="124"/>
                  </a:lnTo>
                  <a:lnTo>
                    <a:pt x="421" y="127"/>
                  </a:lnTo>
                  <a:lnTo>
                    <a:pt x="423" y="131"/>
                  </a:lnTo>
                  <a:lnTo>
                    <a:pt x="423" y="138"/>
                  </a:lnTo>
                  <a:lnTo>
                    <a:pt x="419" y="146"/>
                  </a:lnTo>
                  <a:lnTo>
                    <a:pt x="416" y="155"/>
                  </a:lnTo>
                  <a:lnTo>
                    <a:pt x="414" y="166"/>
                  </a:lnTo>
                  <a:lnTo>
                    <a:pt x="414" y="180"/>
                  </a:lnTo>
                  <a:lnTo>
                    <a:pt x="421" y="195"/>
                  </a:lnTo>
                  <a:lnTo>
                    <a:pt x="430" y="206"/>
                  </a:lnTo>
                  <a:lnTo>
                    <a:pt x="435" y="209"/>
                  </a:lnTo>
                  <a:lnTo>
                    <a:pt x="440" y="215"/>
                  </a:lnTo>
                  <a:lnTo>
                    <a:pt x="449" y="217"/>
                  </a:lnTo>
                  <a:lnTo>
                    <a:pt x="457" y="220"/>
                  </a:lnTo>
                  <a:lnTo>
                    <a:pt x="468" y="222"/>
                  </a:lnTo>
                  <a:lnTo>
                    <a:pt x="480" y="222"/>
                  </a:lnTo>
                  <a:lnTo>
                    <a:pt x="490" y="220"/>
                  </a:lnTo>
                  <a:lnTo>
                    <a:pt x="502" y="218"/>
                  </a:lnTo>
                  <a:lnTo>
                    <a:pt x="509" y="215"/>
                  </a:lnTo>
                  <a:lnTo>
                    <a:pt x="519" y="206"/>
                  </a:lnTo>
                  <a:lnTo>
                    <a:pt x="526" y="195"/>
                  </a:lnTo>
                  <a:lnTo>
                    <a:pt x="533" y="184"/>
                  </a:lnTo>
                  <a:lnTo>
                    <a:pt x="537" y="171"/>
                  </a:lnTo>
                  <a:lnTo>
                    <a:pt x="540" y="158"/>
                  </a:lnTo>
                  <a:lnTo>
                    <a:pt x="540" y="146"/>
                  </a:lnTo>
                  <a:lnTo>
                    <a:pt x="540" y="133"/>
                  </a:lnTo>
                  <a:lnTo>
                    <a:pt x="538" y="120"/>
                  </a:lnTo>
                  <a:lnTo>
                    <a:pt x="535" y="107"/>
                  </a:lnTo>
                  <a:lnTo>
                    <a:pt x="530" y="96"/>
                  </a:lnTo>
                  <a:lnTo>
                    <a:pt x="523" y="87"/>
                  </a:lnTo>
                  <a:lnTo>
                    <a:pt x="516" y="78"/>
                  </a:lnTo>
                  <a:lnTo>
                    <a:pt x="506" y="71"/>
                  </a:lnTo>
                  <a:lnTo>
                    <a:pt x="495" y="67"/>
                  </a:lnTo>
                  <a:lnTo>
                    <a:pt x="485" y="65"/>
                  </a:lnTo>
                  <a:lnTo>
                    <a:pt x="473" y="65"/>
                  </a:lnTo>
                  <a:lnTo>
                    <a:pt x="466" y="64"/>
                  </a:lnTo>
                  <a:lnTo>
                    <a:pt x="457" y="65"/>
                  </a:lnTo>
                  <a:lnTo>
                    <a:pt x="445" y="71"/>
                  </a:lnTo>
                  <a:lnTo>
                    <a:pt x="426" y="78"/>
                  </a:lnTo>
                  <a:lnTo>
                    <a:pt x="368" y="120"/>
                  </a:lnTo>
                  <a:lnTo>
                    <a:pt x="302" y="166"/>
                  </a:lnTo>
                  <a:lnTo>
                    <a:pt x="235" y="211"/>
                  </a:lnTo>
                  <a:lnTo>
                    <a:pt x="173" y="253"/>
                  </a:lnTo>
                  <a:lnTo>
                    <a:pt x="162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1" name="Freeform 44"/>
            <p:cNvSpPr>
              <a:spLocks/>
            </p:cNvSpPr>
            <p:nvPr/>
          </p:nvSpPr>
          <p:spPr bwMode="auto">
            <a:xfrm rot="-5400000">
              <a:off x="474" y="2309"/>
              <a:ext cx="340" cy="131"/>
            </a:xfrm>
            <a:custGeom>
              <a:avLst/>
              <a:gdLst>
                <a:gd name="T0" fmla="*/ 1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0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8" y="0"/>
                  </a:lnTo>
                  <a:lnTo>
                    <a:pt x="588" y="51"/>
                  </a:lnTo>
                  <a:lnTo>
                    <a:pt x="588" y="260"/>
                  </a:lnTo>
                  <a:lnTo>
                    <a:pt x="579" y="255"/>
                  </a:lnTo>
                  <a:lnTo>
                    <a:pt x="573" y="247"/>
                  </a:lnTo>
                  <a:lnTo>
                    <a:pt x="569" y="246"/>
                  </a:lnTo>
                  <a:lnTo>
                    <a:pt x="566" y="242"/>
                  </a:lnTo>
                  <a:lnTo>
                    <a:pt x="562" y="242"/>
                  </a:lnTo>
                  <a:lnTo>
                    <a:pt x="557" y="240"/>
                  </a:lnTo>
                  <a:lnTo>
                    <a:pt x="545" y="246"/>
                  </a:lnTo>
                  <a:lnTo>
                    <a:pt x="526" y="253"/>
                  </a:lnTo>
                  <a:lnTo>
                    <a:pt x="507" y="256"/>
                  </a:lnTo>
                  <a:lnTo>
                    <a:pt x="479" y="260"/>
                  </a:lnTo>
                  <a:lnTo>
                    <a:pt x="455" y="262"/>
                  </a:lnTo>
                  <a:lnTo>
                    <a:pt x="438" y="260"/>
                  </a:lnTo>
                  <a:lnTo>
                    <a:pt x="414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0"/>
                  </a:lnTo>
                  <a:lnTo>
                    <a:pt x="331" y="244"/>
                  </a:lnTo>
                  <a:lnTo>
                    <a:pt x="307" y="247"/>
                  </a:lnTo>
                  <a:lnTo>
                    <a:pt x="293" y="255"/>
                  </a:lnTo>
                  <a:lnTo>
                    <a:pt x="281" y="256"/>
                  </a:lnTo>
                  <a:lnTo>
                    <a:pt x="278" y="255"/>
                  </a:lnTo>
                  <a:lnTo>
                    <a:pt x="274" y="251"/>
                  </a:lnTo>
                  <a:lnTo>
                    <a:pt x="272" y="249"/>
                  </a:lnTo>
                  <a:lnTo>
                    <a:pt x="272" y="247"/>
                  </a:lnTo>
                  <a:lnTo>
                    <a:pt x="279" y="229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6" y="200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5" y="185"/>
                  </a:lnTo>
                  <a:lnTo>
                    <a:pt x="324" y="182"/>
                  </a:lnTo>
                  <a:lnTo>
                    <a:pt x="333" y="178"/>
                  </a:lnTo>
                  <a:lnTo>
                    <a:pt x="341" y="176"/>
                  </a:lnTo>
                  <a:lnTo>
                    <a:pt x="352" y="175"/>
                  </a:lnTo>
                  <a:lnTo>
                    <a:pt x="362" y="176"/>
                  </a:lnTo>
                  <a:lnTo>
                    <a:pt x="366" y="171"/>
                  </a:lnTo>
                  <a:lnTo>
                    <a:pt x="367" y="162"/>
                  </a:lnTo>
                  <a:lnTo>
                    <a:pt x="372" y="144"/>
                  </a:lnTo>
                  <a:lnTo>
                    <a:pt x="378" y="133"/>
                  </a:lnTo>
                  <a:lnTo>
                    <a:pt x="383" y="122"/>
                  </a:lnTo>
                  <a:lnTo>
                    <a:pt x="391" y="113"/>
                  </a:lnTo>
                  <a:lnTo>
                    <a:pt x="402" y="104"/>
                  </a:lnTo>
                  <a:lnTo>
                    <a:pt x="410" y="100"/>
                  </a:lnTo>
                  <a:lnTo>
                    <a:pt x="416" y="96"/>
                  </a:lnTo>
                  <a:lnTo>
                    <a:pt x="421" y="96"/>
                  </a:lnTo>
                  <a:lnTo>
                    <a:pt x="426" y="94"/>
                  </a:lnTo>
                  <a:lnTo>
                    <a:pt x="429" y="96"/>
                  </a:lnTo>
                  <a:lnTo>
                    <a:pt x="431" y="98"/>
                  </a:lnTo>
                  <a:lnTo>
                    <a:pt x="431" y="104"/>
                  </a:lnTo>
                  <a:lnTo>
                    <a:pt x="433" y="109"/>
                  </a:lnTo>
                  <a:lnTo>
                    <a:pt x="433" y="111"/>
                  </a:lnTo>
                  <a:lnTo>
                    <a:pt x="429" y="118"/>
                  </a:lnTo>
                  <a:lnTo>
                    <a:pt x="424" y="127"/>
                  </a:lnTo>
                  <a:lnTo>
                    <a:pt x="421" y="136"/>
                  </a:lnTo>
                  <a:lnTo>
                    <a:pt x="419" y="145"/>
                  </a:lnTo>
                  <a:lnTo>
                    <a:pt x="419" y="155"/>
                  </a:lnTo>
                  <a:lnTo>
                    <a:pt x="421" y="162"/>
                  </a:lnTo>
                  <a:lnTo>
                    <a:pt x="422" y="169"/>
                  </a:lnTo>
                  <a:lnTo>
                    <a:pt x="426" y="175"/>
                  </a:lnTo>
                  <a:lnTo>
                    <a:pt x="429" y="180"/>
                  </a:lnTo>
                  <a:lnTo>
                    <a:pt x="433" y="184"/>
                  </a:lnTo>
                  <a:lnTo>
                    <a:pt x="438" y="187"/>
                  </a:lnTo>
                  <a:lnTo>
                    <a:pt x="448" y="193"/>
                  </a:lnTo>
                  <a:lnTo>
                    <a:pt x="459" y="195"/>
                  </a:lnTo>
                  <a:lnTo>
                    <a:pt x="471" y="196"/>
                  </a:lnTo>
                  <a:lnTo>
                    <a:pt x="481" y="196"/>
                  </a:lnTo>
                  <a:lnTo>
                    <a:pt x="495" y="196"/>
                  </a:lnTo>
                  <a:lnTo>
                    <a:pt x="504" y="196"/>
                  </a:lnTo>
                  <a:lnTo>
                    <a:pt x="510" y="193"/>
                  </a:lnTo>
                  <a:lnTo>
                    <a:pt x="519" y="187"/>
                  </a:lnTo>
                  <a:lnTo>
                    <a:pt x="528" y="180"/>
                  </a:lnTo>
                  <a:lnTo>
                    <a:pt x="536" y="171"/>
                  </a:lnTo>
                  <a:lnTo>
                    <a:pt x="543" y="158"/>
                  </a:lnTo>
                  <a:lnTo>
                    <a:pt x="547" y="145"/>
                  </a:lnTo>
                  <a:lnTo>
                    <a:pt x="550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8" y="102"/>
                  </a:lnTo>
                  <a:lnTo>
                    <a:pt x="543" y="85"/>
                  </a:lnTo>
                  <a:lnTo>
                    <a:pt x="536" y="71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5"/>
                  </a:lnTo>
                  <a:lnTo>
                    <a:pt x="497" y="42"/>
                  </a:lnTo>
                  <a:lnTo>
                    <a:pt x="479" y="42"/>
                  </a:lnTo>
                  <a:lnTo>
                    <a:pt x="462" y="44"/>
                  </a:lnTo>
                  <a:lnTo>
                    <a:pt x="447" y="47"/>
                  </a:lnTo>
                  <a:lnTo>
                    <a:pt x="440" y="51"/>
                  </a:lnTo>
                  <a:lnTo>
                    <a:pt x="435" y="54"/>
                  </a:lnTo>
                  <a:lnTo>
                    <a:pt x="424" y="62"/>
                  </a:lnTo>
                  <a:lnTo>
                    <a:pt x="388" y="87"/>
                  </a:lnTo>
                  <a:lnTo>
                    <a:pt x="348" y="116"/>
                  </a:lnTo>
                  <a:lnTo>
                    <a:pt x="307" y="145"/>
                  </a:lnTo>
                  <a:lnTo>
                    <a:pt x="265" y="176"/>
                  </a:lnTo>
                  <a:lnTo>
                    <a:pt x="224" y="204"/>
                  </a:lnTo>
                  <a:lnTo>
                    <a:pt x="186" y="227"/>
                  </a:lnTo>
                  <a:lnTo>
                    <a:pt x="167" y="236"/>
                  </a:lnTo>
                  <a:lnTo>
                    <a:pt x="150" y="246"/>
                  </a:lnTo>
                  <a:lnTo>
                    <a:pt x="133" y="251"/>
                  </a:lnTo>
                  <a:lnTo>
                    <a:pt x="119" y="256"/>
                  </a:lnTo>
                  <a:lnTo>
                    <a:pt x="100" y="256"/>
                  </a:lnTo>
                  <a:lnTo>
                    <a:pt x="81" y="255"/>
                  </a:lnTo>
                  <a:lnTo>
                    <a:pt x="69" y="251"/>
                  </a:lnTo>
                  <a:lnTo>
                    <a:pt x="58" y="246"/>
                  </a:lnTo>
                  <a:lnTo>
                    <a:pt x="48" y="238"/>
                  </a:lnTo>
                  <a:lnTo>
                    <a:pt x="39" y="229"/>
                  </a:lnTo>
                  <a:lnTo>
                    <a:pt x="31" y="220"/>
                  </a:lnTo>
                  <a:lnTo>
                    <a:pt x="22" y="209"/>
                  </a:lnTo>
                  <a:lnTo>
                    <a:pt x="15" y="198"/>
                  </a:lnTo>
                  <a:lnTo>
                    <a:pt x="8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90" y="0"/>
                  </a:lnTo>
                  <a:lnTo>
                    <a:pt x="388" y="3"/>
                  </a:lnTo>
                  <a:lnTo>
                    <a:pt x="384" y="7"/>
                  </a:lnTo>
                  <a:lnTo>
                    <a:pt x="381" y="13"/>
                  </a:lnTo>
                  <a:lnTo>
                    <a:pt x="378" y="14"/>
                  </a:lnTo>
                  <a:lnTo>
                    <a:pt x="372" y="16"/>
                  </a:lnTo>
                  <a:lnTo>
                    <a:pt x="369" y="18"/>
                  </a:lnTo>
                  <a:lnTo>
                    <a:pt x="357" y="22"/>
                  </a:lnTo>
                  <a:lnTo>
                    <a:pt x="345" y="23"/>
                  </a:lnTo>
                  <a:lnTo>
                    <a:pt x="333" y="23"/>
                  </a:lnTo>
                  <a:lnTo>
                    <a:pt x="322" y="20"/>
                  </a:lnTo>
                  <a:lnTo>
                    <a:pt x="319" y="23"/>
                  </a:lnTo>
                  <a:lnTo>
                    <a:pt x="317" y="23"/>
                  </a:lnTo>
                  <a:lnTo>
                    <a:pt x="312" y="34"/>
                  </a:lnTo>
                  <a:lnTo>
                    <a:pt x="307" y="47"/>
                  </a:lnTo>
                  <a:lnTo>
                    <a:pt x="303" y="53"/>
                  </a:lnTo>
                  <a:lnTo>
                    <a:pt x="300" y="56"/>
                  </a:lnTo>
                  <a:lnTo>
                    <a:pt x="295" y="60"/>
                  </a:lnTo>
                  <a:lnTo>
                    <a:pt x="288" y="64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2" y="74"/>
                  </a:lnTo>
                  <a:lnTo>
                    <a:pt x="265" y="74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4"/>
                  </a:lnTo>
                  <a:lnTo>
                    <a:pt x="265" y="44"/>
                  </a:lnTo>
                  <a:lnTo>
                    <a:pt x="269" y="31"/>
                  </a:lnTo>
                  <a:lnTo>
                    <a:pt x="269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6"/>
                  </a:lnTo>
                  <a:lnTo>
                    <a:pt x="250" y="14"/>
                  </a:lnTo>
                  <a:lnTo>
                    <a:pt x="245" y="14"/>
                  </a:lnTo>
                  <a:lnTo>
                    <a:pt x="238" y="16"/>
                  </a:lnTo>
                  <a:lnTo>
                    <a:pt x="231" y="20"/>
                  </a:lnTo>
                  <a:lnTo>
                    <a:pt x="226" y="23"/>
                  </a:lnTo>
                  <a:lnTo>
                    <a:pt x="222" y="27"/>
                  </a:lnTo>
                  <a:lnTo>
                    <a:pt x="226" y="38"/>
                  </a:lnTo>
                  <a:lnTo>
                    <a:pt x="227" y="47"/>
                  </a:lnTo>
                  <a:lnTo>
                    <a:pt x="227" y="54"/>
                  </a:lnTo>
                  <a:lnTo>
                    <a:pt x="229" y="62"/>
                  </a:lnTo>
                  <a:lnTo>
                    <a:pt x="226" y="78"/>
                  </a:lnTo>
                  <a:lnTo>
                    <a:pt x="222" y="100"/>
                  </a:lnTo>
                  <a:lnTo>
                    <a:pt x="214" y="111"/>
                  </a:lnTo>
                  <a:lnTo>
                    <a:pt x="203" y="122"/>
                  </a:lnTo>
                  <a:lnTo>
                    <a:pt x="200" y="125"/>
                  </a:lnTo>
                  <a:lnTo>
                    <a:pt x="195" y="129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7" y="136"/>
                  </a:lnTo>
                  <a:lnTo>
                    <a:pt x="172" y="136"/>
                  </a:lnTo>
                  <a:lnTo>
                    <a:pt x="171" y="136"/>
                  </a:lnTo>
                  <a:lnTo>
                    <a:pt x="169" y="135"/>
                  </a:lnTo>
                  <a:lnTo>
                    <a:pt x="167" y="133"/>
                  </a:lnTo>
                  <a:lnTo>
                    <a:pt x="165" y="131"/>
                  </a:lnTo>
                  <a:lnTo>
                    <a:pt x="165" y="124"/>
                  </a:lnTo>
                  <a:lnTo>
                    <a:pt x="169" y="114"/>
                  </a:lnTo>
                  <a:lnTo>
                    <a:pt x="172" y="105"/>
                  </a:lnTo>
                  <a:lnTo>
                    <a:pt x="176" y="94"/>
                  </a:lnTo>
                  <a:lnTo>
                    <a:pt x="176" y="82"/>
                  </a:lnTo>
                  <a:lnTo>
                    <a:pt x="169" y="67"/>
                  </a:lnTo>
                  <a:lnTo>
                    <a:pt x="160" y="56"/>
                  </a:lnTo>
                  <a:lnTo>
                    <a:pt x="155" y="51"/>
                  </a:lnTo>
                  <a:lnTo>
                    <a:pt x="148" y="47"/>
                  </a:lnTo>
                  <a:lnTo>
                    <a:pt x="141" y="44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8" y="44"/>
                  </a:lnTo>
                  <a:lnTo>
                    <a:pt x="81" y="47"/>
                  </a:lnTo>
                  <a:lnTo>
                    <a:pt x="70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50" y="104"/>
                  </a:lnTo>
                  <a:lnTo>
                    <a:pt x="48" y="116"/>
                  </a:lnTo>
                  <a:lnTo>
                    <a:pt x="50" y="129"/>
                  </a:lnTo>
                  <a:lnTo>
                    <a:pt x="52" y="142"/>
                  </a:lnTo>
                  <a:lnTo>
                    <a:pt x="55" y="153"/>
                  </a:lnTo>
                  <a:lnTo>
                    <a:pt x="60" y="165"/>
                  </a:lnTo>
                  <a:lnTo>
                    <a:pt x="65" y="175"/>
                  </a:lnTo>
                  <a:lnTo>
                    <a:pt x="74" y="184"/>
                  </a:lnTo>
                  <a:lnTo>
                    <a:pt x="83" y="189"/>
                  </a:lnTo>
                  <a:lnTo>
                    <a:pt x="93" y="195"/>
                  </a:lnTo>
                  <a:lnTo>
                    <a:pt x="105" y="196"/>
                  </a:lnTo>
                  <a:lnTo>
                    <a:pt x="117" y="196"/>
                  </a:lnTo>
                  <a:lnTo>
                    <a:pt x="122" y="198"/>
                  </a:lnTo>
                  <a:lnTo>
                    <a:pt x="131" y="196"/>
                  </a:lnTo>
                  <a:lnTo>
                    <a:pt x="145" y="191"/>
                  </a:lnTo>
                  <a:lnTo>
                    <a:pt x="164" y="184"/>
                  </a:lnTo>
                  <a:lnTo>
                    <a:pt x="222" y="142"/>
                  </a:lnTo>
                  <a:lnTo>
                    <a:pt x="288" y="96"/>
                  </a:lnTo>
                  <a:lnTo>
                    <a:pt x="355" y="51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2" name="Freeform 45"/>
            <p:cNvSpPr>
              <a:spLocks/>
            </p:cNvSpPr>
            <p:nvPr/>
          </p:nvSpPr>
          <p:spPr bwMode="auto">
            <a:xfrm rot="-5400000">
              <a:off x="341" y="2308"/>
              <a:ext cx="340" cy="132"/>
            </a:xfrm>
            <a:custGeom>
              <a:avLst/>
              <a:gdLst>
                <a:gd name="T0" fmla="*/ 1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426" y="264"/>
                  </a:moveTo>
                  <a:lnTo>
                    <a:pt x="548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79" y="7"/>
                  </a:lnTo>
                  <a:lnTo>
                    <a:pt x="573" y="14"/>
                  </a:lnTo>
                  <a:lnTo>
                    <a:pt x="569" y="16"/>
                  </a:lnTo>
                  <a:lnTo>
                    <a:pt x="566" y="20"/>
                  </a:lnTo>
                  <a:lnTo>
                    <a:pt x="562" y="20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6" y="9"/>
                  </a:lnTo>
                  <a:lnTo>
                    <a:pt x="507" y="5"/>
                  </a:lnTo>
                  <a:lnTo>
                    <a:pt x="479" y="2"/>
                  </a:lnTo>
                  <a:lnTo>
                    <a:pt x="455" y="0"/>
                  </a:lnTo>
                  <a:lnTo>
                    <a:pt x="438" y="2"/>
                  </a:lnTo>
                  <a:lnTo>
                    <a:pt x="414" y="9"/>
                  </a:lnTo>
                  <a:lnTo>
                    <a:pt x="395" y="16"/>
                  </a:lnTo>
                  <a:lnTo>
                    <a:pt x="388" y="18"/>
                  </a:lnTo>
                  <a:lnTo>
                    <a:pt x="378" y="20"/>
                  </a:lnTo>
                  <a:lnTo>
                    <a:pt x="366" y="20"/>
                  </a:lnTo>
                  <a:lnTo>
                    <a:pt x="352" y="20"/>
                  </a:lnTo>
                  <a:lnTo>
                    <a:pt x="331" y="18"/>
                  </a:lnTo>
                  <a:lnTo>
                    <a:pt x="307" y="14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8" y="5"/>
                  </a:lnTo>
                  <a:lnTo>
                    <a:pt x="274" y="9"/>
                  </a:lnTo>
                  <a:lnTo>
                    <a:pt x="272" y="13"/>
                  </a:lnTo>
                  <a:lnTo>
                    <a:pt x="272" y="14"/>
                  </a:lnTo>
                  <a:lnTo>
                    <a:pt x="279" y="31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6" y="62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5" y="76"/>
                  </a:lnTo>
                  <a:lnTo>
                    <a:pt x="324" y="80"/>
                  </a:lnTo>
                  <a:lnTo>
                    <a:pt x="333" y="84"/>
                  </a:lnTo>
                  <a:lnTo>
                    <a:pt x="341" y="85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0"/>
                  </a:lnTo>
                  <a:lnTo>
                    <a:pt x="372" y="118"/>
                  </a:lnTo>
                  <a:lnTo>
                    <a:pt x="378" y="129"/>
                  </a:lnTo>
                  <a:lnTo>
                    <a:pt x="383" y="138"/>
                  </a:lnTo>
                  <a:lnTo>
                    <a:pt x="391" y="149"/>
                  </a:lnTo>
                  <a:lnTo>
                    <a:pt x="402" y="156"/>
                  </a:lnTo>
                  <a:lnTo>
                    <a:pt x="410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7"/>
                  </a:lnTo>
                  <a:lnTo>
                    <a:pt x="429" y="166"/>
                  </a:lnTo>
                  <a:lnTo>
                    <a:pt x="431" y="164"/>
                  </a:lnTo>
                  <a:lnTo>
                    <a:pt x="431" y="158"/>
                  </a:lnTo>
                  <a:lnTo>
                    <a:pt x="433" y="153"/>
                  </a:lnTo>
                  <a:lnTo>
                    <a:pt x="433" y="151"/>
                  </a:lnTo>
                  <a:lnTo>
                    <a:pt x="429" y="142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5"/>
                  </a:lnTo>
                  <a:lnTo>
                    <a:pt x="421" y="98"/>
                  </a:lnTo>
                  <a:lnTo>
                    <a:pt x="422" y="93"/>
                  </a:lnTo>
                  <a:lnTo>
                    <a:pt x="426" y="87"/>
                  </a:lnTo>
                  <a:lnTo>
                    <a:pt x="429" y="82"/>
                  </a:lnTo>
                  <a:lnTo>
                    <a:pt x="433" y="78"/>
                  </a:lnTo>
                  <a:lnTo>
                    <a:pt x="438" y="75"/>
                  </a:lnTo>
                  <a:lnTo>
                    <a:pt x="448" y="69"/>
                  </a:lnTo>
                  <a:lnTo>
                    <a:pt x="459" y="67"/>
                  </a:lnTo>
                  <a:lnTo>
                    <a:pt x="471" y="65"/>
                  </a:lnTo>
                  <a:lnTo>
                    <a:pt x="481" y="65"/>
                  </a:lnTo>
                  <a:lnTo>
                    <a:pt x="495" y="65"/>
                  </a:lnTo>
                  <a:lnTo>
                    <a:pt x="504" y="67"/>
                  </a:lnTo>
                  <a:lnTo>
                    <a:pt x="510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6" y="93"/>
                  </a:lnTo>
                  <a:lnTo>
                    <a:pt x="543" y="104"/>
                  </a:lnTo>
                  <a:lnTo>
                    <a:pt x="547" y="116"/>
                  </a:lnTo>
                  <a:lnTo>
                    <a:pt x="550" y="129"/>
                  </a:lnTo>
                  <a:lnTo>
                    <a:pt x="550" y="140"/>
                  </a:lnTo>
                  <a:lnTo>
                    <a:pt x="550" y="151"/>
                  </a:lnTo>
                  <a:lnTo>
                    <a:pt x="548" y="160"/>
                  </a:lnTo>
                  <a:lnTo>
                    <a:pt x="543" y="178"/>
                  </a:lnTo>
                  <a:lnTo>
                    <a:pt x="536" y="191"/>
                  </a:lnTo>
                  <a:lnTo>
                    <a:pt x="528" y="200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4" y="218"/>
                  </a:lnTo>
                  <a:lnTo>
                    <a:pt x="497" y="218"/>
                  </a:lnTo>
                  <a:lnTo>
                    <a:pt x="479" y="220"/>
                  </a:lnTo>
                  <a:lnTo>
                    <a:pt x="462" y="218"/>
                  </a:lnTo>
                  <a:lnTo>
                    <a:pt x="447" y="215"/>
                  </a:lnTo>
                  <a:lnTo>
                    <a:pt x="440" y="211"/>
                  </a:lnTo>
                  <a:lnTo>
                    <a:pt x="435" y="207"/>
                  </a:lnTo>
                  <a:lnTo>
                    <a:pt x="424" y="200"/>
                  </a:lnTo>
                  <a:lnTo>
                    <a:pt x="388" y="175"/>
                  </a:lnTo>
                  <a:lnTo>
                    <a:pt x="348" y="147"/>
                  </a:lnTo>
                  <a:lnTo>
                    <a:pt x="307" y="116"/>
                  </a:lnTo>
                  <a:lnTo>
                    <a:pt x="265" y="85"/>
                  </a:lnTo>
                  <a:lnTo>
                    <a:pt x="224" y="58"/>
                  </a:lnTo>
                  <a:lnTo>
                    <a:pt x="186" y="35"/>
                  </a:lnTo>
                  <a:lnTo>
                    <a:pt x="167" y="24"/>
                  </a:lnTo>
                  <a:lnTo>
                    <a:pt x="150" y="16"/>
                  </a:lnTo>
                  <a:lnTo>
                    <a:pt x="133" y="9"/>
                  </a:lnTo>
                  <a:lnTo>
                    <a:pt x="119" y="5"/>
                  </a:lnTo>
                  <a:lnTo>
                    <a:pt x="100" y="5"/>
                  </a:lnTo>
                  <a:lnTo>
                    <a:pt x="81" y="7"/>
                  </a:lnTo>
                  <a:lnTo>
                    <a:pt x="69" y="11"/>
                  </a:lnTo>
                  <a:lnTo>
                    <a:pt x="58" y="16"/>
                  </a:lnTo>
                  <a:lnTo>
                    <a:pt x="48" y="24"/>
                  </a:lnTo>
                  <a:lnTo>
                    <a:pt x="39" y="33"/>
                  </a:lnTo>
                  <a:lnTo>
                    <a:pt x="31" y="42"/>
                  </a:lnTo>
                  <a:lnTo>
                    <a:pt x="22" y="53"/>
                  </a:lnTo>
                  <a:lnTo>
                    <a:pt x="15" y="64"/>
                  </a:lnTo>
                  <a:lnTo>
                    <a:pt x="8" y="75"/>
                  </a:lnTo>
                  <a:lnTo>
                    <a:pt x="5" y="82"/>
                  </a:lnTo>
                  <a:lnTo>
                    <a:pt x="0" y="87"/>
                  </a:lnTo>
                  <a:lnTo>
                    <a:pt x="0" y="187"/>
                  </a:lnTo>
                  <a:lnTo>
                    <a:pt x="57" y="264"/>
                  </a:lnTo>
                  <a:lnTo>
                    <a:pt x="390" y="264"/>
                  </a:lnTo>
                  <a:lnTo>
                    <a:pt x="388" y="258"/>
                  </a:lnTo>
                  <a:lnTo>
                    <a:pt x="384" y="255"/>
                  </a:lnTo>
                  <a:lnTo>
                    <a:pt x="381" y="249"/>
                  </a:lnTo>
                  <a:lnTo>
                    <a:pt x="378" y="247"/>
                  </a:lnTo>
                  <a:lnTo>
                    <a:pt x="372" y="246"/>
                  </a:lnTo>
                  <a:lnTo>
                    <a:pt x="369" y="244"/>
                  </a:lnTo>
                  <a:lnTo>
                    <a:pt x="357" y="238"/>
                  </a:lnTo>
                  <a:lnTo>
                    <a:pt x="345" y="237"/>
                  </a:lnTo>
                  <a:lnTo>
                    <a:pt x="333" y="238"/>
                  </a:lnTo>
                  <a:lnTo>
                    <a:pt x="322" y="242"/>
                  </a:lnTo>
                  <a:lnTo>
                    <a:pt x="319" y="238"/>
                  </a:lnTo>
                  <a:lnTo>
                    <a:pt x="317" y="238"/>
                  </a:lnTo>
                  <a:lnTo>
                    <a:pt x="312" y="227"/>
                  </a:lnTo>
                  <a:lnTo>
                    <a:pt x="307" y="215"/>
                  </a:lnTo>
                  <a:lnTo>
                    <a:pt x="303" y="209"/>
                  </a:lnTo>
                  <a:lnTo>
                    <a:pt x="300" y="206"/>
                  </a:lnTo>
                  <a:lnTo>
                    <a:pt x="295" y="200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89"/>
                  </a:lnTo>
                  <a:lnTo>
                    <a:pt x="272" y="189"/>
                  </a:lnTo>
                  <a:lnTo>
                    <a:pt x="265" y="187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7"/>
                  </a:lnTo>
                  <a:lnTo>
                    <a:pt x="265" y="218"/>
                  </a:lnTo>
                  <a:lnTo>
                    <a:pt x="269" y="229"/>
                  </a:lnTo>
                  <a:lnTo>
                    <a:pt x="269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7"/>
                  </a:lnTo>
                  <a:lnTo>
                    <a:pt x="245" y="247"/>
                  </a:lnTo>
                  <a:lnTo>
                    <a:pt x="238" y="246"/>
                  </a:lnTo>
                  <a:lnTo>
                    <a:pt x="231" y="242"/>
                  </a:lnTo>
                  <a:lnTo>
                    <a:pt x="226" y="238"/>
                  </a:lnTo>
                  <a:lnTo>
                    <a:pt x="222" y="235"/>
                  </a:lnTo>
                  <a:lnTo>
                    <a:pt x="226" y="224"/>
                  </a:lnTo>
                  <a:lnTo>
                    <a:pt x="227" y="215"/>
                  </a:lnTo>
                  <a:lnTo>
                    <a:pt x="227" y="206"/>
                  </a:lnTo>
                  <a:lnTo>
                    <a:pt x="229" y="198"/>
                  </a:lnTo>
                  <a:lnTo>
                    <a:pt x="226" y="182"/>
                  </a:lnTo>
                  <a:lnTo>
                    <a:pt x="222" y="162"/>
                  </a:lnTo>
                  <a:lnTo>
                    <a:pt x="214" y="151"/>
                  </a:lnTo>
                  <a:lnTo>
                    <a:pt x="203" y="140"/>
                  </a:lnTo>
                  <a:lnTo>
                    <a:pt x="200" y="136"/>
                  </a:lnTo>
                  <a:lnTo>
                    <a:pt x="195" y="133"/>
                  </a:lnTo>
                  <a:lnTo>
                    <a:pt x="188" y="129"/>
                  </a:lnTo>
                  <a:lnTo>
                    <a:pt x="181" y="129"/>
                  </a:lnTo>
                  <a:lnTo>
                    <a:pt x="177" y="126"/>
                  </a:lnTo>
                  <a:lnTo>
                    <a:pt x="172" y="124"/>
                  </a:lnTo>
                  <a:lnTo>
                    <a:pt x="169" y="127"/>
                  </a:lnTo>
                  <a:lnTo>
                    <a:pt x="165" y="131"/>
                  </a:lnTo>
                  <a:lnTo>
                    <a:pt x="165" y="138"/>
                  </a:lnTo>
                  <a:lnTo>
                    <a:pt x="169" y="146"/>
                  </a:lnTo>
                  <a:lnTo>
                    <a:pt x="172" y="155"/>
                  </a:lnTo>
                  <a:lnTo>
                    <a:pt x="176" y="166"/>
                  </a:lnTo>
                  <a:lnTo>
                    <a:pt x="176" y="180"/>
                  </a:lnTo>
                  <a:lnTo>
                    <a:pt x="169" y="195"/>
                  </a:lnTo>
                  <a:lnTo>
                    <a:pt x="160" y="206"/>
                  </a:lnTo>
                  <a:lnTo>
                    <a:pt x="155" y="209"/>
                  </a:lnTo>
                  <a:lnTo>
                    <a:pt x="148" y="215"/>
                  </a:lnTo>
                  <a:lnTo>
                    <a:pt x="141" y="217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8" y="218"/>
                  </a:lnTo>
                  <a:lnTo>
                    <a:pt x="81" y="215"/>
                  </a:lnTo>
                  <a:lnTo>
                    <a:pt x="70" y="206"/>
                  </a:lnTo>
                  <a:lnTo>
                    <a:pt x="62" y="195"/>
                  </a:lnTo>
                  <a:lnTo>
                    <a:pt x="57" y="184"/>
                  </a:lnTo>
                  <a:lnTo>
                    <a:pt x="52" y="171"/>
                  </a:lnTo>
                  <a:lnTo>
                    <a:pt x="50" y="158"/>
                  </a:lnTo>
                  <a:lnTo>
                    <a:pt x="48" y="146"/>
                  </a:lnTo>
                  <a:lnTo>
                    <a:pt x="50" y="133"/>
                  </a:lnTo>
                  <a:lnTo>
                    <a:pt x="52" y="120"/>
                  </a:lnTo>
                  <a:lnTo>
                    <a:pt x="55" y="107"/>
                  </a:lnTo>
                  <a:lnTo>
                    <a:pt x="60" y="96"/>
                  </a:lnTo>
                  <a:lnTo>
                    <a:pt x="65" y="87"/>
                  </a:lnTo>
                  <a:lnTo>
                    <a:pt x="74" y="78"/>
                  </a:lnTo>
                  <a:lnTo>
                    <a:pt x="83" y="71"/>
                  </a:lnTo>
                  <a:lnTo>
                    <a:pt x="93" y="67"/>
                  </a:lnTo>
                  <a:lnTo>
                    <a:pt x="105" y="65"/>
                  </a:lnTo>
                  <a:lnTo>
                    <a:pt x="117" y="65"/>
                  </a:lnTo>
                  <a:lnTo>
                    <a:pt x="122" y="64"/>
                  </a:lnTo>
                  <a:lnTo>
                    <a:pt x="131" y="65"/>
                  </a:lnTo>
                  <a:lnTo>
                    <a:pt x="145" y="71"/>
                  </a:lnTo>
                  <a:lnTo>
                    <a:pt x="164" y="78"/>
                  </a:lnTo>
                  <a:lnTo>
                    <a:pt x="222" y="120"/>
                  </a:lnTo>
                  <a:lnTo>
                    <a:pt x="288" y="166"/>
                  </a:lnTo>
                  <a:lnTo>
                    <a:pt x="355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3" name="Freeform 46"/>
            <p:cNvSpPr>
              <a:spLocks/>
            </p:cNvSpPr>
            <p:nvPr/>
          </p:nvSpPr>
          <p:spPr bwMode="auto">
            <a:xfrm rot="-5400000">
              <a:off x="552" y="3770"/>
              <a:ext cx="182" cy="131"/>
            </a:xfrm>
            <a:custGeom>
              <a:avLst/>
              <a:gdLst>
                <a:gd name="T0" fmla="*/ 1 w 316"/>
                <a:gd name="T1" fmla="*/ 0 h 264"/>
                <a:gd name="T2" fmla="*/ 1 w 316"/>
                <a:gd name="T3" fmla="*/ 0 h 264"/>
                <a:gd name="T4" fmla="*/ 1 w 316"/>
                <a:gd name="T5" fmla="*/ 0 h 264"/>
                <a:gd name="T6" fmla="*/ 1 w 316"/>
                <a:gd name="T7" fmla="*/ 0 h 264"/>
                <a:gd name="T8" fmla="*/ 1 w 316"/>
                <a:gd name="T9" fmla="*/ 0 h 264"/>
                <a:gd name="T10" fmla="*/ 1 w 316"/>
                <a:gd name="T11" fmla="*/ 0 h 264"/>
                <a:gd name="T12" fmla="*/ 1 w 316"/>
                <a:gd name="T13" fmla="*/ 0 h 264"/>
                <a:gd name="T14" fmla="*/ 1 w 316"/>
                <a:gd name="T15" fmla="*/ 0 h 264"/>
                <a:gd name="T16" fmla="*/ 1 w 316"/>
                <a:gd name="T17" fmla="*/ 0 h 264"/>
                <a:gd name="T18" fmla="*/ 1 w 316"/>
                <a:gd name="T19" fmla="*/ 0 h 264"/>
                <a:gd name="T20" fmla="*/ 1 w 316"/>
                <a:gd name="T21" fmla="*/ 0 h 264"/>
                <a:gd name="T22" fmla="*/ 1 w 316"/>
                <a:gd name="T23" fmla="*/ 0 h 264"/>
                <a:gd name="T24" fmla="*/ 1 w 316"/>
                <a:gd name="T25" fmla="*/ 0 h 264"/>
                <a:gd name="T26" fmla="*/ 1 w 316"/>
                <a:gd name="T27" fmla="*/ 0 h 264"/>
                <a:gd name="T28" fmla="*/ 1 w 316"/>
                <a:gd name="T29" fmla="*/ 0 h 264"/>
                <a:gd name="T30" fmla="*/ 1 w 316"/>
                <a:gd name="T31" fmla="*/ 0 h 264"/>
                <a:gd name="T32" fmla="*/ 1 w 316"/>
                <a:gd name="T33" fmla="*/ 0 h 264"/>
                <a:gd name="T34" fmla="*/ 1 w 316"/>
                <a:gd name="T35" fmla="*/ 0 h 264"/>
                <a:gd name="T36" fmla="*/ 1 w 316"/>
                <a:gd name="T37" fmla="*/ 0 h 264"/>
                <a:gd name="T38" fmla="*/ 1 w 316"/>
                <a:gd name="T39" fmla="*/ 0 h 264"/>
                <a:gd name="T40" fmla="*/ 1 w 316"/>
                <a:gd name="T41" fmla="*/ 0 h 264"/>
                <a:gd name="T42" fmla="*/ 1 w 316"/>
                <a:gd name="T43" fmla="*/ 0 h 264"/>
                <a:gd name="T44" fmla="*/ 1 w 316"/>
                <a:gd name="T45" fmla="*/ 0 h 264"/>
                <a:gd name="T46" fmla="*/ 1 w 316"/>
                <a:gd name="T47" fmla="*/ 0 h 264"/>
                <a:gd name="T48" fmla="*/ 1 w 316"/>
                <a:gd name="T49" fmla="*/ 0 h 264"/>
                <a:gd name="T50" fmla="*/ 1 w 316"/>
                <a:gd name="T51" fmla="*/ 0 h 264"/>
                <a:gd name="T52" fmla="*/ 1 w 316"/>
                <a:gd name="T53" fmla="*/ 0 h 264"/>
                <a:gd name="T54" fmla="*/ 1 w 316"/>
                <a:gd name="T55" fmla="*/ 0 h 264"/>
                <a:gd name="T56" fmla="*/ 1 w 316"/>
                <a:gd name="T57" fmla="*/ 0 h 264"/>
                <a:gd name="T58" fmla="*/ 1 w 316"/>
                <a:gd name="T59" fmla="*/ 0 h 264"/>
                <a:gd name="T60" fmla="*/ 1 w 316"/>
                <a:gd name="T61" fmla="*/ 0 h 264"/>
                <a:gd name="T62" fmla="*/ 1 w 316"/>
                <a:gd name="T63" fmla="*/ 0 h 264"/>
                <a:gd name="T64" fmla="*/ 1 w 316"/>
                <a:gd name="T65" fmla="*/ 0 h 264"/>
                <a:gd name="T66" fmla="*/ 1 w 316"/>
                <a:gd name="T67" fmla="*/ 0 h 264"/>
                <a:gd name="T68" fmla="*/ 1 w 316"/>
                <a:gd name="T69" fmla="*/ 0 h 264"/>
                <a:gd name="T70" fmla="*/ 1 w 316"/>
                <a:gd name="T71" fmla="*/ 0 h 264"/>
                <a:gd name="T72" fmla="*/ 1 w 316"/>
                <a:gd name="T73" fmla="*/ 0 h 264"/>
                <a:gd name="T74" fmla="*/ 1 w 316"/>
                <a:gd name="T75" fmla="*/ 0 h 264"/>
                <a:gd name="T76" fmla="*/ 1 w 316"/>
                <a:gd name="T77" fmla="*/ 0 h 264"/>
                <a:gd name="T78" fmla="*/ 1 w 316"/>
                <a:gd name="T79" fmla="*/ 0 h 264"/>
                <a:gd name="T80" fmla="*/ 1 w 316"/>
                <a:gd name="T81" fmla="*/ 0 h 264"/>
                <a:gd name="T82" fmla="*/ 1 w 316"/>
                <a:gd name="T83" fmla="*/ 0 h 264"/>
                <a:gd name="T84" fmla="*/ 0 w 316"/>
                <a:gd name="T85" fmla="*/ 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62"/>
                  </a:moveTo>
                  <a:lnTo>
                    <a:pt x="0" y="51"/>
                  </a:lnTo>
                  <a:lnTo>
                    <a:pt x="35" y="0"/>
                  </a:lnTo>
                  <a:lnTo>
                    <a:pt x="164" y="0"/>
                  </a:lnTo>
                  <a:lnTo>
                    <a:pt x="166" y="4"/>
                  </a:lnTo>
                  <a:lnTo>
                    <a:pt x="168" y="7"/>
                  </a:lnTo>
                  <a:lnTo>
                    <a:pt x="173" y="11"/>
                  </a:lnTo>
                  <a:lnTo>
                    <a:pt x="178" y="16"/>
                  </a:lnTo>
                  <a:lnTo>
                    <a:pt x="200" y="33"/>
                  </a:lnTo>
                  <a:lnTo>
                    <a:pt x="219" y="46"/>
                  </a:lnTo>
                  <a:lnTo>
                    <a:pt x="235" y="55"/>
                  </a:lnTo>
                  <a:lnTo>
                    <a:pt x="247" y="60"/>
                  </a:lnTo>
                  <a:lnTo>
                    <a:pt x="257" y="62"/>
                  </a:lnTo>
                  <a:lnTo>
                    <a:pt x="266" y="62"/>
                  </a:lnTo>
                  <a:lnTo>
                    <a:pt x="271" y="60"/>
                  </a:lnTo>
                  <a:lnTo>
                    <a:pt x="275" y="55"/>
                  </a:lnTo>
                  <a:lnTo>
                    <a:pt x="276" y="49"/>
                  </a:lnTo>
                  <a:lnTo>
                    <a:pt x="276" y="44"/>
                  </a:lnTo>
                  <a:lnTo>
                    <a:pt x="275" y="36"/>
                  </a:lnTo>
                  <a:lnTo>
                    <a:pt x="273" y="31"/>
                  </a:lnTo>
                  <a:lnTo>
                    <a:pt x="269" y="24"/>
                  </a:lnTo>
                  <a:lnTo>
                    <a:pt x="266" y="18"/>
                  </a:lnTo>
                  <a:lnTo>
                    <a:pt x="261" y="15"/>
                  </a:lnTo>
                  <a:lnTo>
                    <a:pt x="256" y="13"/>
                  </a:lnTo>
                  <a:lnTo>
                    <a:pt x="254" y="5"/>
                  </a:lnTo>
                  <a:lnTo>
                    <a:pt x="254" y="0"/>
                  </a:lnTo>
                  <a:lnTo>
                    <a:pt x="299" y="0"/>
                  </a:lnTo>
                  <a:lnTo>
                    <a:pt x="306" y="11"/>
                  </a:lnTo>
                  <a:lnTo>
                    <a:pt x="311" y="24"/>
                  </a:lnTo>
                  <a:lnTo>
                    <a:pt x="314" y="36"/>
                  </a:lnTo>
                  <a:lnTo>
                    <a:pt x="316" y="51"/>
                  </a:lnTo>
                  <a:lnTo>
                    <a:pt x="314" y="69"/>
                  </a:lnTo>
                  <a:lnTo>
                    <a:pt x="311" y="80"/>
                  </a:lnTo>
                  <a:lnTo>
                    <a:pt x="306" y="93"/>
                  </a:lnTo>
                  <a:lnTo>
                    <a:pt x="299" y="104"/>
                  </a:lnTo>
                  <a:lnTo>
                    <a:pt x="288" y="113"/>
                  </a:lnTo>
                  <a:lnTo>
                    <a:pt x="280" y="118"/>
                  </a:lnTo>
                  <a:lnTo>
                    <a:pt x="273" y="122"/>
                  </a:lnTo>
                  <a:lnTo>
                    <a:pt x="264" y="124"/>
                  </a:lnTo>
                  <a:lnTo>
                    <a:pt x="250" y="122"/>
                  </a:lnTo>
                  <a:lnTo>
                    <a:pt x="237" y="116"/>
                  </a:lnTo>
                  <a:lnTo>
                    <a:pt x="221" y="107"/>
                  </a:lnTo>
                  <a:lnTo>
                    <a:pt x="207" y="96"/>
                  </a:lnTo>
                  <a:lnTo>
                    <a:pt x="192" y="86"/>
                  </a:lnTo>
                  <a:lnTo>
                    <a:pt x="187" y="80"/>
                  </a:lnTo>
                  <a:lnTo>
                    <a:pt x="181" y="76"/>
                  </a:lnTo>
                  <a:lnTo>
                    <a:pt x="168" y="66"/>
                  </a:lnTo>
                  <a:lnTo>
                    <a:pt x="156" y="58"/>
                  </a:lnTo>
                  <a:lnTo>
                    <a:pt x="143" y="51"/>
                  </a:lnTo>
                  <a:lnTo>
                    <a:pt x="130" y="47"/>
                  </a:lnTo>
                  <a:lnTo>
                    <a:pt x="118" y="46"/>
                  </a:lnTo>
                  <a:lnTo>
                    <a:pt x="107" y="44"/>
                  </a:lnTo>
                  <a:lnTo>
                    <a:pt x="95" y="46"/>
                  </a:lnTo>
                  <a:lnTo>
                    <a:pt x="85" y="47"/>
                  </a:lnTo>
                  <a:lnTo>
                    <a:pt x="74" y="51"/>
                  </a:lnTo>
                  <a:lnTo>
                    <a:pt x="66" y="58"/>
                  </a:lnTo>
                  <a:lnTo>
                    <a:pt x="57" y="66"/>
                  </a:lnTo>
                  <a:lnTo>
                    <a:pt x="52" y="73"/>
                  </a:lnTo>
                  <a:lnTo>
                    <a:pt x="47" y="84"/>
                  </a:lnTo>
                  <a:lnTo>
                    <a:pt x="43" y="96"/>
                  </a:lnTo>
                  <a:lnTo>
                    <a:pt x="40" y="109"/>
                  </a:lnTo>
                  <a:lnTo>
                    <a:pt x="40" y="124"/>
                  </a:lnTo>
                  <a:lnTo>
                    <a:pt x="42" y="147"/>
                  </a:lnTo>
                  <a:lnTo>
                    <a:pt x="47" y="162"/>
                  </a:lnTo>
                  <a:lnTo>
                    <a:pt x="55" y="173"/>
                  </a:lnTo>
                  <a:lnTo>
                    <a:pt x="64" y="184"/>
                  </a:lnTo>
                  <a:lnTo>
                    <a:pt x="78" y="191"/>
                  </a:lnTo>
                  <a:lnTo>
                    <a:pt x="88" y="197"/>
                  </a:lnTo>
                  <a:lnTo>
                    <a:pt x="99" y="200"/>
                  </a:lnTo>
                  <a:lnTo>
                    <a:pt x="109" y="200"/>
                  </a:lnTo>
                  <a:lnTo>
                    <a:pt x="121" y="200"/>
                  </a:lnTo>
                  <a:lnTo>
                    <a:pt x="131" y="197"/>
                  </a:lnTo>
                  <a:lnTo>
                    <a:pt x="142" y="191"/>
                  </a:lnTo>
                  <a:lnTo>
                    <a:pt x="152" y="184"/>
                  </a:lnTo>
                  <a:lnTo>
                    <a:pt x="161" y="175"/>
                  </a:lnTo>
                  <a:lnTo>
                    <a:pt x="166" y="158"/>
                  </a:lnTo>
                  <a:lnTo>
                    <a:pt x="168" y="142"/>
                  </a:lnTo>
                  <a:lnTo>
                    <a:pt x="164" y="129"/>
                  </a:lnTo>
                  <a:lnTo>
                    <a:pt x="161" y="118"/>
                  </a:lnTo>
                  <a:lnTo>
                    <a:pt x="157" y="109"/>
                  </a:lnTo>
                  <a:lnTo>
                    <a:pt x="159" y="106"/>
                  </a:lnTo>
                  <a:lnTo>
                    <a:pt x="161" y="102"/>
                  </a:lnTo>
                  <a:lnTo>
                    <a:pt x="164" y="100"/>
                  </a:lnTo>
                  <a:lnTo>
                    <a:pt x="168" y="98"/>
                  </a:lnTo>
                  <a:lnTo>
                    <a:pt x="171" y="98"/>
                  </a:lnTo>
                  <a:lnTo>
                    <a:pt x="180" y="100"/>
                  </a:lnTo>
                  <a:lnTo>
                    <a:pt x="185" y="104"/>
                  </a:lnTo>
                  <a:lnTo>
                    <a:pt x="190" y="107"/>
                  </a:lnTo>
                  <a:lnTo>
                    <a:pt x="195" y="113"/>
                  </a:lnTo>
                  <a:lnTo>
                    <a:pt x="204" y="127"/>
                  </a:lnTo>
                  <a:lnTo>
                    <a:pt x="211" y="144"/>
                  </a:lnTo>
                  <a:lnTo>
                    <a:pt x="216" y="160"/>
                  </a:lnTo>
                  <a:lnTo>
                    <a:pt x="223" y="178"/>
                  </a:lnTo>
                  <a:lnTo>
                    <a:pt x="231" y="178"/>
                  </a:lnTo>
                  <a:lnTo>
                    <a:pt x="240" y="180"/>
                  </a:lnTo>
                  <a:lnTo>
                    <a:pt x="252" y="182"/>
                  </a:lnTo>
                  <a:lnTo>
                    <a:pt x="273" y="189"/>
                  </a:lnTo>
                  <a:lnTo>
                    <a:pt x="287" y="204"/>
                  </a:lnTo>
                  <a:lnTo>
                    <a:pt x="300" y="220"/>
                  </a:lnTo>
                  <a:lnTo>
                    <a:pt x="306" y="229"/>
                  </a:lnTo>
                  <a:lnTo>
                    <a:pt x="309" y="244"/>
                  </a:lnTo>
                  <a:lnTo>
                    <a:pt x="311" y="249"/>
                  </a:lnTo>
                  <a:lnTo>
                    <a:pt x="313" y="255"/>
                  </a:lnTo>
                  <a:lnTo>
                    <a:pt x="311" y="257"/>
                  </a:lnTo>
                  <a:lnTo>
                    <a:pt x="311" y="258"/>
                  </a:lnTo>
                  <a:lnTo>
                    <a:pt x="309" y="258"/>
                  </a:lnTo>
                  <a:lnTo>
                    <a:pt x="306" y="258"/>
                  </a:lnTo>
                  <a:lnTo>
                    <a:pt x="299" y="255"/>
                  </a:lnTo>
                  <a:lnTo>
                    <a:pt x="294" y="249"/>
                  </a:lnTo>
                  <a:lnTo>
                    <a:pt x="285" y="248"/>
                  </a:lnTo>
                  <a:lnTo>
                    <a:pt x="278" y="248"/>
                  </a:lnTo>
                  <a:lnTo>
                    <a:pt x="266" y="242"/>
                  </a:lnTo>
                  <a:lnTo>
                    <a:pt x="256" y="240"/>
                  </a:lnTo>
                  <a:lnTo>
                    <a:pt x="245" y="240"/>
                  </a:lnTo>
                  <a:lnTo>
                    <a:pt x="235" y="238"/>
                  </a:lnTo>
                  <a:lnTo>
                    <a:pt x="218" y="242"/>
                  </a:lnTo>
                  <a:lnTo>
                    <a:pt x="199" y="244"/>
                  </a:lnTo>
                  <a:lnTo>
                    <a:pt x="181" y="248"/>
                  </a:lnTo>
                  <a:lnTo>
                    <a:pt x="162" y="255"/>
                  </a:lnTo>
                  <a:lnTo>
                    <a:pt x="154" y="258"/>
                  </a:lnTo>
                  <a:lnTo>
                    <a:pt x="145" y="262"/>
                  </a:lnTo>
                  <a:lnTo>
                    <a:pt x="135" y="264"/>
                  </a:lnTo>
                  <a:lnTo>
                    <a:pt x="125" y="264"/>
                  </a:lnTo>
                  <a:lnTo>
                    <a:pt x="106" y="264"/>
                  </a:lnTo>
                  <a:lnTo>
                    <a:pt x="85" y="260"/>
                  </a:lnTo>
                  <a:lnTo>
                    <a:pt x="49" y="249"/>
                  </a:lnTo>
                  <a:lnTo>
                    <a:pt x="24" y="242"/>
                  </a:lnTo>
                  <a:lnTo>
                    <a:pt x="11" y="24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4" name="Freeform 47"/>
            <p:cNvSpPr>
              <a:spLocks/>
            </p:cNvSpPr>
            <p:nvPr/>
          </p:nvSpPr>
          <p:spPr bwMode="auto">
            <a:xfrm rot="-5400000">
              <a:off x="419" y="3769"/>
              <a:ext cx="182" cy="132"/>
            </a:xfrm>
            <a:custGeom>
              <a:avLst/>
              <a:gdLst>
                <a:gd name="T0" fmla="*/ 1 w 316"/>
                <a:gd name="T1" fmla="*/ 1 h 264"/>
                <a:gd name="T2" fmla="*/ 1 w 316"/>
                <a:gd name="T3" fmla="*/ 1 h 264"/>
                <a:gd name="T4" fmla="*/ 1 w 316"/>
                <a:gd name="T5" fmla="*/ 1 h 264"/>
                <a:gd name="T6" fmla="*/ 1 w 316"/>
                <a:gd name="T7" fmla="*/ 1 h 264"/>
                <a:gd name="T8" fmla="*/ 1 w 316"/>
                <a:gd name="T9" fmla="*/ 1 h 264"/>
                <a:gd name="T10" fmla="*/ 1 w 316"/>
                <a:gd name="T11" fmla="*/ 1 h 264"/>
                <a:gd name="T12" fmla="*/ 1 w 316"/>
                <a:gd name="T13" fmla="*/ 1 h 264"/>
                <a:gd name="T14" fmla="*/ 1 w 316"/>
                <a:gd name="T15" fmla="*/ 1 h 264"/>
                <a:gd name="T16" fmla="*/ 1 w 316"/>
                <a:gd name="T17" fmla="*/ 1 h 264"/>
                <a:gd name="T18" fmla="*/ 1 w 316"/>
                <a:gd name="T19" fmla="*/ 1 h 264"/>
                <a:gd name="T20" fmla="*/ 1 w 316"/>
                <a:gd name="T21" fmla="*/ 1 h 264"/>
                <a:gd name="T22" fmla="*/ 1 w 316"/>
                <a:gd name="T23" fmla="*/ 1 h 264"/>
                <a:gd name="T24" fmla="*/ 1 w 316"/>
                <a:gd name="T25" fmla="*/ 1 h 264"/>
                <a:gd name="T26" fmla="*/ 1 w 316"/>
                <a:gd name="T27" fmla="*/ 1 h 264"/>
                <a:gd name="T28" fmla="*/ 1 w 316"/>
                <a:gd name="T29" fmla="*/ 1 h 264"/>
                <a:gd name="T30" fmla="*/ 1 w 316"/>
                <a:gd name="T31" fmla="*/ 1 h 264"/>
                <a:gd name="T32" fmla="*/ 1 w 316"/>
                <a:gd name="T33" fmla="*/ 1 h 264"/>
                <a:gd name="T34" fmla="*/ 1 w 316"/>
                <a:gd name="T35" fmla="*/ 1 h 264"/>
                <a:gd name="T36" fmla="*/ 1 w 316"/>
                <a:gd name="T37" fmla="*/ 1 h 264"/>
                <a:gd name="T38" fmla="*/ 1 w 316"/>
                <a:gd name="T39" fmla="*/ 1 h 264"/>
                <a:gd name="T40" fmla="*/ 1 w 316"/>
                <a:gd name="T41" fmla="*/ 1 h 264"/>
                <a:gd name="T42" fmla="*/ 1 w 316"/>
                <a:gd name="T43" fmla="*/ 1 h 264"/>
                <a:gd name="T44" fmla="*/ 1 w 316"/>
                <a:gd name="T45" fmla="*/ 1 h 264"/>
                <a:gd name="T46" fmla="*/ 1 w 316"/>
                <a:gd name="T47" fmla="*/ 1 h 264"/>
                <a:gd name="T48" fmla="*/ 1 w 316"/>
                <a:gd name="T49" fmla="*/ 1 h 264"/>
                <a:gd name="T50" fmla="*/ 1 w 316"/>
                <a:gd name="T51" fmla="*/ 1 h 264"/>
                <a:gd name="T52" fmla="*/ 1 w 316"/>
                <a:gd name="T53" fmla="*/ 1 h 264"/>
                <a:gd name="T54" fmla="*/ 1 w 316"/>
                <a:gd name="T55" fmla="*/ 1 h 264"/>
                <a:gd name="T56" fmla="*/ 1 w 316"/>
                <a:gd name="T57" fmla="*/ 1 h 264"/>
                <a:gd name="T58" fmla="*/ 1 w 316"/>
                <a:gd name="T59" fmla="*/ 1 h 264"/>
                <a:gd name="T60" fmla="*/ 1 w 316"/>
                <a:gd name="T61" fmla="*/ 1 h 264"/>
                <a:gd name="T62" fmla="*/ 1 w 316"/>
                <a:gd name="T63" fmla="*/ 1 h 264"/>
                <a:gd name="T64" fmla="*/ 1 w 316"/>
                <a:gd name="T65" fmla="*/ 1 h 264"/>
                <a:gd name="T66" fmla="*/ 1 w 316"/>
                <a:gd name="T67" fmla="*/ 1 h 264"/>
                <a:gd name="T68" fmla="*/ 1 w 316"/>
                <a:gd name="T69" fmla="*/ 1 h 264"/>
                <a:gd name="T70" fmla="*/ 1 w 316"/>
                <a:gd name="T71" fmla="*/ 1 h 264"/>
                <a:gd name="T72" fmla="*/ 1 w 316"/>
                <a:gd name="T73" fmla="*/ 1 h 264"/>
                <a:gd name="T74" fmla="*/ 1 w 316"/>
                <a:gd name="T75" fmla="*/ 1 h 264"/>
                <a:gd name="T76" fmla="*/ 1 w 316"/>
                <a:gd name="T77" fmla="*/ 1 h 264"/>
                <a:gd name="T78" fmla="*/ 1 w 316"/>
                <a:gd name="T79" fmla="*/ 1 h 264"/>
                <a:gd name="T80" fmla="*/ 1 w 316"/>
                <a:gd name="T81" fmla="*/ 1 h 264"/>
                <a:gd name="T82" fmla="*/ 1 w 316"/>
                <a:gd name="T83" fmla="*/ 0 h 264"/>
                <a:gd name="T84" fmla="*/ 1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"/>
                  </a:moveTo>
                  <a:lnTo>
                    <a:pt x="0" y="213"/>
                  </a:lnTo>
                  <a:lnTo>
                    <a:pt x="35" y="264"/>
                  </a:lnTo>
                  <a:lnTo>
                    <a:pt x="164" y="264"/>
                  </a:lnTo>
                  <a:lnTo>
                    <a:pt x="166" y="260"/>
                  </a:lnTo>
                  <a:lnTo>
                    <a:pt x="168" y="257"/>
                  </a:lnTo>
                  <a:lnTo>
                    <a:pt x="173" y="253"/>
                  </a:lnTo>
                  <a:lnTo>
                    <a:pt x="178" y="249"/>
                  </a:lnTo>
                  <a:lnTo>
                    <a:pt x="200" y="231"/>
                  </a:lnTo>
                  <a:lnTo>
                    <a:pt x="219" y="219"/>
                  </a:lnTo>
                  <a:lnTo>
                    <a:pt x="235" y="209"/>
                  </a:lnTo>
                  <a:lnTo>
                    <a:pt x="247" y="204"/>
                  </a:lnTo>
                  <a:lnTo>
                    <a:pt x="257" y="202"/>
                  </a:lnTo>
                  <a:lnTo>
                    <a:pt x="266" y="202"/>
                  </a:lnTo>
                  <a:lnTo>
                    <a:pt x="271" y="204"/>
                  </a:lnTo>
                  <a:lnTo>
                    <a:pt x="275" y="208"/>
                  </a:lnTo>
                  <a:lnTo>
                    <a:pt x="276" y="213"/>
                  </a:lnTo>
                  <a:lnTo>
                    <a:pt x="276" y="220"/>
                  </a:lnTo>
                  <a:lnTo>
                    <a:pt x="275" y="228"/>
                  </a:lnTo>
                  <a:lnTo>
                    <a:pt x="273" y="233"/>
                  </a:lnTo>
                  <a:lnTo>
                    <a:pt x="269" y="240"/>
                  </a:lnTo>
                  <a:lnTo>
                    <a:pt x="266" y="246"/>
                  </a:lnTo>
                  <a:lnTo>
                    <a:pt x="261" y="249"/>
                  </a:lnTo>
                  <a:lnTo>
                    <a:pt x="256" y="253"/>
                  </a:lnTo>
                  <a:lnTo>
                    <a:pt x="254" y="257"/>
                  </a:lnTo>
                  <a:lnTo>
                    <a:pt x="254" y="264"/>
                  </a:lnTo>
                  <a:lnTo>
                    <a:pt x="299" y="264"/>
                  </a:lnTo>
                  <a:lnTo>
                    <a:pt x="306" y="253"/>
                  </a:lnTo>
                  <a:lnTo>
                    <a:pt x="311" y="242"/>
                  </a:lnTo>
                  <a:lnTo>
                    <a:pt x="314" y="228"/>
                  </a:lnTo>
                  <a:lnTo>
                    <a:pt x="316" y="213"/>
                  </a:lnTo>
                  <a:lnTo>
                    <a:pt x="314" y="195"/>
                  </a:lnTo>
                  <a:lnTo>
                    <a:pt x="311" y="184"/>
                  </a:lnTo>
                  <a:lnTo>
                    <a:pt x="306" y="173"/>
                  </a:lnTo>
                  <a:lnTo>
                    <a:pt x="299" y="160"/>
                  </a:lnTo>
                  <a:lnTo>
                    <a:pt x="288" y="151"/>
                  </a:lnTo>
                  <a:lnTo>
                    <a:pt x="280" y="144"/>
                  </a:lnTo>
                  <a:lnTo>
                    <a:pt x="273" y="140"/>
                  </a:lnTo>
                  <a:lnTo>
                    <a:pt x="264" y="140"/>
                  </a:lnTo>
                  <a:lnTo>
                    <a:pt x="250" y="142"/>
                  </a:lnTo>
                  <a:lnTo>
                    <a:pt x="237" y="148"/>
                  </a:lnTo>
                  <a:lnTo>
                    <a:pt x="221" y="157"/>
                  </a:lnTo>
                  <a:lnTo>
                    <a:pt x="207" y="168"/>
                  </a:lnTo>
                  <a:lnTo>
                    <a:pt x="192" y="178"/>
                  </a:lnTo>
                  <a:lnTo>
                    <a:pt x="187" y="184"/>
                  </a:lnTo>
                  <a:lnTo>
                    <a:pt x="181" y="188"/>
                  </a:lnTo>
                  <a:lnTo>
                    <a:pt x="168" y="197"/>
                  </a:lnTo>
                  <a:lnTo>
                    <a:pt x="156" y="206"/>
                  </a:lnTo>
                  <a:lnTo>
                    <a:pt x="143" y="211"/>
                  </a:lnTo>
                  <a:lnTo>
                    <a:pt x="130" y="217"/>
                  </a:lnTo>
                  <a:lnTo>
                    <a:pt x="118" y="219"/>
                  </a:lnTo>
                  <a:lnTo>
                    <a:pt x="107" y="220"/>
                  </a:lnTo>
                  <a:lnTo>
                    <a:pt x="95" y="219"/>
                  </a:lnTo>
                  <a:lnTo>
                    <a:pt x="85" y="217"/>
                  </a:lnTo>
                  <a:lnTo>
                    <a:pt x="74" y="213"/>
                  </a:lnTo>
                  <a:lnTo>
                    <a:pt x="66" y="206"/>
                  </a:lnTo>
                  <a:lnTo>
                    <a:pt x="57" y="198"/>
                  </a:lnTo>
                  <a:lnTo>
                    <a:pt x="52" y="191"/>
                  </a:lnTo>
                  <a:lnTo>
                    <a:pt x="47" y="180"/>
                  </a:lnTo>
                  <a:lnTo>
                    <a:pt x="43" y="168"/>
                  </a:lnTo>
                  <a:lnTo>
                    <a:pt x="40" y="155"/>
                  </a:lnTo>
                  <a:lnTo>
                    <a:pt x="40" y="140"/>
                  </a:lnTo>
                  <a:lnTo>
                    <a:pt x="42" y="117"/>
                  </a:lnTo>
                  <a:lnTo>
                    <a:pt x="47" y="102"/>
                  </a:lnTo>
                  <a:lnTo>
                    <a:pt x="55" y="91"/>
                  </a:lnTo>
                  <a:lnTo>
                    <a:pt x="64" y="82"/>
                  </a:lnTo>
                  <a:lnTo>
                    <a:pt x="78" y="73"/>
                  </a:lnTo>
                  <a:lnTo>
                    <a:pt x="88" y="67"/>
                  </a:lnTo>
                  <a:lnTo>
                    <a:pt x="99" y="66"/>
                  </a:lnTo>
                  <a:lnTo>
                    <a:pt x="109" y="64"/>
                  </a:lnTo>
                  <a:lnTo>
                    <a:pt x="121" y="64"/>
                  </a:lnTo>
                  <a:lnTo>
                    <a:pt x="131" y="67"/>
                  </a:lnTo>
                  <a:lnTo>
                    <a:pt x="142" y="73"/>
                  </a:lnTo>
                  <a:lnTo>
                    <a:pt x="152" y="78"/>
                  </a:lnTo>
                  <a:lnTo>
                    <a:pt x="161" y="89"/>
                  </a:lnTo>
                  <a:lnTo>
                    <a:pt x="166" y="106"/>
                  </a:lnTo>
                  <a:lnTo>
                    <a:pt x="168" y="120"/>
                  </a:lnTo>
                  <a:lnTo>
                    <a:pt x="164" y="135"/>
                  </a:lnTo>
                  <a:lnTo>
                    <a:pt x="161" y="146"/>
                  </a:lnTo>
                  <a:lnTo>
                    <a:pt x="157" y="157"/>
                  </a:lnTo>
                  <a:lnTo>
                    <a:pt x="159" y="158"/>
                  </a:lnTo>
                  <a:lnTo>
                    <a:pt x="161" y="162"/>
                  </a:lnTo>
                  <a:lnTo>
                    <a:pt x="164" y="164"/>
                  </a:lnTo>
                  <a:lnTo>
                    <a:pt x="168" y="164"/>
                  </a:lnTo>
                  <a:lnTo>
                    <a:pt x="171" y="164"/>
                  </a:lnTo>
                  <a:lnTo>
                    <a:pt x="180" y="162"/>
                  </a:lnTo>
                  <a:lnTo>
                    <a:pt x="185" y="160"/>
                  </a:lnTo>
                  <a:lnTo>
                    <a:pt x="190" y="157"/>
                  </a:lnTo>
                  <a:lnTo>
                    <a:pt x="195" y="153"/>
                  </a:lnTo>
                  <a:lnTo>
                    <a:pt x="204" y="137"/>
                  </a:lnTo>
                  <a:lnTo>
                    <a:pt x="211" y="120"/>
                  </a:lnTo>
                  <a:lnTo>
                    <a:pt x="216" y="104"/>
                  </a:lnTo>
                  <a:lnTo>
                    <a:pt x="223" y="87"/>
                  </a:lnTo>
                  <a:lnTo>
                    <a:pt x="231" y="86"/>
                  </a:lnTo>
                  <a:lnTo>
                    <a:pt x="240" y="84"/>
                  </a:lnTo>
                  <a:lnTo>
                    <a:pt x="252" y="80"/>
                  </a:lnTo>
                  <a:lnTo>
                    <a:pt x="273" y="73"/>
                  </a:lnTo>
                  <a:lnTo>
                    <a:pt x="280" y="69"/>
                  </a:lnTo>
                  <a:lnTo>
                    <a:pt x="287" y="60"/>
                  </a:lnTo>
                  <a:lnTo>
                    <a:pt x="294" y="51"/>
                  </a:lnTo>
                  <a:lnTo>
                    <a:pt x="300" y="44"/>
                  </a:lnTo>
                  <a:lnTo>
                    <a:pt x="306" y="35"/>
                  </a:lnTo>
                  <a:lnTo>
                    <a:pt x="309" y="20"/>
                  </a:lnTo>
                  <a:lnTo>
                    <a:pt x="311" y="15"/>
                  </a:lnTo>
                  <a:lnTo>
                    <a:pt x="313" y="9"/>
                  </a:lnTo>
                  <a:lnTo>
                    <a:pt x="311" y="7"/>
                  </a:lnTo>
                  <a:lnTo>
                    <a:pt x="311" y="6"/>
                  </a:lnTo>
                  <a:lnTo>
                    <a:pt x="309" y="6"/>
                  </a:lnTo>
                  <a:lnTo>
                    <a:pt x="306" y="6"/>
                  </a:lnTo>
                  <a:lnTo>
                    <a:pt x="299" y="9"/>
                  </a:lnTo>
                  <a:lnTo>
                    <a:pt x="294" y="13"/>
                  </a:lnTo>
                  <a:lnTo>
                    <a:pt x="285" y="16"/>
                  </a:lnTo>
                  <a:lnTo>
                    <a:pt x="278" y="16"/>
                  </a:lnTo>
                  <a:lnTo>
                    <a:pt x="266" y="22"/>
                  </a:lnTo>
                  <a:lnTo>
                    <a:pt x="256" y="24"/>
                  </a:lnTo>
                  <a:lnTo>
                    <a:pt x="245" y="24"/>
                  </a:lnTo>
                  <a:lnTo>
                    <a:pt x="235" y="24"/>
                  </a:lnTo>
                  <a:lnTo>
                    <a:pt x="218" y="22"/>
                  </a:lnTo>
                  <a:lnTo>
                    <a:pt x="199" y="20"/>
                  </a:lnTo>
                  <a:lnTo>
                    <a:pt x="181" y="16"/>
                  </a:lnTo>
                  <a:lnTo>
                    <a:pt x="162" y="9"/>
                  </a:lnTo>
                  <a:lnTo>
                    <a:pt x="154" y="4"/>
                  </a:lnTo>
                  <a:lnTo>
                    <a:pt x="145" y="2"/>
                  </a:lnTo>
                  <a:lnTo>
                    <a:pt x="135" y="0"/>
                  </a:lnTo>
                  <a:lnTo>
                    <a:pt x="125" y="0"/>
                  </a:lnTo>
                  <a:lnTo>
                    <a:pt x="106" y="0"/>
                  </a:lnTo>
                  <a:lnTo>
                    <a:pt x="85" y="4"/>
                  </a:lnTo>
                  <a:lnTo>
                    <a:pt x="49" y="15"/>
                  </a:lnTo>
                  <a:lnTo>
                    <a:pt x="24" y="22"/>
                  </a:lnTo>
                  <a:lnTo>
                    <a:pt x="11" y="1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5" name="Freeform 48"/>
            <p:cNvSpPr>
              <a:spLocks/>
            </p:cNvSpPr>
            <p:nvPr/>
          </p:nvSpPr>
          <p:spPr bwMode="auto">
            <a:xfrm rot="-5400000">
              <a:off x="340" y="4370"/>
              <a:ext cx="339" cy="132"/>
            </a:xfrm>
            <a:custGeom>
              <a:avLst/>
              <a:gdLst>
                <a:gd name="T0" fmla="*/ 0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1 w 588"/>
                <a:gd name="T109" fmla="*/ 1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160" y="264"/>
                  </a:moveTo>
                  <a:lnTo>
                    <a:pt x="39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8" y="7"/>
                  </a:lnTo>
                  <a:lnTo>
                    <a:pt x="15" y="15"/>
                  </a:lnTo>
                  <a:lnTo>
                    <a:pt x="19" y="18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43" y="16"/>
                  </a:lnTo>
                  <a:lnTo>
                    <a:pt x="62" y="9"/>
                  </a:lnTo>
                  <a:lnTo>
                    <a:pt x="81" y="6"/>
                  </a:lnTo>
                  <a:lnTo>
                    <a:pt x="107" y="2"/>
                  </a:lnTo>
                  <a:lnTo>
                    <a:pt x="132" y="0"/>
                  </a:lnTo>
                  <a:lnTo>
                    <a:pt x="150" y="2"/>
                  </a:lnTo>
                  <a:lnTo>
                    <a:pt x="174" y="9"/>
                  </a:lnTo>
                  <a:lnTo>
                    <a:pt x="193" y="16"/>
                  </a:lnTo>
                  <a:lnTo>
                    <a:pt x="200" y="20"/>
                  </a:lnTo>
                  <a:lnTo>
                    <a:pt x="210" y="20"/>
                  </a:lnTo>
                  <a:lnTo>
                    <a:pt x="222" y="22"/>
                  </a:lnTo>
                  <a:lnTo>
                    <a:pt x="236" y="20"/>
                  </a:lnTo>
                  <a:lnTo>
                    <a:pt x="257" y="18"/>
                  </a:lnTo>
                  <a:lnTo>
                    <a:pt x="281" y="15"/>
                  </a:lnTo>
                  <a:lnTo>
                    <a:pt x="295" y="7"/>
                  </a:lnTo>
                  <a:lnTo>
                    <a:pt x="307" y="4"/>
                  </a:lnTo>
                  <a:lnTo>
                    <a:pt x="310" y="7"/>
                  </a:lnTo>
                  <a:lnTo>
                    <a:pt x="314" y="11"/>
                  </a:lnTo>
                  <a:lnTo>
                    <a:pt x="315" y="13"/>
                  </a:lnTo>
                  <a:lnTo>
                    <a:pt x="315" y="16"/>
                  </a:lnTo>
                  <a:lnTo>
                    <a:pt x="308" y="33"/>
                  </a:lnTo>
                  <a:lnTo>
                    <a:pt x="303" y="42"/>
                  </a:lnTo>
                  <a:lnTo>
                    <a:pt x="298" y="49"/>
                  </a:lnTo>
                  <a:lnTo>
                    <a:pt x="291" y="60"/>
                  </a:lnTo>
                  <a:lnTo>
                    <a:pt x="286" y="67"/>
                  </a:lnTo>
                  <a:lnTo>
                    <a:pt x="279" y="73"/>
                  </a:lnTo>
                  <a:lnTo>
                    <a:pt x="272" y="77"/>
                  </a:lnTo>
                  <a:lnTo>
                    <a:pt x="264" y="80"/>
                  </a:lnTo>
                  <a:lnTo>
                    <a:pt x="255" y="84"/>
                  </a:lnTo>
                  <a:lnTo>
                    <a:pt x="246" y="86"/>
                  </a:lnTo>
                  <a:lnTo>
                    <a:pt x="236" y="87"/>
                  </a:lnTo>
                  <a:lnTo>
                    <a:pt x="226" y="87"/>
                  </a:lnTo>
                  <a:lnTo>
                    <a:pt x="222" y="91"/>
                  </a:lnTo>
                  <a:lnTo>
                    <a:pt x="220" y="91"/>
                  </a:lnTo>
                  <a:lnTo>
                    <a:pt x="219" y="102"/>
                  </a:lnTo>
                  <a:lnTo>
                    <a:pt x="215" y="120"/>
                  </a:lnTo>
                  <a:lnTo>
                    <a:pt x="210" y="129"/>
                  </a:lnTo>
                  <a:lnTo>
                    <a:pt x="205" y="140"/>
                  </a:lnTo>
                  <a:lnTo>
                    <a:pt x="196" y="149"/>
                  </a:lnTo>
                  <a:lnTo>
                    <a:pt x="186" y="157"/>
                  </a:lnTo>
                  <a:lnTo>
                    <a:pt x="177" y="162"/>
                  </a:lnTo>
                  <a:lnTo>
                    <a:pt x="172" y="166"/>
                  </a:lnTo>
                  <a:lnTo>
                    <a:pt x="167" y="166"/>
                  </a:lnTo>
                  <a:lnTo>
                    <a:pt x="162" y="168"/>
                  </a:lnTo>
                  <a:lnTo>
                    <a:pt x="158" y="166"/>
                  </a:lnTo>
                  <a:lnTo>
                    <a:pt x="157" y="164"/>
                  </a:lnTo>
                  <a:lnTo>
                    <a:pt x="155" y="160"/>
                  </a:lnTo>
                  <a:lnTo>
                    <a:pt x="155" y="153"/>
                  </a:lnTo>
                  <a:lnTo>
                    <a:pt x="155" y="151"/>
                  </a:lnTo>
                  <a:lnTo>
                    <a:pt x="157" y="144"/>
                  </a:lnTo>
                  <a:lnTo>
                    <a:pt x="164" y="133"/>
                  </a:lnTo>
                  <a:lnTo>
                    <a:pt x="167" y="124"/>
                  </a:lnTo>
                  <a:lnTo>
                    <a:pt x="167" y="115"/>
                  </a:lnTo>
                  <a:lnTo>
                    <a:pt x="167" y="107"/>
                  </a:lnTo>
                  <a:lnTo>
                    <a:pt x="167" y="100"/>
                  </a:lnTo>
                  <a:lnTo>
                    <a:pt x="165" y="93"/>
                  </a:lnTo>
                  <a:lnTo>
                    <a:pt x="162" y="87"/>
                  </a:lnTo>
                  <a:lnTo>
                    <a:pt x="158" y="84"/>
                  </a:lnTo>
                  <a:lnTo>
                    <a:pt x="155" y="78"/>
                  </a:lnTo>
                  <a:lnTo>
                    <a:pt x="150" y="75"/>
                  </a:lnTo>
                  <a:lnTo>
                    <a:pt x="139" y="71"/>
                  </a:lnTo>
                  <a:lnTo>
                    <a:pt x="127" y="67"/>
                  </a:lnTo>
                  <a:lnTo>
                    <a:pt x="117" y="66"/>
                  </a:lnTo>
                  <a:lnTo>
                    <a:pt x="107" y="66"/>
                  </a:lnTo>
                  <a:lnTo>
                    <a:pt x="93" y="67"/>
                  </a:lnTo>
                  <a:lnTo>
                    <a:pt x="84" y="67"/>
                  </a:lnTo>
                  <a:lnTo>
                    <a:pt x="77" y="69"/>
                  </a:lnTo>
                  <a:lnTo>
                    <a:pt x="67" y="75"/>
                  </a:lnTo>
                  <a:lnTo>
                    <a:pt x="60" y="82"/>
                  </a:lnTo>
                  <a:lnTo>
                    <a:pt x="51" y="93"/>
                  </a:lnTo>
                  <a:lnTo>
                    <a:pt x="44" y="106"/>
                  </a:lnTo>
                  <a:lnTo>
                    <a:pt x="41" y="117"/>
                  </a:lnTo>
                  <a:lnTo>
                    <a:pt x="38" y="129"/>
                  </a:lnTo>
                  <a:lnTo>
                    <a:pt x="38" y="142"/>
                  </a:lnTo>
                  <a:lnTo>
                    <a:pt x="38" y="151"/>
                  </a:lnTo>
                  <a:lnTo>
                    <a:pt x="39" y="162"/>
                  </a:lnTo>
                  <a:lnTo>
                    <a:pt x="44" y="178"/>
                  </a:lnTo>
                  <a:lnTo>
                    <a:pt x="51" y="191"/>
                  </a:lnTo>
                  <a:lnTo>
                    <a:pt x="60" y="202"/>
                  </a:lnTo>
                  <a:lnTo>
                    <a:pt x="69" y="209"/>
                  </a:lnTo>
                  <a:lnTo>
                    <a:pt x="74" y="213"/>
                  </a:lnTo>
                  <a:lnTo>
                    <a:pt x="79" y="217"/>
                  </a:lnTo>
                  <a:lnTo>
                    <a:pt x="84" y="219"/>
                  </a:lnTo>
                  <a:lnTo>
                    <a:pt x="91" y="220"/>
                  </a:lnTo>
                  <a:lnTo>
                    <a:pt x="108" y="222"/>
                  </a:lnTo>
                  <a:lnTo>
                    <a:pt x="124" y="220"/>
                  </a:lnTo>
                  <a:lnTo>
                    <a:pt x="141" y="215"/>
                  </a:lnTo>
                  <a:lnTo>
                    <a:pt x="148" y="211"/>
                  </a:lnTo>
                  <a:lnTo>
                    <a:pt x="153" y="208"/>
                  </a:lnTo>
                  <a:lnTo>
                    <a:pt x="164" y="200"/>
                  </a:lnTo>
                  <a:lnTo>
                    <a:pt x="200" y="177"/>
                  </a:lnTo>
                  <a:lnTo>
                    <a:pt x="239" y="148"/>
                  </a:lnTo>
                  <a:lnTo>
                    <a:pt x="281" y="117"/>
                  </a:lnTo>
                  <a:lnTo>
                    <a:pt x="322" y="87"/>
                  </a:lnTo>
                  <a:lnTo>
                    <a:pt x="364" y="58"/>
                  </a:lnTo>
                  <a:lnTo>
                    <a:pt x="402" y="35"/>
                  </a:lnTo>
                  <a:lnTo>
                    <a:pt x="421" y="26"/>
                  </a:lnTo>
                  <a:lnTo>
                    <a:pt x="438" y="16"/>
                  </a:lnTo>
                  <a:lnTo>
                    <a:pt x="455" y="11"/>
                  </a:lnTo>
                  <a:lnTo>
                    <a:pt x="469" y="6"/>
                  </a:lnTo>
                  <a:lnTo>
                    <a:pt x="488" y="6"/>
                  </a:lnTo>
                  <a:lnTo>
                    <a:pt x="507" y="9"/>
                  </a:lnTo>
                  <a:lnTo>
                    <a:pt x="519" y="11"/>
                  </a:lnTo>
                  <a:lnTo>
                    <a:pt x="529" y="16"/>
                  </a:lnTo>
                  <a:lnTo>
                    <a:pt x="540" y="24"/>
                  </a:lnTo>
                  <a:lnTo>
                    <a:pt x="548" y="33"/>
                  </a:lnTo>
                  <a:lnTo>
                    <a:pt x="557" y="42"/>
                  </a:lnTo>
                  <a:lnTo>
                    <a:pt x="566" y="53"/>
                  </a:lnTo>
                  <a:lnTo>
                    <a:pt x="572" y="64"/>
                  </a:lnTo>
                  <a:lnTo>
                    <a:pt x="579" y="77"/>
                  </a:lnTo>
                  <a:lnTo>
                    <a:pt x="581" y="84"/>
                  </a:lnTo>
                  <a:lnTo>
                    <a:pt x="588" y="89"/>
                  </a:lnTo>
                  <a:lnTo>
                    <a:pt x="588" y="189"/>
                  </a:lnTo>
                  <a:lnTo>
                    <a:pt x="531" y="264"/>
                  </a:lnTo>
                  <a:lnTo>
                    <a:pt x="198" y="264"/>
                  </a:lnTo>
                  <a:lnTo>
                    <a:pt x="200" y="259"/>
                  </a:lnTo>
                  <a:lnTo>
                    <a:pt x="203" y="255"/>
                  </a:lnTo>
                  <a:lnTo>
                    <a:pt x="207" y="251"/>
                  </a:lnTo>
                  <a:lnTo>
                    <a:pt x="210" y="249"/>
                  </a:lnTo>
                  <a:lnTo>
                    <a:pt x="215" y="246"/>
                  </a:lnTo>
                  <a:lnTo>
                    <a:pt x="219" y="244"/>
                  </a:lnTo>
                  <a:lnTo>
                    <a:pt x="231" y="239"/>
                  </a:lnTo>
                  <a:lnTo>
                    <a:pt x="243" y="237"/>
                  </a:lnTo>
                  <a:lnTo>
                    <a:pt x="255" y="239"/>
                  </a:lnTo>
                  <a:lnTo>
                    <a:pt x="265" y="242"/>
                  </a:lnTo>
                  <a:lnTo>
                    <a:pt x="269" y="240"/>
                  </a:lnTo>
                  <a:lnTo>
                    <a:pt x="271" y="239"/>
                  </a:lnTo>
                  <a:lnTo>
                    <a:pt x="274" y="228"/>
                  </a:lnTo>
                  <a:lnTo>
                    <a:pt x="281" y="217"/>
                  </a:lnTo>
                  <a:lnTo>
                    <a:pt x="284" y="211"/>
                  </a:lnTo>
                  <a:lnTo>
                    <a:pt x="288" y="206"/>
                  </a:lnTo>
                  <a:lnTo>
                    <a:pt x="293" y="202"/>
                  </a:lnTo>
                  <a:lnTo>
                    <a:pt x="300" y="198"/>
                  </a:lnTo>
                  <a:lnTo>
                    <a:pt x="303" y="193"/>
                  </a:lnTo>
                  <a:lnTo>
                    <a:pt x="310" y="191"/>
                  </a:lnTo>
                  <a:lnTo>
                    <a:pt x="315" y="189"/>
                  </a:lnTo>
                  <a:lnTo>
                    <a:pt x="322" y="189"/>
                  </a:lnTo>
                  <a:lnTo>
                    <a:pt x="324" y="191"/>
                  </a:lnTo>
                  <a:lnTo>
                    <a:pt x="327" y="193"/>
                  </a:lnTo>
                  <a:lnTo>
                    <a:pt x="327" y="208"/>
                  </a:lnTo>
                  <a:lnTo>
                    <a:pt x="322" y="219"/>
                  </a:lnTo>
                  <a:lnTo>
                    <a:pt x="319" y="229"/>
                  </a:lnTo>
                  <a:lnTo>
                    <a:pt x="319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1" y="246"/>
                  </a:lnTo>
                  <a:lnTo>
                    <a:pt x="338" y="248"/>
                  </a:lnTo>
                  <a:lnTo>
                    <a:pt x="343" y="248"/>
                  </a:lnTo>
                  <a:lnTo>
                    <a:pt x="350" y="246"/>
                  </a:lnTo>
                  <a:lnTo>
                    <a:pt x="355" y="244"/>
                  </a:lnTo>
                  <a:lnTo>
                    <a:pt x="362" y="240"/>
                  </a:lnTo>
                  <a:lnTo>
                    <a:pt x="365" y="235"/>
                  </a:lnTo>
                  <a:lnTo>
                    <a:pt x="362" y="224"/>
                  </a:lnTo>
                  <a:lnTo>
                    <a:pt x="360" y="215"/>
                  </a:lnTo>
                  <a:lnTo>
                    <a:pt x="358" y="208"/>
                  </a:lnTo>
                  <a:lnTo>
                    <a:pt x="358" y="198"/>
                  </a:lnTo>
                  <a:lnTo>
                    <a:pt x="362" y="184"/>
                  </a:lnTo>
                  <a:lnTo>
                    <a:pt x="365" y="164"/>
                  </a:lnTo>
                  <a:lnTo>
                    <a:pt x="374" y="153"/>
                  </a:lnTo>
                  <a:lnTo>
                    <a:pt x="383" y="142"/>
                  </a:lnTo>
                  <a:lnTo>
                    <a:pt x="388" y="137"/>
                  </a:lnTo>
                  <a:lnTo>
                    <a:pt x="393" y="133"/>
                  </a:lnTo>
                  <a:lnTo>
                    <a:pt x="400" y="131"/>
                  </a:lnTo>
                  <a:lnTo>
                    <a:pt x="407" y="129"/>
                  </a:lnTo>
                  <a:lnTo>
                    <a:pt x="410" y="126"/>
                  </a:lnTo>
                  <a:lnTo>
                    <a:pt x="415" y="124"/>
                  </a:lnTo>
                  <a:lnTo>
                    <a:pt x="419" y="128"/>
                  </a:lnTo>
                  <a:lnTo>
                    <a:pt x="421" y="133"/>
                  </a:lnTo>
                  <a:lnTo>
                    <a:pt x="421" y="138"/>
                  </a:lnTo>
                  <a:lnTo>
                    <a:pt x="419" y="148"/>
                  </a:lnTo>
                  <a:lnTo>
                    <a:pt x="415" y="157"/>
                  </a:lnTo>
                  <a:lnTo>
                    <a:pt x="412" y="168"/>
                  </a:lnTo>
                  <a:lnTo>
                    <a:pt x="412" y="180"/>
                  </a:lnTo>
                  <a:lnTo>
                    <a:pt x="419" y="195"/>
                  </a:lnTo>
                  <a:lnTo>
                    <a:pt x="428" y="206"/>
                  </a:lnTo>
                  <a:lnTo>
                    <a:pt x="433" y="211"/>
                  </a:lnTo>
                  <a:lnTo>
                    <a:pt x="440" y="215"/>
                  </a:lnTo>
                  <a:lnTo>
                    <a:pt x="446" y="219"/>
                  </a:lnTo>
                  <a:lnTo>
                    <a:pt x="455" y="220"/>
                  </a:lnTo>
                  <a:lnTo>
                    <a:pt x="465" y="222"/>
                  </a:lnTo>
                  <a:lnTo>
                    <a:pt x="478" y="222"/>
                  </a:lnTo>
                  <a:lnTo>
                    <a:pt x="488" y="220"/>
                  </a:lnTo>
                  <a:lnTo>
                    <a:pt x="500" y="219"/>
                  </a:lnTo>
                  <a:lnTo>
                    <a:pt x="507" y="215"/>
                  </a:lnTo>
                  <a:lnTo>
                    <a:pt x="517" y="206"/>
                  </a:lnTo>
                  <a:lnTo>
                    <a:pt x="526" y="197"/>
                  </a:lnTo>
                  <a:lnTo>
                    <a:pt x="531" y="184"/>
                  </a:lnTo>
                  <a:lnTo>
                    <a:pt x="536" y="173"/>
                  </a:lnTo>
                  <a:lnTo>
                    <a:pt x="538" y="160"/>
                  </a:lnTo>
                  <a:lnTo>
                    <a:pt x="540" y="146"/>
                  </a:lnTo>
                  <a:lnTo>
                    <a:pt x="538" y="133"/>
                  </a:lnTo>
                  <a:lnTo>
                    <a:pt x="536" y="120"/>
                  </a:lnTo>
                  <a:lnTo>
                    <a:pt x="533" y="109"/>
                  </a:lnTo>
                  <a:lnTo>
                    <a:pt x="528" y="97"/>
                  </a:lnTo>
                  <a:lnTo>
                    <a:pt x="521" y="87"/>
                  </a:lnTo>
                  <a:lnTo>
                    <a:pt x="512" y="78"/>
                  </a:lnTo>
                  <a:lnTo>
                    <a:pt x="503" y="73"/>
                  </a:lnTo>
                  <a:lnTo>
                    <a:pt x="493" y="67"/>
                  </a:lnTo>
                  <a:lnTo>
                    <a:pt x="483" y="66"/>
                  </a:lnTo>
                  <a:lnTo>
                    <a:pt x="469" y="66"/>
                  </a:lnTo>
                  <a:lnTo>
                    <a:pt x="464" y="66"/>
                  </a:lnTo>
                  <a:lnTo>
                    <a:pt x="455" y="66"/>
                  </a:lnTo>
                  <a:lnTo>
                    <a:pt x="443" y="71"/>
                  </a:lnTo>
                  <a:lnTo>
                    <a:pt x="424" y="80"/>
                  </a:lnTo>
                  <a:lnTo>
                    <a:pt x="365" y="120"/>
                  </a:lnTo>
                  <a:lnTo>
                    <a:pt x="300" y="166"/>
                  </a:lnTo>
                  <a:lnTo>
                    <a:pt x="233" y="211"/>
                  </a:lnTo>
                  <a:lnTo>
                    <a:pt x="172" y="253"/>
                  </a:lnTo>
                  <a:lnTo>
                    <a:pt x="160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6" name="Freeform 49"/>
            <p:cNvSpPr>
              <a:spLocks/>
            </p:cNvSpPr>
            <p:nvPr/>
          </p:nvSpPr>
          <p:spPr bwMode="auto">
            <a:xfrm rot="-5400000">
              <a:off x="473" y="4371"/>
              <a:ext cx="339" cy="131"/>
            </a:xfrm>
            <a:custGeom>
              <a:avLst/>
              <a:gdLst>
                <a:gd name="T0" fmla="*/ 0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1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0" y="0"/>
                  </a:moveTo>
                  <a:lnTo>
                    <a:pt x="39" y="0"/>
                  </a:lnTo>
                  <a:lnTo>
                    <a:pt x="0" y="53"/>
                  </a:lnTo>
                  <a:lnTo>
                    <a:pt x="0" y="262"/>
                  </a:lnTo>
                  <a:lnTo>
                    <a:pt x="8" y="255"/>
                  </a:lnTo>
                  <a:lnTo>
                    <a:pt x="15" y="248"/>
                  </a:lnTo>
                  <a:lnTo>
                    <a:pt x="19" y="246"/>
                  </a:lnTo>
                  <a:lnTo>
                    <a:pt x="22" y="244"/>
                  </a:lnTo>
                  <a:lnTo>
                    <a:pt x="26" y="242"/>
                  </a:lnTo>
                  <a:lnTo>
                    <a:pt x="31" y="242"/>
                  </a:lnTo>
                  <a:lnTo>
                    <a:pt x="43" y="246"/>
                  </a:lnTo>
                  <a:lnTo>
                    <a:pt x="62" y="253"/>
                  </a:lnTo>
                  <a:lnTo>
                    <a:pt x="81" y="257"/>
                  </a:lnTo>
                  <a:lnTo>
                    <a:pt x="107" y="260"/>
                  </a:lnTo>
                  <a:lnTo>
                    <a:pt x="132" y="262"/>
                  </a:lnTo>
                  <a:lnTo>
                    <a:pt x="150" y="262"/>
                  </a:lnTo>
                  <a:lnTo>
                    <a:pt x="174" y="253"/>
                  </a:lnTo>
                  <a:lnTo>
                    <a:pt x="193" y="246"/>
                  </a:lnTo>
                  <a:lnTo>
                    <a:pt x="210" y="242"/>
                  </a:lnTo>
                  <a:lnTo>
                    <a:pt x="236" y="242"/>
                  </a:lnTo>
                  <a:lnTo>
                    <a:pt x="257" y="244"/>
                  </a:lnTo>
                  <a:lnTo>
                    <a:pt x="281" y="249"/>
                  </a:lnTo>
                  <a:lnTo>
                    <a:pt x="295" y="255"/>
                  </a:lnTo>
                  <a:lnTo>
                    <a:pt x="307" y="258"/>
                  </a:lnTo>
                  <a:lnTo>
                    <a:pt x="310" y="255"/>
                  </a:lnTo>
                  <a:lnTo>
                    <a:pt x="314" y="253"/>
                  </a:lnTo>
                  <a:lnTo>
                    <a:pt x="315" y="249"/>
                  </a:lnTo>
                  <a:lnTo>
                    <a:pt x="315" y="248"/>
                  </a:lnTo>
                  <a:lnTo>
                    <a:pt x="308" y="231"/>
                  </a:lnTo>
                  <a:lnTo>
                    <a:pt x="303" y="220"/>
                  </a:lnTo>
                  <a:lnTo>
                    <a:pt x="298" y="213"/>
                  </a:lnTo>
                  <a:lnTo>
                    <a:pt x="291" y="202"/>
                  </a:lnTo>
                  <a:lnTo>
                    <a:pt x="286" y="195"/>
                  </a:lnTo>
                  <a:lnTo>
                    <a:pt x="279" y="189"/>
                  </a:lnTo>
                  <a:lnTo>
                    <a:pt x="272" y="186"/>
                  </a:lnTo>
                  <a:lnTo>
                    <a:pt x="264" y="182"/>
                  </a:lnTo>
                  <a:lnTo>
                    <a:pt x="255" y="178"/>
                  </a:lnTo>
                  <a:lnTo>
                    <a:pt x="246" y="177"/>
                  </a:lnTo>
                  <a:lnTo>
                    <a:pt x="236" y="175"/>
                  </a:lnTo>
                  <a:lnTo>
                    <a:pt x="226" y="175"/>
                  </a:lnTo>
                  <a:lnTo>
                    <a:pt x="222" y="173"/>
                  </a:lnTo>
                  <a:lnTo>
                    <a:pt x="220" y="173"/>
                  </a:lnTo>
                  <a:lnTo>
                    <a:pt x="219" y="162"/>
                  </a:lnTo>
                  <a:lnTo>
                    <a:pt x="215" y="144"/>
                  </a:lnTo>
                  <a:lnTo>
                    <a:pt x="210" y="133"/>
                  </a:lnTo>
                  <a:lnTo>
                    <a:pt x="205" y="124"/>
                  </a:lnTo>
                  <a:lnTo>
                    <a:pt x="196" y="113"/>
                  </a:lnTo>
                  <a:lnTo>
                    <a:pt x="186" y="106"/>
                  </a:lnTo>
                  <a:lnTo>
                    <a:pt x="177" y="100"/>
                  </a:lnTo>
                  <a:lnTo>
                    <a:pt x="172" y="98"/>
                  </a:lnTo>
                  <a:lnTo>
                    <a:pt x="167" y="96"/>
                  </a:lnTo>
                  <a:lnTo>
                    <a:pt x="162" y="96"/>
                  </a:lnTo>
                  <a:lnTo>
                    <a:pt x="158" y="96"/>
                  </a:lnTo>
                  <a:lnTo>
                    <a:pt x="157" y="100"/>
                  </a:lnTo>
                  <a:lnTo>
                    <a:pt x="155" y="104"/>
                  </a:lnTo>
                  <a:lnTo>
                    <a:pt x="155" y="109"/>
                  </a:lnTo>
                  <a:lnTo>
                    <a:pt x="155" y="113"/>
                  </a:lnTo>
                  <a:lnTo>
                    <a:pt x="157" y="118"/>
                  </a:lnTo>
                  <a:lnTo>
                    <a:pt x="164" y="129"/>
                  </a:lnTo>
                  <a:lnTo>
                    <a:pt x="167" y="138"/>
                  </a:lnTo>
                  <a:lnTo>
                    <a:pt x="167" y="147"/>
                  </a:lnTo>
                  <a:lnTo>
                    <a:pt x="167" y="155"/>
                  </a:lnTo>
                  <a:lnTo>
                    <a:pt x="167" y="164"/>
                  </a:lnTo>
                  <a:lnTo>
                    <a:pt x="165" y="169"/>
                  </a:lnTo>
                  <a:lnTo>
                    <a:pt x="162" y="175"/>
                  </a:lnTo>
                  <a:lnTo>
                    <a:pt x="158" y="180"/>
                  </a:lnTo>
                  <a:lnTo>
                    <a:pt x="155" y="184"/>
                  </a:lnTo>
                  <a:lnTo>
                    <a:pt x="150" y="187"/>
                  </a:lnTo>
                  <a:lnTo>
                    <a:pt x="139" y="193"/>
                  </a:lnTo>
                  <a:lnTo>
                    <a:pt x="127" y="197"/>
                  </a:lnTo>
                  <a:lnTo>
                    <a:pt x="117" y="197"/>
                  </a:lnTo>
                  <a:lnTo>
                    <a:pt x="107" y="198"/>
                  </a:lnTo>
                  <a:lnTo>
                    <a:pt x="93" y="197"/>
                  </a:lnTo>
                  <a:lnTo>
                    <a:pt x="84" y="197"/>
                  </a:lnTo>
                  <a:lnTo>
                    <a:pt x="77" y="193"/>
                  </a:lnTo>
                  <a:lnTo>
                    <a:pt x="67" y="189"/>
                  </a:lnTo>
                  <a:lnTo>
                    <a:pt x="60" y="180"/>
                  </a:lnTo>
                  <a:lnTo>
                    <a:pt x="51" y="171"/>
                  </a:lnTo>
                  <a:lnTo>
                    <a:pt x="44" y="158"/>
                  </a:lnTo>
                  <a:lnTo>
                    <a:pt x="41" y="146"/>
                  </a:lnTo>
                  <a:lnTo>
                    <a:pt x="38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39" y="102"/>
                  </a:lnTo>
                  <a:lnTo>
                    <a:pt x="44" y="86"/>
                  </a:lnTo>
                  <a:lnTo>
                    <a:pt x="51" y="73"/>
                  </a:lnTo>
                  <a:lnTo>
                    <a:pt x="60" y="62"/>
                  </a:lnTo>
                  <a:lnTo>
                    <a:pt x="69" y="53"/>
                  </a:lnTo>
                  <a:lnTo>
                    <a:pt x="79" y="46"/>
                  </a:lnTo>
                  <a:lnTo>
                    <a:pt x="91" y="42"/>
                  </a:lnTo>
                  <a:lnTo>
                    <a:pt x="108" y="42"/>
                  </a:lnTo>
                  <a:lnTo>
                    <a:pt x="124" y="44"/>
                  </a:lnTo>
                  <a:lnTo>
                    <a:pt x="141" y="49"/>
                  </a:lnTo>
                  <a:lnTo>
                    <a:pt x="148" y="51"/>
                  </a:lnTo>
                  <a:lnTo>
                    <a:pt x="153" y="55"/>
                  </a:lnTo>
                  <a:lnTo>
                    <a:pt x="164" y="62"/>
                  </a:lnTo>
                  <a:lnTo>
                    <a:pt x="200" y="87"/>
                  </a:lnTo>
                  <a:lnTo>
                    <a:pt x="239" y="116"/>
                  </a:lnTo>
                  <a:lnTo>
                    <a:pt x="281" y="146"/>
                  </a:lnTo>
                  <a:lnTo>
                    <a:pt x="322" y="177"/>
                  </a:lnTo>
                  <a:lnTo>
                    <a:pt x="364" y="204"/>
                  </a:lnTo>
                  <a:lnTo>
                    <a:pt x="402" y="228"/>
                  </a:lnTo>
                  <a:lnTo>
                    <a:pt x="421" y="237"/>
                  </a:lnTo>
                  <a:lnTo>
                    <a:pt x="438" y="246"/>
                  </a:lnTo>
                  <a:lnTo>
                    <a:pt x="455" y="251"/>
                  </a:lnTo>
                  <a:lnTo>
                    <a:pt x="469" y="257"/>
                  </a:lnTo>
                  <a:lnTo>
                    <a:pt x="488" y="257"/>
                  </a:lnTo>
                  <a:lnTo>
                    <a:pt x="507" y="255"/>
                  </a:lnTo>
                  <a:lnTo>
                    <a:pt x="519" y="251"/>
                  </a:lnTo>
                  <a:lnTo>
                    <a:pt x="529" y="246"/>
                  </a:lnTo>
                  <a:lnTo>
                    <a:pt x="540" y="238"/>
                  </a:lnTo>
                  <a:lnTo>
                    <a:pt x="548" y="231"/>
                  </a:lnTo>
                  <a:lnTo>
                    <a:pt x="557" y="220"/>
                  </a:lnTo>
                  <a:lnTo>
                    <a:pt x="566" y="209"/>
                  </a:lnTo>
                  <a:lnTo>
                    <a:pt x="572" y="198"/>
                  </a:lnTo>
                  <a:lnTo>
                    <a:pt x="579" y="187"/>
                  </a:lnTo>
                  <a:lnTo>
                    <a:pt x="581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1" y="0"/>
                  </a:lnTo>
                  <a:lnTo>
                    <a:pt x="198" y="0"/>
                  </a:lnTo>
                  <a:lnTo>
                    <a:pt x="200" y="4"/>
                  </a:lnTo>
                  <a:lnTo>
                    <a:pt x="203" y="9"/>
                  </a:lnTo>
                  <a:lnTo>
                    <a:pt x="207" y="13"/>
                  </a:lnTo>
                  <a:lnTo>
                    <a:pt x="210" y="15"/>
                  </a:lnTo>
                  <a:lnTo>
                    <a:pt x="215" y="16"/>
                  </a:lnTo>
                  <a:lnTo>
                    <a:pt x="219" y="18"/>
                  </a:lnTo>
                  <a:lnTo>
                    <a:pt x="231" y="24"/>
                  </a:lnTo>
                  <a:lnTo>
                    <a:pt x="243" y="25"/>
                  </a:lnTo>
                  <a:lnTo>
                    <a:pt x="255" y="24"/>
                  </a:lnTo>
                  <a:lnTo>
                    <a:pt x="265" y="22"/>
                  </a:lnTo>
                  <a:lnTo>
                    <a:pt x="269" y="24"/>
                  </a:lnTo>
                  <a:lnTo>
                    <a:pt x="271" y="25"/>
                  </a:lnTo>
                  <a:lnTo>
                    <a:pt x="274" y="36"/>
                  </a:lnTo>
                  <a:lnTo>
                    <a:pt x="281" y="47"/>
                  </a:lnTo>
                  <a:lnTo>
                    <a:pt x="284" y="53"/>
                  </a:lnTo>
                  <a:lnTo>
                    <a:pt x="288" y="56"/>
                  </a:lnTo>
                  <a:lnTo>
                    <a:pt x="293" y="62"/>
                  </a:lnTo>
                  <a:lnTo>
                    <a:pt x="300" y="66"/>
                  </a:lnTo>
                  <a:lnTo>
                    <a:pt x="303" y="69"/>
                  </a:lnTo>
                  <a:lnTo>
                    <a:pt x="310" y="73"/>
                  </a:lnTo>
                  <a:lnTo>
                    <a:pt x="315" y="73"/>
                  </a:lnTo>
                  <a:lnTo>
                    <a:pt x="322" y="73"/>
                  </a:lnTo>
                  <a:lnTo>
                    <a:pt x="324" y="71"/>
                  </a:lnTo>
                  <a:lnTo>
                    <a:pt x="327" y="69"/>
                  </a:lnTo>
                  <a:lnTo>
                    <a:pt x="327" y="56"/>
                  </a:lnTo>
                  <a:lnTo>
                    <a:pt x="322" y="44"/>
                  </a:lnTo>
                  <a:lnTo>
                    <a:pt x="319" y="33"/>
                  </a:lnTo>
                  <a:lnTo>
                    <a:pt x="319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1" y="18"/>
                  </a:lnTo>
                  <a:lnTo>
                    <a:pt x="338" y="16"/>
                  </a:lnTo>
                  <a:lnTo>
                    <a:pt x="343" y="16"/>
                  </a:lnTo>
                  <a:lnTo>
                    <a:pt x="350" y="18"/>
                  </a:lnTo>
                  <a:lnTo>
                    <a:pt x="355" y="20"/>
                  </a:lnTo>
                  <a:lnTo>
                    <a:pt x="362" y="24"/>
                  </a:lnTo>
                  <a:lnTo>
                    <a:pt x="365" y="29"/>
                  </a:lnTo>
                  <a:lnTo>
                    <a:pt x="362" y="38"/>
                  </a:lnTo>
                  <a:lnTo>
                    <a:pt x="360" y="47"/>
                  </a:lnTo>
                  <a:lnTo>
                    <a:pt x="358" y="55"/>
                  </a:lnTo>
                  <a:lnTo>
                    <a:pt x="358" y="64"/>
                  </a:lnTo>
                  <a:lnTo>
                    <a:pt x="362" y="80"/>
                  </a:lnTo>
                  <a:lnTo>
                    <a:pt x="365" y="100"/>
                  </a:lnTo>
                  <a:lnTo>
                    <a:pt x="374" y="111"/>
                  </a:lnTo>
                  <a:lnTo>
                    <a:pt x="383" y="122"/>
                  </a:lnTo>
                  <a:lnTo>
                    <a:pt x="388" y="127"/>
                  </a:lnTo>
                  <a:lnTo>
                    <a:pt x="393" y="131"/>
                  </a:lnTo>
                  <a:lnTo>
                    <a:pt x="400" y="133"/>
                  </a:lnTo>
                  <a:lnTo>
                    <a:pt x="407" y="133"/>
                  </a:lnTo>
                  <a:lnTo>
                    <a:pt x="410" y="137"/>
                  </a:lnTo>
                  <a:lnTo>
                    <a:pt x="415" y="138"/>
                  </a:lnTo>
                  <a:lnTo>
                    <a:pt x="417" y="137"/>
                  </a:lnTo>
                  <a:lnTo>
                    <a:pt x="419" y="137"/>
                  </a:lnTo>
                  <a:lnTo>
                    <a:pt x="421" y="133"/>
                  </a:lnTo>
                  <a:lnTo>
                    <a:pt x="421" y="131"/>
                  </a:lnTo>
                  <a:lnTo>
                    <a:pt x="421" y="124"/>
                  </a:lnTo>
                  <a:lnTo>
                    <a:pt x="419" y="116"/>
                  </a:lnTo>
                  <a:lnTo>
                    <a:pt x="415" y="107"/>
                  </a:lnTo>
                  <a:lnTo>
                    <a:pt x="412" y="96"/>
                  </a:lnTo>
                  <a:lnTo>
                    <a:pt x="412" y="82"/>
                  </a:lnTo>
                  <a:lnTo>
                    <a:pt x="419" y="67"/>
                  </a:lnTo>
                  <a:lnTo>
                    <a:pt x="428" y="56"/>
                  </a:lnTo>
                  <a:lnTo>
                    <a:pt x="433" y="53"/>
                  </a:lnTo>
                  <a:lnTo>
                    <a:pt x="440" y="47"/>
                  </a:lnTo>
                  <a:lnTo>
                    <a:pt x="446" y="46"/>
                  </a:lnTo>
                  <a:lnTo>
                    <a:pt x="455" y="42"/>
                  </a:lnTo>
                  <a:lnTo>
                    <a:pt x="465" y="40"/>
                  </a:lnTo>
                  <a:lnTo>
                    <a:pt x="478" y="40"/>
                  </a:lnTo>
                  <a:lnTo>
                    <a:pt x="488" y="42"/>
                  </a:lnTo>
                  <a:lnTo>
                    <a:pt x="500" y="46"/>
                  </a:lnTo>
                  <a:lnTo>
                    <a:pt x="507" y="49"/>
                  </a:lnTo>
                  <a:lnTo>
                    <a:pt x="517" y="56"/>
                  </a:lnTo>
                  <a:lnTo>
                    <a:pt x="526" y="67"/>
                  </a:lnTo>
                  <a:lnTo>
                    <a:pt x="531" y="78"/>
                  </a:lnTo>
                  <a:lnTo>
                    <a:pt x="536" y="91"/>
                  </a:lnTo>
                  <a:lnTo>
                    <a:pt x="538" y="104"/>
                  </a:lnTo>
                  <a:lnTo>
                    <a:pt x="540" y="116"/>
                  </a:lnTo>
                  <a:lnTo>
                    <a:pt x="538" y="129"/>
                  </a:lnTo>
                  <a:lnTo>
                    <a:pt x="536" y="142"/>
                  </a:lnTo>
                  <a:lnTo>
                    <a:pt x="533" y="155"/>
                  </a:lnTo>
                  <a:lnTo>
                    <a:pt x="528" y="166"/>
                  </a:lnTo>
                  <a:lnTo>
                    <a:pt x="521" y="175"/>
                  </a:lnTo>
                  <a:lnTo>
                    <a:pt x="512" y="184"/>
                  </a:lnTo>
                  <a:lnTo>
                    <a:pt x="503" y="191"/>
                  </a:lnTo>
                  <a:lnTo>
                    <a:pt x="493" y="195"/>
                  </a:lnTo>
                  <a:lnTo>
                    <a:pt x="483" y="198"/>
                  </a:lnTo>
                  <a:lnTo>
                    <a:pt x="469" y="198"/>
                  </a:lnTo>
                  <a:lnTo>
                    <a:pt x="464" y="198"/>
                  </a:lnTo>
                  <a:lnTo>
                    <a:pt x="455" y="197"/>
                  </a:lnTo>
                  <a:lnTo>
                    <a:pt x="443" y="193"/>
                  </a:lnTo>
                  <a:lnTo>
                    <a:pt x="424" y="184"/>
                  </a:lnTo>
                  <a:lnTo>
                    <a:pt x="365" y="142"/>
                  </a:lnTo>
                  <a:lnTo>
                    <a:pt x="300" y="96"/>
                  </a:lnTo>
                  <a:lnTo>
                    <a:pt x="233" y="53"/>
                  </a:lnTo>
                  <a:lnTo>
                    <a:pt x="172" y="9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7" name="Freeform 50"/>
            <p:cNvSpPr>
              <a:spLocks/>
            </p:cNvSpPr>
            <p:nvPr/>
          </p:nvSpPr>
          <p:spPr bwMode="auto">
            <a:xfrm rot="-5400000">
              <a:off x="472" y="4031"/>
              <a:ext cx="341" cy="131"/>
            </a:xfrm>
            <a:custGeom>
              <a:avLst/>
              <a:gdLst>
                <a:gd name="T0" fmla="*/ 1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0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7" y="0"/>
                  </a:lnTo>
                  <a:lnTo>
                    <a:pt x="588" y="51"/>
                  </a:lnTo>
                  <a:lnTo>
                    <a:pt x="588" y="260"/>
                  </a:lnTo>
                  <a:lnTo>
                    <a:pt x="580" y="255"/>
                  </a:lnTo>
                  <a:lnTo>
                    <a:pt x="573" y="247"/>
                  </a:lnTo>
                  <a:lnTo>
                    <a:pt x="569" y="246"/>
                  </a:lnTo>
                  <a:lnTo>
                    <a:pt x="566" y="242"/>
                  </a:lnTo>
                  <a:lnTo>
                    <a:pt x="562" y="242"/>
                  </a:lnTo>
                  <a:lnTo>
                    <a:pt x="557" y="240"/>
                  </a:lnTo>
                  <a:lnTo>
                    <a:pt x="545" y="246"/>
                  </a:lnTo>
                  <a:lnTo>
                    <a:pt x="524" y="253"/>
                  </a:lnTo>
                  <a:lnTo>
                    <a:pt x="505" y="256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6" y="260"/>
                  </a:lnTo>
                  <a:lnTo>
                    <a:pt x="412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0"/>
                  </a:lnTo>
                  <a:lnTo>
                    <a:pt x="331" y="244"/>
                  </a:lnTo>
                  <a:lnTo>
                    <a:pt x="307" y="247"/>
                  </a:lnTo>
                  <a:lnTo>
                    <a:pt x="293" y="255"/>
                  </a:lnTo>
                  <a:lnTo>
                    <a:pt x="281" y="256"/>
                  </a:lnTo>
                  <a:lnTo>
                    <a:pt x="276" y="255"/>
                  </a:lnTo>
                  <a:lnTo>
                    <a:pt x="274" y="251"/>
                  </a:lnTo>
                  <a:lnTo>
                    <a:pt x="273" y="249"/>
                  </a:lnTo>
                  <a:lnTo>
                    <a:pt x="273" y="247"/>
                  </a:lnTo>
                  <a:lnTo>
                    <a:pt x="278" y="229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0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4" y="185"/>
                  </a:lnTo>
                  <a:lnTo>
                    <a:pt x="323" y="182"/>
                  </a:lnTo>
                  <a:lnTo>
                    <a:pt x="331" y="178"/>
                  </a:lnTo>
                  <a:lnTo>
                    <a:pt x="342" y="176"/>
                  </a:lnTo>
                  <a:lnTo>
                    <a:pt x="352" y="175"/>
                  </a:lnTo>
                  <a:lnTo>
                    <a:pt x="362" y="176"/>
                  </a:lnTo>
                  <a:lnTo>
                    <a:pt x="366" y="171"/>
                  </a:lnTo>
                  <a:lnTo>
                    <a:pt x="367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3" y="122"/>
                  </a:lnTo>
                  <a:lnTo>
                    <a:pt x="390" y="113"/>
                  </a:lnTo>
                  <a:lnTo>
                    <a:pt x="402" y="104"/>
                  </a:lnTo>
                  <a:lnTo>
                    <a:pt x="409" y="100"/>
                  </a:lnTo>
                  <a:lnTo>
                    <a:pt x="416" y="96"/>
                  </a:lnTo>
                  <a:lnTo>
                    <a:pt x="421" y="96"/>
                  </a:lnTo>
                  <a:lnTo>
                    <a:pt x="426" y="94"/>
                  </a:lnTo>
                  <a:lnTo>
                    <a:pt x="428" y="96"/>
                  </a:lnTo>
                  <a:lnTo>
                    <a:pt x="431" y="98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1"/>
                  </a:lnTo>
                  <a:lnTo>
                    <a:pt x="430" y="118"/>
                  </a:lnTo>
                  <a:lnTo>
                    <a:pt x="424" y="127"/>
                  </a:lnTo>
                  <a:lnTo>
                    <a:pt x="421" y="136"/>
                  </a:lnTo>
                  <a:lnTo>
                    <a:pt x="419" y="145"/>
                  </a:lnTo>
                  <a:lnTo>
                    <a:pt x="419" y="155"/>
                  </a:lnTo>
                  <a:lnTo>
                    <a:pt x="421" y="162"/>
                  </a:lnTo>
                  <a:lnTo>
                    <a:pt x="423" y="169"/>
                  </a:lnTo>
                  <a:lnTo>
                    <a:pt x="424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6" y="187"/>
                  </a:lnTo>
                  <a:lnTo>
                    <a:pt x="447" y="193"/>
                  </a:lnTo>
                  <a:lnTo>
                    <a:pt x="459" y="195"/>
                  </a:lnTo>
                  <a:lnTo>
                    <a:pt x="471" y="196"/>
                  </a:lnTo>
                  <a:lnTo>
                    <a:pt x="481" y="196"/>
                  </a:lnTo>
                  <a:lnTo>
                    <a:pt x="495" y="196"/>
                  </a:lnTo>
                  <a:lnTo>
                    <a:pt x="502" y="196"/>
                  </a:lnTo>
                  <a:lnTo>
                    <a:pt x="511" y="193"/>
                  </a:lnTo>
                  <a:lnTo>
                    <a:pt x="519" y="187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7" y="145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9" y="102"/>
                  </a:lnTo>
                  <a:lnTo>
                    <a:pt x="542" y="85"/>
                  </a:lnTo>
                  <a:lnTo>
                    <a:pt x="535" y="71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5"/>
                  </a:lnTo>
                  <a:lnTo>
                    <a:pt x="497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7" y="47"/>
                  </a:lnTo>
                  <a:lnTo>
                    <a:pt x="438" y="51"/>
                  </a:lnTo>
                  <a:lnTo>
                    <a:pt x="433" y="54"/>
                  </a:lnTo>
                  <a:lnTo>
                    <a:pt x="424" y="62"/>
                  </a:lnTo>
                  <a:lnTo>
                    <a:pt x="388" y="87"/>
                  </a:lnTo>
                  <a:lnTo>
                    <a:pt x="348" y="116"/>
                  </a:lnTo>
                  <a:lnTo>
                    <a:pt x="307" y="145"/>
                  </a:lnTo>
                  <a:lnTo>
                    <a:pt x="266" y="176"/>
                  </a:lnTo>
                  <a:lnTo>
                    <a:pt x="224" y="204"/>
                  </a:lnTo>
                  <a:lnTo>
                    <a:pt x="185" y="227"/>
                  </a:lnTo>
                  <a:lnTo>
                    <a:pt x="167" y="236"/>
                  </a:lnTo>
                  <a:lnTo>
                    <a:pt x="150" y="246"/>
                  </a:lnTo>
                  <a:lnTo>
                    <a:pt x="133" y="251"/>
                  </a:lnTo>
                  <a:lnTo>
                    <a:pt x="117" y="256"/>
                  </a:lnTo>
                  <a:lnTo>
                    <a:pt x="98" y="256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40" y="229"/>
                  </a:lnTo>
                  <a:lnTo>
                    <a:pt x="29" y="220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9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88" y="0"/>
                  </a:lnTo>
                  <a:lnTo>
                    <a:pt x="388" y="3"/>
                  </a:lnTo>
                  <a:lnTo>
                    <a:pt x="385" y="7"/>
                  </a:lnTo>
                  <a:lnTo>
                    <a:pt x="380" y="13"/>
                  </a:lnTo>
                  <a:lnTo>
                    <a:pt x="376" y="14"/>
                  </a:lnTo>
                  <a:lnTo>
                    <a:pt x="373" y="16"/>
                  </a:lnTo>
                  <a:lnTo>
                    <a:pt x="369" y="18"/>
                  </a:lnTo>
                  <a:lnTo>
                    <a:pt x="355" y="22"/>
                  </a:lnTo>
                  <a:lnTo>
                    <a:pt x="343" y="23"/>
                  </a:lnTo>
                  <a:lnTo>
                    <a:pt x="333" y="23"/>
                  </a:lnTo>
                  <a:lnTo>
                    <a:pt x="321" y="20"/>
                  </a:lnTo>
                  <a:lnTo>
                    <a:pt x="319" y="23"/>
                  </a:lnTo>
                  <a:lnTo>
                    <a:pt x="316" y="23"/>
                  </a:lnTo>
                  <a:lnTo>
                    <a:pt x="312" y="34"/>
                  </a:lnTo>
                  <a:lnTo>
                    <a:pt x="307" y="47"/>
                  </a:lnTo>
                  <a:lnTo>
                    <a:pt x="304" y="53"/>
                  </a:lnTo>
                  <a:lnTo>
                    <a:pt x="298" y="56"/>
                  </a:lnTo>
                  <a:lnTo>
                    <a:pt x="293" y="60"/>
                  </a:lnTo>
                  <a:lnTo>
                    <a:pt x="288" y="64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4"/>
                  </a:lnTo>
                  <a:lnTo>
                    <a:pt x="266" y="74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4"/>
                  </a:lnTo>
                  <a:lnTo>
                    <a:pt x="266" y="44"/>
                  </a:lnTo>
                  <a:lnTo>
                    <a:pt x="269" y="31"/>
                  </a:lnTo>
                  <a:lnTo>
                    <a:pt x="269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6"/>
                  </a:lnTo>
                  <a:lnTo>
                    <a:pt x="250" y="14"/>
                  </a:lnTo>
                  <a:lnTo>
                    <a:pt x="243" y="14"/>
                  </a:lnTo>
                  <a:lnTo>
                    <a:pt x="238" y="16"/>
                  </a:lnTo>
                  <a:lnTo>
                    <a:pt x="231" y="20"/>
                  </a:lnTo>
                  <a:lnTo>
                    <a:pt x="226" y="23"/>
                  </a:lnTo>
                  <a:lnTo>
                    <a:pt x="221" y="27"/>
                  </a:lnTo>
                  <a:lnTo>
                    <a:pt x="224" y="38"/>
                  </a:lnTo>
                  <a:lnTo>
                    <a:pt x="228" y="47"/>
                  </a:lnTo>
                  <a:lnTo>
                    <a:pt x="228" y="54"/>
                  </a:lnTo>
                  <a:lnTo>
                    <a:pt x="228" y="62"/>
                  </a:lnTo>
                  <a:lnTo>
                    <a:pt x="226" y="78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4" y="122"/>
                  </a:lnTo>
                  <a:lnTo>
                    <a:pt x="198" y="125"/>
                  </a:lnTo>
                  <a:lnTo>
                    <a:pt x="193" y="129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6"/>
                  </a:lnTo>
                  <a:lnTo>
                    <a:pt x="172" y="136"/>
                  </a:lnTo>
                  <a:lnTo>
                    <a:pt x="169" y="136"/>
                  </a:lnTo>
                  <a:lnTo>
                    <a:pt x="167" y="135"/>
                  </a:lnTo>
                  <a:lnTo>
                    <a:pt x="167" y="133"/>
                  </a:lnTo>
                  <a:lnTo>
                    <a:pt x="166" y="131"/>
                  </a:lnTo>
                  <a:lnTo>
                    <a:pt x="166" y="124"/>
                  </a:lnTo>
                  <a:lnTo>
                    <a:pt x="169" y="114"/>
                  </a:lnTo>
                  <a:lnTo>
                    <a:pt x="172" y="105"/>
                  </a:lnTo>
                  <a:lnTo>
                    <a:pt x="174" y="94"/>
                  </a:lnTo>
                  <a:lnTo>
                    <a:pt x="176" y="82"/>
                  </a:lnTo>
                  <a:lnTo>
                    <a:pt x="167" y="67"/>
                  </a:lnTo>
                  <a:lnTo>
                    <a:pt x="160" y="56"/>
                  </a:lnTo>
                  <a:lnTo>
                    <a:pt x="155" y="51"/>
                  </a:lnTo>
                  <a:lnTo>
                    <a:pt x="148" y="47"/>
                  </a:lnTo>
                  <a:lnTo>
                    <a:pt x="141" y="44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8" y="44"/>
                  </a:lnTo>
                  <a:lnTo>
                    <a:pt x="79" y="47"/>
                  </a:lnTo>
                  <a:lnTo>
                    <a:pt x="71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48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0" y="142"/>
                  </a:lnTo>
                  <a:lnTo>
                    <a:pt x="55" y="153"/>
                  </a:lnTo>
                  <a:lnTo>
                    <a:pt x="59" y="165"/>
                  </a:lnTo>
                  <a:lnTo>
                    <a:pt x="66" y="175"/>
                  </a:lnTo>
                  <a:lnTo>
                    <a:pt x="74" y="184"/>
                  </a:lnTo>
                  <a:lnTo>
                    <a:pt x="83" y="189"/>
                  </a:lnTo>
                  <a:lnTo>
                    <a:pt x="93" y="195"/>
                  </a:lnTo>
                  <a:lnTo>
                    <a:pt x="103" y="196"/>
                  </a:lnTo>
                  <a:lnTo>
                    <a:pt x="117" y="196"/>
                  </a:lnTo>
                  <a:lnTo>
                    <a:pt x="122" y="198"/>
                  </a:lnTo>
                  <a:lnTo>
                    <a:pt x="131" y="196"/>
                  </a:lnTo>
                  <a:lnTo>
                    <a:pt x="143" y="191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8" y="96"/>
                  </a:lnTo>
                  <a:lnTo>
                    <a:pt x="354" y="51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8" name="Freeform 51"/>
            <p:cNvSpPr>
              <a:spLocks/>
            </p:cNvSpPr>
            <p:nvPr/>
          </p:nvSpPr>
          <p:spPr bwMode="auto">
            <a:xfrm rot="-5400000">
              <a:off x="339" y="4030"/>
              <a:ext cx="341" cy="132"/>
            </a:xfrm>
            <a:custGeom>
              <a:avLst/>
              <a:gdLst>
                <a:gd name="T0" fmla="*/ 1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426" y="264"/>
                  </a:moveTo>
                  <a:lnTo>
                    <a:pt x="547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80" y="7"/>
                  </a:lnTo>
                  <a:lnTo>
                    <a:pt x="573" y="14"/>
                  </a:lnTo>
                  <a:lnTo>
                    <a:pt x="569" y="16"/>
                  </a:lnTo>
                  <a:lnTo>
                    <a:pt x="566" y="20"/>
                  </a:lnTo>
                  <a:lnTo>
                    <a:pt x="562" y="20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4" y="9"/>
                  </a:lnTo>
                  <a:lnTo>
                    <a:pt x="505" y="5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6" y="2"/>
                  </a:lnTo>
                  <a:lnTo>
                    <a:pt x="412" y="9"/>
                  </a:lnTo>
                  <a:lnTo>
                    <a:pt x="395" y="16"/>
                  </a:lnTo>
                  <a:lnTo>
                    <a:pt x="386" y="18"/>
                  </a:lnTo>
                  <a:lnTo>
                    <a:pt x="378" y="20"/>
                  </a:lnTo>
                  <a:lnTo>
                    <a:pt x="366" y="20"/>
                  </a:lnTo>
                  <a:lnTo>
                    <a:pt x="352" y="20"/>
                  </a:lnTo>
                  <a:lnTo>
                    <a:pt x="331" y="18"/>
                  </a:lnTo>
                  <a:lnTo>
                    <a:pt x="307" y="14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6" y="5"/>
                  </a:lnTo>
                  <a:lnTo>
                    <a:pt x="274" y="9"/>
                  </a:lnTo>
                  <a:lnTo>
                    <a:pt x="273" y="13"/>
                  </a:lnTo>
                  <a:lnTo>
                    <a:pt x="273" y="14"/>
                  </a:lnTo>
                  <a:lnTo>
                    <a:pt x="278" y="31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2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4" y="76"/>
                  </a:lnTo>
                  <a:lnTo>
                    <a:pt x="323" y="80"/>
                  </a:lnTo>
                  <a:lnTo>
                    <a:pt x="331" y="84"/>
                  </a:lnTo>
                  <a:lnTo>
                    <a:pt x="342" y="85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0"/>
                  </a:lnTo>
                  <a:lnTo>
                    <a:pt x="373" y="118"/>
                  </a:lnTo>
                  <a:lnTo>
                    <a:pt x="376" y="129"/>
                  </a:lnTo>
                  <a:lnTo>
                    <a:pt x="383" y="138"/>
                  </a:lnTo>
                  <a:lnTo>
                    <a:pt x="390" y="149"/>
                  </a:lnTo>
                  <a:lnTo>
                    <a:pt x="402" y="156"/>
                  </a:lnTo>
                  <a:lnTo>
                    <a:pt x="409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7"/>
                  </a:lnTo>
                  <a:lnTo>
                    <a:pt x="428" y="166"/>
                  </a:lnTo>
                  <a:lnTo>
                    <a:pt x="431" y="164"/>
                  </a:lnTo>
                  <a:lnTo>
                    <a:pt x="431" y="158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30" y="142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5"/>
                  </a:lnTo>
                  <a:lnTo>
                    <a:pt x="421" y="98"/>
                  </a:lnTo>
                  <a:lnTo>
                    <a:pt x="423" y="93"/>
                  </a:lnTo>
                  <a:lnTo>
                    <a:pt x="424" y="87"/>
                  </a:lnTo>
                  <a:lnTo>
                    <a:pt x="428" y="82"/>
                  </a:lnTo>
                  <a:lnTo>
                    <a:pt x="433" y="78"/>
                  </a:lnTo>
                  <a:lnTo>
                    <a:pt x="436" y="75"/>
                  </a:lnTo>
                  <a:lnTo>
                    <a:pt x="447" y="69"/>
                  </a:lnTo>
                  <a:lnTo>
                    <a:pt x="459" y="67"/>
                  </a:lnTo>
                  <a:lnTo>
                    <a:pt x="471" y="65"/>
                  </a:lnTo>
                  <a:lnTo>
                    <a:pt x="481" y="65"/>
                  </a:lnTo>
                  <a:lnTo>
                    <a:pt x="495" y="65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4"/>
                  </a:lnTo>
                  <a:lnTo>
                    <a:pt x="547" y="116"/>
                  </a:lnTo>
                  <a:lnTo>
                    <a:pt x="549" y="129"/>
                  </a:lnTo>
                  <a:lnTo>
                    <a:pt x="550" y="140"/>
                  </a:lnTo>
                  <a:lnTo>
                    <a:pt x="550" y="151"/>
                  </a:lnTo>
                  <a:lnTo>
                    <a:pt x="549" y="160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0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2" y="218"/>
                  </a:lnTo>
                  <a:lnTo>
                    <a:pt x="497" y="218"/>
                  </a:lnTo>
                  <a:lnTo>
                    <a:pt x="478" y="220"/>
                  </a:lnTo>
                  <a:lnTo>
                    <a:pt x="462" y="218"/>
                  </a:lnTo>
                  <a:lnTo>
                    <a:pt x="447" y="215"/>
                  </a:lnTo>
                  <a:lnTo>
                    <a:pt x="438" y="211"/>
                  </a:lnTo>
                  <a:lnTo>
                    <a:pt x="433" y="207"/>
                  </a:lnTo>
                  <a:lnTo>
                    <a:pt x="424" y="200"/>
                  </a:lnTo>
                  <a:lnTo>
                    <a:pt x="388" y="175"/>
                  </a:lnTo>
                  <a:lnTo>
                    <a:pt x="348" y="147"/>
                  </a:lnTo>
                  <a:lnTo>
                    <a:pt x="307" y="116"/>
                  </a:lnTo>
                  <a:lnTo>
                    <a:pt x="266" y="85"/>
                  </a:lnTo>
                  <a:lnTo>
                    <a:pt x="224" y="58"/>
                  </a:lnTo>
                  <a:lnTo>
                    <a:pt x="185" y="35"/>
                  </a:lnTo>
                  <a:lnTo>
                    <a:pt x="167" y="24"/>
                  </a:lnTo>
                  <a:lnTo>
                    <a:pt x="150" y="16"/>
                  </a:lnTo>
                  <a:lnTo>
                    <a:pt x="133" y="9"/>
                  </a:lnTo>
                  <a:lnTo>
                    <a:pt x="117" y="5"/>
                  </a:lnTo>
                  <a:lnTo>
                    <a:pt x="98" y="5"/>
                  </a:lnTo>
                  <a:lnTo>
                    <a:pt x="79" y="7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40" y="33"/>
                  </a:lnTo>
                  <a:lnTo>
                    <a:pt x="29" y="42"/>
                  </a:lnTo>
                  <a:lnTo>
                    <a:pt x="22" y="53"/>
                  </a:lnTo>
                  <a:lnTo>
                    <a:pt x="14" y="64"/>
                  </a:lnTo>
                  <a:lnTo>
                    <a:pt x="9" y="75"/>
                  </a:lnTo>
                  <a:lnTo>
                    <a:pt x="5" y="82"/>
                  </a:lnTo>
                  <a:lnTo>
                    <a:pt x="0" y="87"/>
                  </a:lnTo>
                  <a:lnTo>
                    <a:pt x="0" y="187"/>
                  </a:lnTo>
                  <a:lnTo>
                    <a:pt x="57" y="264"/>
                  </a:lnTo>
                  <a:lnTo>
                    <a:pt x="388" y="264"/>
                  </a:lnTo>
                  <a:lnTo>
                    <a:pt x="388" y="258"/>
                  </a:lnTo>
                  <a:lnTo>
                    <a:pt x="385" y="255"/>
                  </a:lnTo>
                  <a:lnTo>
                    <a:pt x="380" y="249"/>
                  </a:lnTo>
                  <a:lnTo>
                    <a:pt x="376" y="247"/>
                  </a:lnTo>
                  <a:lnTo>
                    <a:pt x="373" y="246"/>
                  </a:lnTo>
                  <a:lnTo>
                    <a:pt x="369" y="244"/>
                  </a:lnTo>
                  <a:lnTo>
                    <a:pt x="355" y="238"/>
                  </a:lnTo>
                  <a:lnTo>
                    <a:pt x="343" y="237"/>
                  </a:lnTo>
                  <a:lnTo>
                    <a:pt x="333" y="238"/>
                  </a:lnTo>
                  <a:lnTo>
                    <a:pt x="321" y="242"/>
                  </a:lnTo>
                  <a:lnTo>
                    <a:pt x="319" y="238"/>
                  </a:lnTo>
                  <a:lnTo>
                    <a:pt x="316" y="238"/>
                  </a:lnTo>
                  <a:lnTo>
                    <a:pt x="312" y="227"/>
                  </a:lnTo>
                  <a:lnTo>
                    <a:pt x="307" y="215"/>
                  </a:lnTo>
                  <a:lnTo>
                    <a:pt x="304" y="209"/>
                  </a:lnTo>
                  <a:lnTo>
                    <a:pt x="298" y="206"/>
                  </a:lnTo>
                  <a:lnTo>
                    <a:pt x="293" y="200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89"/>
                  </a:lnTo>
                  <a:lnTo>
                    <a:pt x="271" y="189"/>
                  </a:lnTo>
                  <a:lnTo>
                    <a:pt x="266" y="187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7"/>
                  </a:lnTo>
                  <a:lnTo>
                    <a:pt x="266" y="218"/>
                  </a:lnTo>
                  <a:lnTo>
                    <a:pt x="269" y="229"/>
                  </a:lnTo>
                  <a:lnTo>
                    <a:pt x="269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7"/>
                  </a:lnTo>
                  <a:lnTo>
                    <a:pt x="243" y="247"/>
                  </a:lnTo>
                  <a:lnTo>
                    <a:pt x="238" y="246"/>
                  </a:lnTo>
                  <a:lnTo>
                    <a:pt x="231" y="242"/>
                  </a:lnTo>
                  <a:lnTo>
                    <a:pt x="226" y="238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8" y="215"/>
                  </a:lnTo>
                  <a:lnTo>
                    <a:pt x="228" y="206"/>
                  </a:lnTo>
                  <a:lnTo>
                    <a:pt x="228" y="198"/>
                  </a:lnTo>
                  <a:lnTo>
                    <a:pt x="226" y="182"/>
                  </a:lnTo>
                  <a:lnTo>
                    <a:pt x="221" y="162"/>
                  </a:lnTo>
                  <a:lnTo>
                    <a:pt x="212" y="151"/>
                  </a:lnTo>
                  <a:lnTo>
                    <a:pt x="204" y="140"/>
                  </a:lnTo>
                  <a:lnTo>
                    <a:pt x="198" y="136"/>
                  </a:lnTo>
                  <a:lnTo>
                    <a:pt x="193" y="133"/>
                  </a:lnTo>
                  <a:lnTo>
                    <a:pt x="188" y="129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2" y="124"/>
                  </a:lnTo>
                  <a:lnTo>
                    <a:pt x="167" y="127"/>
                  </a:lnTo>
                  <a:lnTo>
                    <a:pt x="166" y="131"/>
                  </a:lnTo>
                  <a:lnTo>
                    <a:pt x="166" y="138"/>
                  </a:lnTo>
                  <a:lnTo>
                    <a:pt x="169" y="146"/>
                  </a:lnTo>
                  <a:lnTo>
                    <a:pt x="172" y="155"/>
                  </a:lnTo>
                  <a:lnTo>
                    <a:pt x="174" y="166"/>
                  </a:lnTo>
                  <a:lnTo>
                    <a:pt x="176" y="180"/>
                  </a:lnTo>
                  <a:lnTo>
                    <a:pt x="167" y="195"/>
                  </a:lnTo>
                  <a:lnTo>
                    <a:pt x="160" y="206"/>
                  </a:lnTo>
                  <a:lnTo>
                    <a:pt x="155" y="209"/>
                  </a:lnTo>
                  <a:lnTo>
                    <a:pt x="148" y="215"/>
                  </a:lnTo>
                  <a:lnTo>
                    <a:pt x="141" y="217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8" y="218"/>
                  </a:lnTo>
                  <a:lnTo>
                    <a:pt x="79" y="215"/>
                  </a:lnTo>
                  <a:lnTo>
                    <a:pt x="71" y="206"/>
                  </a:lnTo>
                  <a:lnTo>
                    <a:pt x="62" y="195"/>
                  </a:lnTo>
                  <a:lnTo>
                    <a:pt x="57" y="184"/>
                  </a:lnTo>
                  <a:lnTo>
                    <a:pt x="52" y="171"/>
                  </a:lnTo>
                  <a:lnTo>
                    <a:pt x="48" y="158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0" y="120"/>
                  </a:lnTo>
                  <a:lnTo>
                    <a:pt x="55" y="107"/>
                  </a:lnTo>
                  <a:lnTo>
                    <a:pt x="59" y="96"/>
                  </a:lnTo>
                  <a:lnTo>
                    <a:pt x="66" y="87"/>
                  </a:lnTo>
                  <a:lnTo>
                    <a:pt x="74" y="78"/>
                  </a:lnTo>
                  <a:lnTo>
                    <a:pt x="83" y="71"/>
                  </a:lnTo>
                  <a:lnTo>
                    <a:pt x="93" y="67"/>
                  </a:lnTo>
                  <a:lnTo>
                    <a:pt x="103" y="65"/>
                  </a:lnTo>
                  <a:lnTo>
                    <a:pt x="117" y="65"/>
                  </a:lnTo>
                  <a:lnTo>
                    <a:pt x="122" y="64"/>
                  </a:lnTo>
                  <a:lnTo>
                    <a:pt x="131" y="65"/>
                  </a:lnTo>
                  <a:lnTo>
                    <a:pt x="143" y="71"/>
                  </a:lnTo>
                  <a:lnTo>
                    <a:pt x="162" y="78"/>
                  </a:lnTo>
                  <a:lnTo>
                    <a:pt x="221" y="120"/>
                  </a:lnTo>
                  <a:lnTo>
                    <a:pt x="288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0" y="995"/>
            <a:ext cx="9147869" cy="686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332656"/>
            <a:ext cx="80648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Слайдтарды</a:t>
            </a:r>
            <a:r>
              <a:rPr lang="ru-RU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көрсету</a:t>
            </a:r>
            <a:r>
              <a:rPr lang="ru-RU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Презентациядағы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объектілермен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слайдтармен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манипуляция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командалары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анимацияны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баптау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құрамдас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анимацияны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қолдану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слайдтарды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алмастыру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әсерлері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презентацияны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баптау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проекторлар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мастерін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пайдалануды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қоса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56" y="3140968"/>
            <a:ext cx="917470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735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49280"/>
            <a:ext cx="9137949" cy="75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5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-7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5" name="Рисунок 4" descr="722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888" y="2708577"/>
            <a:ext cx="3286116" cy="4143404"/>
          </a:xfrm>
          <a:prstGeom prst="rect">
            <a:avLst/>
          </a:prstGeom>
        </p:spPr>
      </p:pic>
      <p:pic>
        <p:nvPicPr>
          <p:cNvPr id="6" name="Рисунок 5" descr="48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3573016"/>
            <a:ext cx="2643174" cy="35719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23728" y="692696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kk-KZ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Сергіту сәті</a:t>
            </a:r>
          </a:p>
          <a:p>
            <a:endParaRPr lang="kk-KZ" sz="11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Қане, сапты түзейік</a:t>
            </a:r>
          </a:p>
          <a:p>
            <a:r>
              <a:rPr lang="kk-KZ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Тіземізді бүгейік. </a:t>
            </a:r>
            <a:br>
              <a:rPr lang="kk-KZ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Ыршып алға түсейік,</a:t>
            </a:r>
          </a:p>
          <a:p>
            <a:r>
              <a:rPr lang="kk-KZ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Ыршып артқа түсейік.</a:t>
            </a:r>
          </a:p>
          <a:p>
            <a:r>
              <a:rPr lang="kk-KZ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Көбелекше ұшамыз, </a:t>
            </a:r>
          </a:p>
          <a:p>
            <a:r>
              <a:rPr lang="kk-KZ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Отырамыз, тұрамыз.</a:t>
            </a:r>
          </a:p>
          <a:p>
            <a:r>
              <a:rPr lang="kk-KZ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Сергітуге мың алғыс!</a:t>
            </a:r>
            <a:endParaRPr lang="ru-RU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4" descr="bird1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785794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bird1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2304" y="1196752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bird1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34" y="314306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prazdnik-5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8520" y="0"/>
            <a:ext cx="5000628" cy="6858000"/>
          </a:xfrm>
          <a:prstGeom prst="rect">
            <a:avLst/>
          </a:prstGeom>
        </p:spPr>
      </p:pic>
      <p:pic>
        <p:nvPicPr>
          <p:cNvPr id="12" name="Рисунок 11" descr="prazdnik-2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353" y="645977"/>
            <a:ext cx="1857375" cy="3286148"/>
          </a:xfrm>
          <a:prstGeom prst="rect">
            <a:avLst/>
          </a:prstGeom>
        </p:spPr>
      </p:pic>
      <p:pic>
        <p:nvPicPr>
          <p:cNvPr id="13" name="Рисунок 12" descr="butterfly44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3156" y="250689"/>
            <a:ext cx="1057275" cy="790575"/>
          </a:xfrm>
          <a:prstGeom prst="rect">
            <a:avLst/>
          </a:prstGeom>
        </p:spPr>
      </p:pic>
      <p:pic>
        <p:nvPicPr>
          <p:cNvPr id="14" name="Рисунок 13" descr="butterfly53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86734" y="1508001"/>
            <a:ext cx="952500" cy="781050"/>
          </a:xfrm>
          <a:prstGeom prst="rect">
            <a:avLst/>
          </a:prstGeom>
        </p:spPr>
      </p:pic>
      <p:pic>
        <p:nvPicPr>
          <p:cNvPr id="15" name="Рисунок 14" descr="butterfly3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61067" y="88764"/>
            <a:ext cx="952500" cy="952500"/>
          </a:xfrm>
          <a:prstGeom prst="rect">
            <a:avLst/>
          </a:prstGeom>
        </p:spPr>
      </p:pic>
      <p:pic>
        <p:nvPicPr>
          <p:cNvPr id="16" name="Рисунок 15" descr="butterfly34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38888" y="168821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9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777\Downloads\фон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347864" y="390145"/>
            <a:ext cx="4824536" cy="41549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ru-RU" sz="6600" kern="10" dirty="0" smtClean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 eaLnBrk="0" hangingPunct="0"/>
            <a:r>
              <a:rPr lang="ru-RU" sz="6600" b="1" kern="10" dirty="0" err="1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Менің</a:t>
            </a:r>
            <a:r>
              <a:rPr lang="ru-RU" sz="6600" b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kern="10" dirty="0" err="1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сыныбым</a:t>
            </a:r>
            <a:r>
              <a:rPr lang="ru-RU" sz="6600" b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6600" b="1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sz="6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5085184"/>
            <a:ext cx="7092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Бұл ойында оқушылар суретке мәтін кірістіре отырып берілген тақырып бойынша </a:t>
            </a:r>
            <a:r>
              <a:rPr lang="kk-KZ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 құрады</a:t>
            </a:r>
            <a:endParaRPr lang="ru-RU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2547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1255112030_fon_nasekomy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158"/>
            <a:ext cx="9144000" cy="6862157"/>
          </a:xfrm>
          <a:prstGeom prst="rect">
            <a:avLst/>
          </a:prstGeom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1914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" name="Picture 9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857628"/>
            <a:ext cx="1871662" cy="1700213"/>
          </a:xfrm>
          <a:prstGeom prst="rect">
            <a:avLst/>
          </a:prstGeom>
          <a:noFill/>
        </p:spPr>
      </p:pic>
      <p:pic>
        <p:nvPicPr>
          <p:cNvPr id="105" name="Picture 21" descr="i?id=61254649&amp;tov=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929066"/>
            <a:ext cx="257176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4" descr="potter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2214327"/>
            <a:ext cx="2796246" cy="464347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521822"/>
            <a:ext cx="676875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Ойға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білімдік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шабуыл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тақырып</a:t>
            </a:r>
            <a:r>
              <a:rPr lang="ru-RU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Өзіндік</a:t>
            </a:r>
            <a:r>
              <a:rPr lang="ru-RU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мысалдар</a:t>
            </a:r>
            <a:r>
              <a:rPr lang="ru-RU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көрсету</a:t>
            </a:r>
            <a:r>
              <a:rPr lang="ru-RU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ru-RU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бағдарламасында</a:t>
            </a:r>
            <a:r>
              <a:rPr lang="ru-RU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ru-RU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терезесі</a:t>
            </a:r>
            <a:r>
              <a:rPr lang="ru-RU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элементтерден</a:t>
            </a:r>
            <a:r>
              <a:rPr lang="ru-RU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тұратынын</a:t>
            </a:r>
            <a:r>
              <a:rPr lang="ru-RU" sz="3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көркемдеп</a:t>
            </a:r>
            <a:r>
              <a:rPr lang="ru-RU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жазып</a:t>
            </a:r>
            <a:r>
              <a:rPr lang="ru-RU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көрсет</a:t>
            </a:r>
            <a:r>
              <a:rPr lang="ru-RU" sz="3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75 -0.07518 C 0.0948 0.00208 0.12275 0.12745 0.09983 0.24196 C 0.00782 0.23525 -0.07031 0.15521 -0.10225 0.04603 C -0.0243 -0.02198 0.07379 -0.01782 0.14775 0.04603 C 0.11476 0.16192 0.03368 0.23525 -0.05434 0.24196 C -0.07829 0.1219 -0.04531 -0.00047 0.02275 -0.07518 Z " pathEditMode="relative" rAng="0" ptsTypes="ffffff">
                                      <p:cBhvr>
                                        <p:cTn id="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0" y="0"/>
            <a:ext cx="539750" cy="6858000"/>
            <a:chOff x="444" y="1161"/>
            <a:chExt cx="265" cy="3445"/>
          </a:xfrm>
        </p:grpSpPr>
        <p:sp>
          <p:nvSpPr>
            <p:cNvPr id="7" name="Freeform 28"/>
            <p:cNvSpPr>
              <a:spLocks/>
            </p:cNvSpPr>
            <p:nvPr/>
          </p:nvSpPr>
          <p:spPr bwMode="auto">
            <a:xfrm rot="-5400000">
              <a:off x="553" y="1866"/>
              <a:ext cx="182" cy="131"/>
            </a:xfrm>
            <a:custGeom>
              <a:avLst/>
              <a:gdLst>
                <a:gd name="T0" fmla="*/ 1 w 316"/>
                <a:gd name="T1" fmla="*/ 0 h 264"/>
                <a:gd name="T2" fmla="*/ 1 w 316"/>
                <a:gd name="T3" fmla="*/ 0 h 264"/>
                <a:gd name="T4" fmla="*/ 1 w 316"/>
                <a:gd name="T5" fmla="*/ 0 h 264"/>
                <a:gd name="T6" fmla="*/ 1 w 316"/>
                <a:gd name="T7" fmla="*/ 0 h 264"/>
                <a:gd name="T8" fmla="*/ 1 w 316"/>
                <a:gd name="T9" fmla="*/ 0 h 264"/>
                <a:gd name="T10" fmla="*/ 1 w 316"/>
                <a:gd name="T11" fmla="*/ 0 h 264"/>
                <a:gd name="T12" fmla="*/ 1 w 316"/>
                <a:gd name="T13" fmla="*/ 0 h 264"/>
                <a:gd name="T14" fmla="*/ 1 w 316"/>
                <a:gd name="T15" fmla="*/ 0 h 264"/>
                <a:gd name="T16" fmla="*/ 1 w 316"/>
                <a:gd name="T17" fmla="*/ 0 h 264"/>
                <a:gd name="T18" fmla="*/ 0 w 316"/>
                <a:gd name="T19" fmla="*/ 0 h 264"/>
                <a:gd name="T20" fmla="*/ 1 w 316"/>
                <a:gd name="T21" fmla="*/ 0 h 264"/>
                <a:gd name="T22" fmla="*/ 1 w 316"/>
                <a:gd name="T23" fmla="*/ 0 h 264"/>
                <a:gd name="T24" fmla="*/ 1 w 316"/>
                <a:gd name="T25" fmla="*/ 0 h 264"/>
                <a:gd name="T26" fmla="*/ 1 w 316"/>
                <a:gd name="T27" fmla="*/ 0 h 264"/>
                <a:gd name="T28" fmla="*/ 1 w 316"/>
                <a:gd name="T29" fmla="*/ 0 h 264"/>
                <a:gd name="T30" fmla="*/ 1 w 316"/>
                <a:gd name="T31" fmla="*/ 0 h 264"/>
                <a:gd name="T32" fmla="*/ 1 w 316"/>
                <a:gd name="T33" fmla="*/ 0 h 264"/>
                <a:gd name="T34" fmla="*/ 1 w 316"/>
                <a:gd name="T35" fmla="*/ 0 h 264"/>
                <a:gd name="T36" fmla="*/ 1 w 316"/>
                <a:gd name="T37" fmla="*/ 0 h 264"/>
                <a:gd name="T38" fmla="*/ 1 w 316"/>
                <a:gd name="T39" fmla="*/ 0 h 264"/>
                <a:gd name="T40" fmla="*/ 1 w 316"/>
                <a:gd name="T41" fmla="*/ 0 h 264"/>
                <a:gd name="T42" fmla="*/ 1 w 316"/>
                <a:gd name="T43" fmla="*/ 0 h 264"/>
                <a:gd name="T44" fmla="*/ 1 w 316"/>
                <a:gd name="T45" fmla="*/ 0 h 264"/>
                <a:gd name="T46" fmla="*/ 1 w 316"/>
                <a:gd name="T47" fmla="*/ 0 h 264"/>
                <a:gd name="T48" fmla="*/ 1 w 316"/>
                <a:gd name="T49" fmla="*/ 0 h 264"/>
                <a:gd name="T50" fmla="*/ 1 w 316"/>
                <a:gd name="T51" fmla="*/ 0 h 264"/>
                <a:gd name="T52" fmla="*/ 1 w 316"/>
                <a:gd name="T53" fmla="*/ 0 h 264"/>
                <a:gd name="T54" fmla="*/ 1 w 316"/>
                <a:gd name="T55" fmla="*/ 0 h 264"/>
                <a:gd name="T56" fmla="*/ 1 w 316"/>
                <a:gd name="T57" fmla="*/ 0 h 264"/>
                <a:gd name="T58" fmla="*/ 1 w 316"/>
                <a:gd name="T59" fmla="*/ 0 h 264"/>
                <a:gd name="T60" fmla="*/ 1 w 316"/>
                <a:gd name="T61" fmla="*/ 0 h 264"/>
                <a:gd name="T62" fmla="*/ 1 w 316"/>
                <a:gd name="T63" fmla="*/ 0 h 264"/>
                <a:gd name="T64" fmla="*/ 1 w 316"/>
                <a:gd name="T65" fmla="*/ 0 h 264"/>
                <a:gd name="T66" fmla="*/ 1 w 316"/>
                <a:gd name="T67" fmla="*/ 0 h 264"/>
                <a:gd name="T68" fmla="*/ 1 w 316"/>
                <a:gd name="T69" fmla="*/ 0 h 264"/>
                <a:gd name="T70" fmla="*/ 1 w 316"/>
                <a:gd name="T71" fmla="*/ 0 h 264"/>
                <a:gd name="T72" fmla="*/ 1 w 316"/>
                <a:gd name="T73" fmla="*/ 0 h 264"/>
                <a:gd name="T74" fmla="*/ 1 w 316"/>
                <a:gd name="T75" fmla="*/ 0 h 264"/>
                <a:gd name="T76" fmla="*/ 1 w 316"/>
                <a:gd name="T77" fmla="*/ 0 h 264"/>
                <a:gd name="T78" fmla="*/ 1 w 316"/>
                <a:gd name="T79" fmla="*/ 0 h 264"/>
                <a:gd name="T80" fmla="*/ 1 w 316"/>
                <a:gd name="T81" fmla="*/ 0 h 264"/>
                <a:gd name="T82" fmla="*/ 1 w 316"/>
                <a:gd name="T83" fmla="*/ 0 h 264"/>
                <a:gd name="T84" fmla="*/ 1 w 316"/>
                <a:gd name="T85" fmla="*/ 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62"/>
                  </a:moveTo>
                  <a:lnTo>
                    <a:pt x="316" y="51"/>
                  </a:lnTo>
                  <a:lnTo>
                    <a:pt x="279" y="0"/>
                  </a:lnTo>
                  <a:lnTo>
                    <a:pt x="152" y="0"/>
                  </a:lnTo>
                  <a:lnTo>
                    <a:pt x="150" y="4"/>
                  </a:lnTo>
                  <a:lnTo>
                    <a:pt x="146" y="7"/>
                  </a:lnTo>
                  <a:lnTo>
                    <a:pt x="143" y="11"/>
                  </a:lnTo>
                  <a:lnTo>
                    <a:pt x="136" y="16"/>
                  </a:lnTo>
                  <a:lnTo>
                    <a:pt x="114" y="33"/>
                  </a:lnTo>
                  <a:lnTo>
                    <a:pt x="96" y="46"/>
                  </a:lnTo>
                  <a:lnTo>
                    <a:pt x="79" y="55"/>
                  </a:lnTo>
                  <a:lnTo>
                    <a:pt x="67" y="60"/>
                  </a:lnTo>
                  <a:lnTo>
                    <a:pt x="57" y="62"/>
                  </a:lnTo>
                  <a:lnTo>
                    <a:pt x="50" y="62"/>
                  </a:lnTo>
                  <a:lnTo>
                    <a:pt x="45" y="60"/>
                  </a:lnTo>
                  <a:lnTo>
                    <a:pt x="41" y="55"/>
                  </a:lnTo>
                  <a:lnTo>
                    <a:pt x="39" y="49"/>
                  </a:lnTo>
                  <a:lnTo>
                    <a:pt x="38" y="44"/>
                  </a:lnTo>
                  <a:lnTo>
                    <a:pt x="39" y="36"/>
                  </a:lnTo>
                  <a:lnTo>
                    <a:pt x="43" y="31"/>
                  </a:lnTo>
                  <a:lnTo>
                    <a:pt x="45" y="24"/>
                  </a:lnTo>
                  <a:lnTo>
                    <a:pt x="50" y="18"/>
                  </a:lnTo>
                  <a:lnTo>
                    <a:pt x="53" y="15"/>
                  </a:lnTo>
                  <a:lnTo>
                    <a:pt x="58" y="13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17" y="0"/>
                  </a:lnTo>
                  <a:lnTo>
                    <a:pt x="10" y="11"/>
                  </a:lnTo>
                  <a:lnTo>
                    <a:pt x="3" y="24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2" y="69"/>
                  </a:lnTo>
                  <a:lnTo>
                    <a:pt x="5" y="80"/>
                  </a:lnTo>
                  <a:lnTo>
                    <a:pt x="8" y="93"/>
                  </a:lnTo>
                  <a:lnTo>
                    <a:pt x="17" y="104"/>
                  </a:lnTo>
                  <a:lnTo>
                    <a:pt x="26" y="113"/>
                  </a:lnTo>
                  <a:lnTo>
                    <a:pt x="34" y="118"/>
                  </a:lnTo>
                  <a:lnTo>
                    <a:pt x="43" y="122"/>
                  </a:lnTo>
                  <a:lnTo>
                    <a:pt x="52" y="124"/>
                  </a:lnTo>
                  <a:lnTo>
                    <a:pt x="65" y="122"/>
                  </a:lnTo>
                  <a:lnTo>
                    <a:pt x="79" y="116"/>
                  </a:lnTo>
                  <a:lnTo>
                    <a:pt x="93" y="107"/>
                  </a:lnTo>
                  <a:lnTo>
                    <a:pt x="108" y="96"/>
                  </a:lnTo>
                  <a:lnTo>
                    <a:pt x="124" y="86"/>
                  </a:lnTo>
                  <a:lnTo>
                    <a:pt x="127" y="80"/>
                  </a:lnTo>
                  <a:lnTo>
                    <a:pt x="134" y="76"/>
                  </a:lnTo>
                  <a:lnTo>
                    <a:pt x="146" y="66"/>
                  </a:lnTo>
                  <a:lnTo>
                    <a:pt x="160" y="58"/>
                  </a:lnTo>
                  <a:lnTo>
                    <a:pt x="172" y="51"/>
                  </a:lnTo>
                  <a:lnTo>
                    <a:pt x="184" y="47"/>
                  </a:lnTo>
                  <a:lnTo>
                    <a:pt x="196" y="46"/>
                  </a:lnTo>
                  <a:lnTo>
                    <a:pt x="209" y="44"/>
                  </a:lnTo>
                  <a:lnTo>
                    <a:pt x="221" y="46"/>
                  </a:lnTo>
                  <a:lnTo>
                    <a:pt x="231" y="47"/>
                  </a:lnTo>
                  <a:lnTo>
                    <a:pt x="240" y="51"/>
                  </a:lnTo>
                  <a:lnTo>
                    <a:pt x="250" y="58"/>
                  </a:lnTo>
                  <a:lnTo>
                    <a:pt x="257" y="66"/>
                  </a:lnTo>
                  <a:lnTo>
                    <a:pt x="264" y="73"/>
                  </a:lnTo>
                  <a:lnTo>
                    <a:pt x="269" y="84"/>
                  </a:lnTo>
                  <a:lnTo>
                    <a:pt x="272" y="96"/>
                  </a:lnTo>
                  <a:lnTo>
                    <a:pt x="274" y="109"/>
                  </a:lnTo>
                  <a:lnTo>
                    <a:pt x="274" y="124"/>
                  </a:lnTo>
                  <a:lnTo>
                    <a:pt x="274" y="147"/>
                  </a:lnTo>
                  <a:lnTo>
                    <a:pt x="267" y="162"/>
                  </a:lnTo>
                  <a:lnTo>
                    <a:pt x="260" y="173"/>
                  </a:lnTo>
                  <a:lnTo>
                    <a:pt x="250" y="184"/>
                  </a:lnTo>
                  <a:lnTo>
                    <a:pt x="238" y="191"/>
                  </a:lnTo>
                  <a:lnTo>
                    <a:pt x="228" y="197"/>
                  </a:lnTo>
                  <a:lnTo>
                    <a:pt x="215" y="200"/>
                  </a:lnTo>
                  <a:lnTo>
                    <a:pt x="205" y="200"/>
                  </a:lnTo>
                  <a:lnTo>
                    <a:pt x="195" y="200"/>
                  </a:lnTo>
                  <a:lnTo>
                    <a:pt x="184" y="197"/>
                  </a:lnTo>
                  <a:lnTo>
                    <a:pt x="174" y="191"/>
                  </a:lnTo>
                  <a:lnTo>
                    <a:pt x="164" y="184"/>
                  </a:lnTo>
                  <a:lnTo>
                    <a:pt x="153" y="175"/>
                  </a:lnTo>
                  <a:lnTo>
                    <a:pt x="148" y="158"/>
                  </a:lnTo>
                  <a:lnTo>
                    <a:pt x="148" y="142"/>
                  </a:lnTo>
                  <a:lnTo>
                    <a:pt x="152" y="129"/>
                  </a:lnTo>
                  <a:lnTo>
                    <a:pt x="153" y="118"/>
                  </a:lnTo>
                  <a:lnTo>
                    <a:pt x="157" y="109"/>
                  </a:lnTo>
                  <a:lnTo>
                    <a:pt x="155" y="106"/>
                  </a:lnTo>
                  <a:lnTo>
                    <a:pt x="153" y="102"/>
                  </a:lnTo>
                  <a:lnTo>
                    <a:pt x="152" y="100"/>
                  </a:lnTo>
                  <a:lnTo>
                    <a:pt x="148" y="98"/>
                  </a:lnTo>
                  <a:lnTo>
                    <a:pt x="143" y="98"/>
                  </a:lnTo>
                  <a:lnTo>
                    <a:pt x="136" y="100"/>
                  </a:lnTo>
                  <a:lnTo>
                    <a:pt x="129" y="104"/>
                  </a:lnTo>
                  <a:lnTo>
                    <a:pt x="124" y="107"/>
                  </a:lnTo>
                  <a:lnTo>
                    <a:pt x="121" y="113"/>
                  </a:lnTo>
                  <a:lnTo>
                    <a:pt x="110" y="127"/>
                  </a:lnTo>
                  <a:lnTo>
                    <a:pt x="105" y="144"/>
                  </a:lnTo>
                  <a:lnTo>
                    <a:pt x="98" y="160"/>
                  </a:lnTo>
                  <a:lnTo>
                    <a:pt x="91" y="178"/>
                  </a:lnTo>
                  <a:lnTo>
                    <a:pt x="83" y="178"/>
                  </a:lnTo>
                  <a:lnTo>
                    <a:pt x="76" y="180"/>
                  </a:lnTo>
                  <a:lnTo>
                    <a:pt x="62" y="182"/>
                  </a:lnTo>
                  <a:lnTo>
                    <a:pt x="43" y="189"/>
                  </a:lnTo>
                  <a:lnTo>
                    <a:pt x="27" y="204"/>
                  </a:lnTo>
                  <a:lnTo>
                    <a:pt x="15" y="220"/>
                  </a:lnTo>
                  <a:lnTo>
                    <a:pt x="10" y="229"/>
                  </a:lnTo>
                  <a:lnTo>
                    <a:pt x="5" y="244"/>
                  </a:lnTo>
                  <a:lnTo>
                    <a:pt x="3" y="249"/>
                  </a:lnTo>
                  <a:lnTo>
                    <a:pt x="3" y="255"/>
                  </a:lnTo>
                  <a:lnTo>
                    <a:pt x="3" y="257"/>
                  </a:lnTo>
                  <a:lnTo>
                    <a:pt x="5" y="258"/>
                  </a:lnTo>
                  <a:lnTo>
                    <a:pt x="7" y="258"/>
                  </a:lnTo>
                  <a:lnTo>
                    <a:pt x="8" y="258"/>
                  </a:lnTo>
                  <a:lnTo>
                    <a:pt x="17" y="255"/>
                  </a:lnTo>
                  <a:lnTo>
                    <a:pt x="22" y="249"/>
                  </a:lnTo>
                  <a:lnTo>
                    <a:pt x="31" y="248"/>
                  </a:lnTo>
                  <a:lnTo>
                    <a:pt x="38" y="248"/>
                  </a:lnTo>
                  <a:lnTo>
                    <a:pt x="48" y="242"/>
                  </a:lnTo>
                  <a:lnTo>
                    <a:pt x="60" y="240"/>
                  </a:lnTo>
                  <a:lnTo>
                    <a:pt x="71" y="240"/>
                  </a:lnTo>
                  <a:lnTo>
                    <a:pt x="81" y="238"/>
                  </a:lnTo>
                  <a:lnTo>
                    <a:pt x="98" y="242"/>
                  </a:lnTo>
                  <a:lnTo>
                    <a:pt x="115" y="244"/>
                  </a:lnTo>
                  <a:lnTo>
                    <a:pt x="134" y="248"/>
                  </a:lnTo>
                  <a:lnTo>
                    <a:pt x="152" y="255"/>
                  </a:lnTo>
                  <a:lnTo>
                    <a:pt x="160" y="258"/>
                  </a:lnTo>
                  <a:lnTo>
                    <a:pt x="171" y="262"/>
                  </a:lnTo>
                  <a:lnTo>
                    <a:pt x="181" y="264"/>
                  </a:lnTo>
                  <a:lnTo>
                    <a:pt x="190" y="264"/>
                  </a:lnTo>
                  <a:lnTo>
                    <a:pt x="210" y="264"/>
                  </a:lnTo>
                  <a:lnTo>
                    <a:pt x="231" y="260"/>
                  </a:lnTo>
                  <a:lnTo>
                    <a:pt x="266" y="249"/>
                  </a:lnTo>
                  <a:lnTo>
                    <a:pt x="291" y="242"/>
                  </a:lnTo>
                  <a:lnTo>
                    <a:pt x="303" y="249"/>
                  </a:lnTo>
                  <a:lnTo>
                    <a:pt x="316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8" name="Freeform 29"/>
            <p:cNvSpPr>
              <a:spLocks/>
            </p:cNvSpPr>
            <p:nvPr/>
          </p:nvSpPr>
          <p:spPr bwMode="auto">
            <a:xfrm rot="-5400000">
              <a:off x="421" y="1866"/>
              <a:ext cx="182" cy="132"/>
            </a:xfrm>
            <a:custGeom>
              <a:avLst/>
              <a:gdLst>
                <a:gd name="T0" fmla="*/ 1 w 316"/>
                <a:gd name="T1" fmla="*/ 1 h 264"/>
                <a:gd name="T2" fmla="*/ 1 w 316"/>
                <a:gd name="T3" fmla="*/ 1 h 264"/>
                <a:gd name="T4" fmla="*/ 1 w 316"/>
                <a:gd name="T5" fmla="*/ 1 h 264"/>
                <a:gd name="T6" fmla="*/ 1 w 316"/>
                <a:gd name="T7" fmla="*/ 1 h 264"/>
                <a:gd name="T8" fmla="*/ 1 w 316"/>
                <a:gd name="T9" fmla="*/ 1 h 264"/>
                <a:gd name="T10" fmla="*/ 1 w 316"/>
                <a:gd name="T11" fmla="*/ 1 h 264"/>
                <a:gd name="T12" fmla="*/ 1 w 316"/>
                <a:gd name="T13" fmla="*/ 1 h 264"/>
                <a:gd name="T14" fmla="*/ 1 w 316"/>
                <a:gd name="T15" fmla="*/ 1 h 264"/>
                <a:gd name="T16" fmla="*/ 1 w 316"/>
                <a:gd name="T17" fmla="*/ 1 h 264"/>
                <a:gd name="T18" fmla="*/ 0 w 316"/>
                <a:gd name="T19" fmla="*/ 1 h 264"/>
                <a:gd name="T20" fmla="*/ 1 w 316"/>
                <a:gd name="T21" fmla="*/ 1 h 264"/>
                <a:gd name="T22" fmla="*/ 1 w 316"/>
                <a:gd name="T23" fmla="*/ 1 h 264"/>
                <a:gd name="T24" fmla="*/ 1 w 316"/>
                <a:gd name="T25" fmla="*/ 1 h 264"/>
                <a:gd name="T26" fmla="*/ 1 w 316"/>
                <a:gd name="T27" fmla="*/ 1 h 264"/>
                <a:gd name="T28" fmla="*/ 1 w 316"/>
                <a:gd name="T29" fmla="*/ 1 h 264"/>
                <a:gd name="T30" fmla="*/ 1 w 316"/>
                <a:gd name="T31" fmla="*/ 1 h 264"/>
                <a:gd name="T32" fmla="*/ 1 w 316"/>
                <a:gd name="T33" fmla="*/ 1 h 264"/>
                <a:gd name="T34" fmla="*/ 1 w 316"/>
                <a:gd name="T35" fmla="*/ 1 h 264"/>
                <a:gd name="T36" fmla="*/ 1 w 316"/>
                <a:gd name="T37" fmla="*/ 1 h 264"/>
                <a:gd name="T38" fmla="*/ 1 w 316"/>
                <a:gd name="T39" fmla="*/ 1 h 264"/>
                <a:gd name="T40" fmla="*/ 1 w 316"/>
                <a:gd name="T41" fmla="*/ 1 h 264"/>
                <a:gd name="T42" fmla="*/ 1 w 316"/>
                <a:gd name="T43" fmla="*/ 1 h 264"/>
                <a:gd name="T44" fmla="*/ 1 w 316"/>
                <a:gd name="T45" fmla="*/ 1 h 264"/>
                <a:gd name="T46" fmla="*/ 1 w 316"/>
                <a:gd name="T47" fmla="*/ 1 h 264"/>
                <a:gd name="T48" fmla="*/ 1 w 316"/>
                <a:gd name="T49" fmla="*/ 1 h 264"/>
                <a:gd name="T50" fmla="*/ 1 w 316"/>
                <a:gd name="T51" fmla="*/ 1 h 264"/>
                <a:gd name="T52" fmla="*/ 1 w 316"/>
                <a:gd name="T53" fmla="*/ 1 h 264"/>
                <a:gd name="T54" fmla="*/ 1 w 316"/>
                <a:gd name="T55" fmla="*/ 1 h 264"/>
                <a:gd name="T56" fmla="*/ 1 w 316"/>
                <a:gd name="T57" fmla="*/ 1 h 264"/>
                <a:gd name="T58" fmla="*/ 1 w 316"/>
                <a:gd name="T59" fmla="*/ 1 h 264"/>
                <a:gd name="T60" fmla="*/ 1 w 316"/>
                <a:gd name="T61" fmla="*/ 1 h 264"/>
                <a:gd name="T62" fmla="*/ 1 w 316"/>
                <a:gd name="T63" fmla="*/ 1 h 264"/>
                <a:gd name="T64" fmla="*/ 1 w 316"/>
                <a:gd name="T65" fmla="*/ 1 h 264"/>
                <a:gd name="T66" fmla="*/ 1 w 316"/>
                <a:gd name="T67" fmla="*/ 1 h 264"/>
                <a:gd name="T68" fmla="*/ 1 w 316"/>
                <a:gd name="T69" fmla="*/ 1 h 264"/>
                <a:gd name="T70" fmla="*/ 1 w 316"/>
                <a:gd name="T71" fmla="*/ 1 h 264"/>
                <a:gd name="T72" fmla="*/ 1 w 316"/>
                <a:gd name="T73" fmla="*/ 1 h 264"/>
                <a:gd name="T74" fmla="*/ 1 w 316"/>
                <a:gd name="T75" fmla="*/ 1 h 264"/>
                <a:gd name="T76" fmla="*/ 1 w 316"/>
                <a:gd name="T77" fmla="*/ 1 h 264"/>
                <a:gd name="T78" fmla="*/ 1 w 316"/>
                <a:gd name="T79" fmla="*/ 1 h 264"/>
                <a:gd name="T80" fmla="*/ 1 w 316"/>
                <a:gd name="T81" fmla="*/ 1 h 264"/>
                <a:gd name="T82" fmla="*/ 1 w 316"/>
                <a:gd name="T83" fmla="*/ 0 h 264"/>
                <a:gd name="T84" fmla="*/ 1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"/>
                  </a:moveTo>
                  <a:lnTo>
                    <a:pt x="316" y="213"/>
                  </a:lnTo>
                  <a:lnTo>
                    <a:pt x="279" y="264"/>
                  </a:lnTo>
                  <a:lnTo>
                    <a:pt x="152" y="264"/>
                  </a:lnTo>
                  <a:lnTo>
                    <a:pt x="150" y="260"/>
                  </a:lnTo>
                  <a:lnTo>
                    <a:pt x="146" y="257"/>
                  </a:lnTo>
                  <a:lnTo>
                    <a:pt x="143" y="253"/>
                  </a:lnTo>
                  <a:lnTo>
                    <a:pt x="136" y="249"/>
                  </a:lnTo>
                  <a:lnTo>
                    <a:pt x="114" y="231"/>
                  </a:lnTo>
                  <a:lnTo>
                    <a:pt x="96" y="219"/>
                  </a:lnTo>
                  <a:lnTo>
                    <a:pt x="79" y="209"/>
                  </a:lnTo>
                  <a:lnTo>
                    <a:pt x="67" y="204"/>
                  </a:lnTo>
                  <a:lnTo>
                    <a:pt x="57" y="202"/>
                  </a:lnTo>
                  <a:lnTo>
                    <a:pt x="50" y="202"/>
                  </a:lnTo>
                  <a:lnTo>
                    <a:pt x="45" y="204"/>
                  </a:lnTo>
                  <a:lnTo>
                    <a:pt x="41" y="208"/>
                  </a:lnTo>
                  <a:lnTo>
                    <a:pt x="39" y="213"/>
                  </a:lnTo>
                  <a:lnTo>
                    <a:pt x="38" y="220"/>
                  </a:lnTo>
                  <a:lnTo>
                    <a:pt x="39" y="228"/>
                  </a:lnTo>
                  <a:lnTo>
                    <a:pt x="43" y="233"/>
                  </a:lnTo>
                  <a:lnTo>
                    <a:pt x="45" y="240"/>
                  </a:lnTo>
                  <a:lnTo>
                    <a:pt x="50" y="246"/>
                  </a:lnTo>
                  <a:lnTo>
                    <a:pt x="53" y="249"/>
                  </a:lnTo>
                  <a:lnTo>
                    <a:pt x="58" y="253"/>
                  </a:lnTo>
                  <a:lnTo>
                    <a:pt x="60" y="257"/>
                  </a:lnTo>
                  <a:lnTo>
                    <a:pt x="60" y="264"/>
                  </a:lnTo>
                  <a:lnTo>
                    <a:pt x="15" y="264"/>
                  </a:lnTo>
                  <a:lnTo>
                    <a:pt x="10" y="253"/>
                  </a:lnTo>
                  <a:lnTo>
                    <a:pt x="3" y="242"/>
                  </a:lnTo>
                  <a:lnTo>
                    <a:pt x="0" y="228"/>
                  </a:lnTo>
                  <a:lnTo>
                    <a:pt x="0" y="213"/>
                  </a:lnTo>
                  <a:lnTo>
                    <a:pt x="2" y="195"/>
                  </a:lnTo>
                  <a:lnTo>
                    <a:pt x="5" y="184"/>
                  </a:lnTo>
                  <a:lnTo>
                    <a:pt x="8" y="173"/>
                  </a:lnTo>
                  <a:lnTo>
                    <a:pt x="17" y="160"/>
                  </a:lnTo>
                  <a:lnTo>
                    <a:pt x="26" y="151"/>
                  </a:lnTo>
                  <a:lnTo>
                    <a:pt x="34" y="144"/>
                  </a:lnTo>
                  <a:lnTo>
                    <a:pt x="43" y="140"/>
                  </a:lnTo>
                  <a:lnTo>
                    <a:pt x="52" y="140"/>
                  </a:lnTo>
                  <a:lnTo>
                    <a:pt x="65" y="142"/>
                  </a:lnTo>
                  <a:lnTo>
                    <a:pt x="79" y="148"/>
                  </a:lnTo>
                  <a:lnTo>
                    <a:pt x="93" y="157"/>
                  </a:lnTo>
                  <a:lnTo>
                    <a:pt x="108" y="168"/>
                  </a:lnTo>
                  <a:lnTo>
                    <a:pt x="124" y="178"/>
                  </a:lnTo>
                  <a:lnTo>
                    <a:pt x="127" y="184"/>
                  </a:lnTo>
                  <a:lnTo>
                    <a:pt x="134" y="188"/>
                  </a:lnTo>
                  <a:lnTo>
                    <a:pt x="146" y="197"/>
                  </a:lnTo>
                  <a:lnTo>
                    <a:pt x="160" y="206"/>
                  </a:lnTo>
                  <a:lnTo>
                    <a:pt x="172" y="211"/>
                  </a:lnTo>
                  <a:lnTo>
                    <a:pt x="184" y="217"/>
                  </a:lnTo>
                  <a:lnTo>
                    <a:pt x="196" y="219"/>
                  </a:lnTo>
                  <a:lnTo>
                    <a:pt x="209" y="220"/>
                  </a:lnTo>
                  <a:lnTo>
                    <a:pt x="221" y="219"/>
                  </a:lnTo>
                  <a:lnTo>
                    <a:pt x="231" y="217"/>
                  </a:lnTo>
                  <a:lnTo>
                    <a:pt x="240" y="213"/>
                  </a:lnTo>
                  <a:lnTo>
                    <a:pt x="250" y="206"/>
                  </a:lnTo>
                  <a:lnTo>
                    <a:pt x="257" y="198"/>
                  </a:lnTo>
                  <a:lnTo>
                    <a:pt x="264" y="191"/>
                  </a:lnTo>
                  <a:lnTo>
                    <a:pt x="269" y="180"/>
                  </a:lnTo>
                  <a:lnTo>
                    <a:pt x="272" y="168"/>
                  </a:lnTo>
                  <a:lnTo>
                    <a:pt x="274" y="155"/>
                  </a:lnTo>
                  <a:lnTo>
                    <a:pt x="274" y="140"/>
                  </a:lnTo>
                  <a:lnTo>
                    <a:pt x="274" y="117"/>
                  </a:lnTo>
                  <a:lnTo>
                    <a:pt x="267" y="102"/>
                  </a:lnTo>
                  <a:lnTo>
                    <a:pt x="260" y="91"/>
                  </a:lnTo>
                  <a:lnTo>
                    <a:pt x="250" y="82"/>
                  </a:lnTo>
                  <a:lnTo>
                    <a:pt x="238" y="73"/>
                  </a:lnTo>
                  <a:lnTo>
                    <a:pt x="228" y="67"/>
                  </a:lnTo>
                  <a:lnTo>
                    <a:pt x="215" y="66"/>
                  </a:lnTo>
                  <a:lnTo>
                    <a:pt x="205" y="64"/>
                  </a:lnTo>
                  <a:lnTo>
                    <a:pt x="195" y="64"/>
                  </a:lnTo>
                  <a:lnTo>
                    <a:pt x="184" y="67"/>
                  </a:lnTo>
                  <a:lnTo>
                    <a:pt x="174" y="73"/>
                  </a:lnTo>
                  <a:lnTo>
                    <a:pt x="164" y="78"/>
                  </a:lnTo>
                  <a:lnTo>
                    <a:pt x="153" y="89"/>
                  </a:lnTo>
                  <a:lnTo>
                    <a:pt x="148" y="106"/>
                  </a:lnTo>
                  <a:lnTo>
                    <a:pt x="148" y="120"/>
                  </a:lnTo>
                  <a:lnTo>
                    <a:pt x="152" y="135"/>
                  </a:lnTo>
                  <a:lnTo>
                    <a:pt x="153" y="146"/>
                  </a:lnTo>
                  <a:lnTo>
                    <a:pt x="157" y="157"/>
                  </a:lnTo>
                  <a:lnTo>
                    <a:pt x="155" y="158"/>
                  </a:lnTo>
                  <a:lnTo>
                    <a:pt x="153" y="162"/>
                  </a:lnTo>
                  <a:lnTo>
                    <a:pt x="152" y="164"/>
                  </a:lnTo>
                  <a:lnTo>
                    <a:pt x="148" y="164"/>
                  </a:lnTo>
                  <a:lnTo>
                    <a:pt x="143" y="164"/>
                  </a:lnTo>
                  <a:lnTo>
                    <a:pt x="136" y="162"/>
                  </a:lnTo>
                  <a:lnTo>
                    <a:pt x="129" y="160"/>
                  </a:lnTo>
                  <a:lnTo>
                    <a:pt x="124" y="157"/>
                  </a:lnTo>
                  <a:lnTo>
                    <a:pt x="121" y="153"/>
                  </a:lnTo>
                  <a:lnTo>
                    <a:pt x="110" y="137"/>
                  </a:lnTo>
                  <a:lnTo>
                    <a:pt x="105" y="120"/>
                  </a:lnTo>
                  <a:lnTo>
                    <a:pt x="98" y="104"/>
                  </a:lnTo>
                  <a:lnTo>
                    <a:pt x="91" y="87"/>
                  </a:lnTo>
                  <a:lnTo>
                    <a:pt x="83" y="86"/>
                  </a:lnTo>
                  <a:lnTo>
                    <a:pt x="76" y="84"/>
                  </a:lnTo>
                  <a:lnTo>
                    <a:pt x="62" y="80"/>
                  </a:lnTo>
                  <a:lnTo>
                    <a:pt x="43" y="73"/>
                  </a:lnTo>
                  <a:lnTo>
                    <a:pt x="36" y="69"/>
                  </a:lnTo>
                  <a:lnTo>
                    <a:pt x="27" y="60"/>
                  </a:lnTo>
                  <a:lnTo>
                    <a:pt x="21" y="51"/>
                  </a:lnTo>
                  <a:lnTo>
                    <a:pt x="15" y="44"/>
                  </a:lnTo>
                  <a:lnTo>
                    <a:pt x="10" y="35"/>
                  </a:lnTo>
                  <a:lnTo>
                    <a:pt x="5" y="20"/>
                  </a:lnTo>
                  <a:lnTo>
                    <a:pt x="3" y="15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2" y="13"/>
                  </a:lnTo>
                  <a:lnTo>
                    <a:pt x="31" y="16"/>
                  </a:lnTo>
                  <a:lnTo>
                    <a:pt x="38" y="16"/>
                  </a:lnTo>
                  <a:lnTo>
                    <a:pt x="48" y="22"/>
                  </a:lnTo>
                  <a:lnTo>
                    <a:pt x="60" y="24"/>
                  </a:lnTo>
                  <a:lnTo>
                    <a:pt x="71" y="24"/>
                  </a:lnTo>
                  <a:lnTo>
                    <a:pt x="81" y="24"/>
                  </a:lnTo>
                  <a:lnTo>
                    <a:pt x="98" y="22"/>
                  </a:lnTo>
                  <a:lnTo>
                    <a:pt x="115" y="20"/>
                  </a:lnTo>
                  <a:lnTo>
                    <a:pt x="134" y="16"/>
                  </a:lnTo>
                  <a:lnTo>
                    <a:pt x="152" y="9"/>
                  </a:lnTo>
                  <a:lnTo>
                    <a:pt x="160" y="4"/>
                  </a:lnTo>
                  <a:lnTo>
                    <a:pt x="171" y="2"/>
                  </a:lnTo>
                  <a:lnTo>
                    <a:pt x="181" y="0"/>
                  </a:lnTo>
                  <a:lnTo>
                    <a:pt x="190" y="0"/>
                  </a:lnTo>
                  <a:lnTo>
                    <a:pt x="210" y="0"/>
                  </a:lnTo>
                  <a:lnTo>
                    <a:pt x="231" y="4"/>
                  </a:lnTo>
                  <a:lnTo>
                    <a:pt x="266" y="15"/>
                  </a:lnTo>
                  <a:lnTo>
                    <a:pt x="291" y="22"/>
                  </a:lnTo>
                  <a:lnTo>
                    <a:pt x="303" y="13"/>
                  </a:lnTo>
                  <a:lnTo>
                    <a:pt x="316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9" name="Freeform 30"/>
            <p:cNvSpPr>
              <a:spLocks/>
            </p:cNvSpPr>
            <p:nvPr/>
          </p:nvSpPr>
          <p:spPr bwMode="auto">
            <a:xfrm rot="-5400000">
              <a:off x="342" y="1265"/>
              <a:ext cx="339" cy="132"/>
            </a:xfrm>
            <a:custGeom>
              <a:avLst/>
              <a:gdLst>
                <a:gd name="T0" fmla="*/ 1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0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1 w 588"/>
                <a:gd name="T109" fmla="*/ 1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426" y="264"/>
                  </a:moveTo>
                  <a:lnTo>
                    <a:pt x="549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80" y="7"/>
                  </a:lnTo>
                  <a:lnTo>
                    <a:pt x="573" y="15"/>
                  </a:lnTo>
                  <a:lnTo>
                    <a:pt x="569" y="18"/>
                  </a:lnTo>
                  <a:lnTo>
                    <a:pt x="566" y="20"/>
                  </a:lnTo>
                  <a:lnTo>
                    <a:pt x="562" y="22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6" y="9"/>
                  </a:lnTo>
                  <a:lnTo>
                    <a:pt x="507" y="6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6" y="2"/>
                  </a:lnTo>
                  <a:lnTo>
                    <a:pt x="414" y="9"/>
                  </a:lnTo>
                  <a:lnTo>
                    <a:pt x="395" y="16"/>
                  </a:lnTo>
                  <a:lnTo>
                    <a:pt x="386" y="20"/>
                  </a:lnTo>
                  <a:lnTo>
                    <a:pt x="378" y="20"/>
                  </a:lnTo>
                  <a:lnTo>
                    <a:pt x="366" y="22"/>
                  </a:lnTo>
                  <a:lnTo>
                    <a:pt x="352" y="20"/>
                  </a:lnTo>
                  <a:lnTo>
                    <a:pt x="329" y="18"/>
                  </a:lnTo>
                  <a:lnTo>
                    <a:pt x="307" y="15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6" y="7"/>
                  </a:lnTo>
                  <a:lnTo>
                    <a:pt x="274" y="11"/>
                  </a:lnTo>
                  <a:lnTo>
                    <a:pt x="272" y="13"/>
                  </a:lnTo>
                  <a:lnTo>
                    <a:pt x="272" y="16"/>
                  </a:lnTo>
                  <a:lnTo>
                    <a:pt x="279" y="33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0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6" y="77"/>
                  </a:lnTo>
                  <a:lnTo>
                    <a:pt x="322" y="80"/>
                  </a:lnTo>
                  <a:lnTo>
                    <a:pt x="331" y="84"/>
                  </a:lnTo>
                  <a:lnTo>
                    <a:pt x="341" y="86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2"/>
                  </a:lnTo>
                  <a:lnTo>
                    <a:pt x="373" y="120"/>
                  </a:lnTo>
                  <a:lnTo>
                    <a:pt x="376" y="129"/>
                  </a:lnTo>
                  <a:lnTo>
                    <a:pt x="383" y="140"/>
                  </a:lnTo>
                  <a:lnTo>
                    <a:pt x="390" y="149"/>
                  </a:lnTo>
                  <a:lnTo>
                    <a:pt x="402" y="157"/>
                  </a:lnTo>
                  <a:lnTo>
                    <a:pt x="410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8"/>
                  </a:lnTo>
                  <a:lnTo>
                    <a:pt x="428" y="166"/>
                  </a:lnTo>
                  <a:lnTo>
                    <a:pt x="429" y="164"/>
                  </a:lnTo>
                  <a:lnTo>
                    <a:pt x="431" y="160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29" y="144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7"/>
                  </a:lnTo>
                  <a:lnTo>
                    <a:pt x="421" y="100"/>
                  </a:lnTo>
                  <a:lnTo>
                    <a:pt x="423" y="93"/>
                  </a:lnTo>
                  <a:lnTo>
                    <a:pt x="424" y="87"/>
                  </a:lnTo>
                  <a:lnTo>
                    <a:pt x="428" y="84"/>
                  </a:lnTo>
                  <a:lnTo>
                    <a:pt x="433" y="78"/>
                  </a:lnTo>
                  <a:lnTo>
                    <a:pt x="436" y="75"/>
                  </a:lnTo>
                  <a:lnTo>
                    <a:pt x="448" y="71"/>
                  </a:lnTo>
                  <a:lnTo>
                    <a:pt x="459" y="67"/>
                  </a:lnTo>
                  <a:lnTo>
                    <a:pt x="471" y="66"/>
                  </a:lnTo>
                  <a:lnTo>
                    <a:pt x="481" y="66"/>
                  </a:lnTo>
                  <a:lnTo>
                    <a:pt x="495" y="67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6"/>
                  </a:lnTo>
                  <a:lnTo>
                    <a:pt x="547" y="117"/>
                  </a:lnTo>
                  <a:lnTo>
                    <a:pt x="549" y="129"/>
                  </a:lnTo>
                  <a:lnTo>
                    <a:pt x="550" y="142"/>
                  </a:lnTo>
                  <a:lnTo>
                    <a:pt x="550" y="151"/>
                  </a:lnTo>
                  <a:lnTo>
                    <a:pt x="549" y="162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2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2" y="219"/>
                  </a:lnTo>
                  <a:lnTo>
                    <a:pt x="497" y="220"/>
                  </a:lnTo>
                  <a:lnTo>
                    <a:pt x="478" y="222"/>
                  </a:lnTo>
                  <a:lnTo>
                    <a:pt x="462" y="220"/>
                  </a:lnTo>
                  <a:lnTo>
                    <a:pt x="447" y="215"/>
                  </a:lnTo>
                  <a:lnTo>
                    <a:pt x="438" y="211"/>
                  </a:lnTo>
                  <a:lnTo>
                    <a:pt x="433" y="208"/>
                  </a:lnTo>
                  <a:lnTo>
                    <a:pt x="424" y="200"/>
                  </a:lnTo>
                  <a:lnTo>
                    <a:pt x="386" y="177"/>
                  </a:lnTo>
                  <a:lnTo>
                    <a:pt x="348" y="148"/>
                  </a:lnTo>
                  <a:lnTo>
                    <a:pt x="307" y="117"/>
                  </a:lnTo>
                  <a:lnTo>
                    <a:pt x="266" y="87"/>
                  </a:lnTo>
                  <a:lnTo>
                    <a:pt x="224" y="58"/>
                  </a:lnTo>
                  <a:lnTo>
                    <a:pt x="184" y="35"/>
                  </a:lnTo>
                  <a:lnTo>
                    <a:pt x="167" y="26"/>
                  </a:lnTo>
                  <a:lnTo>
                    <a:pt x="148" y="16"/>
                  </a:lnTo>
                  <a:lnTo>
                    <a:pt x="133" y="11"/>
                  </a:lnTo>
                  <a:lnTo>
                    <a:pt x="117" y="6"/>
                  </a:lnTo>
                  <a:lnTo>
                    <a:pt x="98" y="6"/>
                  </a:lnTo>
                  <a:lnTo>
                    <a:pt x="79" y="9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38" y="33"/>
                  </a:lnTo>
                  <a:lnTo>
                    <a:pt x="29" y="42"/>
                  </a:lnTo>
                  <a:lnTo>
                    <a:pt x="22" y="53"/>
                  </a:lnTo>
                  <a:lnTo>
                    <a:pt x="14" y="64"/>
                  </a:lnTo>
                  <a:lnTo>
                    <a:pt x="8" y="77"/>
                  </a:lnTo>
                  <a:lnTo>
                    <a:pt x="5" y="84"/>
                  </a:lnTo>
                  <a:lnTo>
                    <a:pt x="0" y="89"/>
                  </a:lnTo>
                  <a:lnTo>
                    <a:pt x="0" y="189"/>
                  </a:lnTo>
                  <a:lnTo>
                    <a:pt x="57" y="264"/>
                  </a:lnTo>
                  <a:lnTo>
                    <a:pt x="388" y="264"/>
                  </a:lnTo>
                  <a:lnTo>
                    <a:pt x="388" y="259"/>
                  </a:lnTo>
                  <a:lnTo>
                    <a:pt x="385" y="255"/>
                  </a:lnTo>
                  <a:lnTo>
                    <a:pt x="379" y="251"/>
                  </a:lnTo>
                  <a:lnTo>
                    <a:pt x="376" y="249"/>
                  </a:lnTo>
                  <a:lnTo>
                    <a:pt x="373" y="246"/>
                  </a:lnTo>
                  <a:lnTo>
                    <a:pt x="369" y="244"/>
                  </a:lnTo>
                  <a:lnTo>
                    <a:pt x="355" y="239"/>
                  </a:lnTo>
                  <a:lnTo>
                    <a:pt x="343" y="237"/>
                  </a:lnTo>
                  <a:lnTo>
                    <a:pt x="331" y="239"/>
                  </a:lnTo>
                  <a:lnTo>
                    <a:pt x="321" y="242"/>
                  </a:lnTo>
                  <a:lnTo>
                    <a:pt x="319" y="240"/>
                  </a:lnTo>
                  <a:lnTo>
                    <a:pt x="316" y="239"/>
                  </a:lnTo>
                  <a:lnTo>
                    <a:pt x="312" y="228"/>
                  </a:lnTo>
                  <a:lnTo>
                    <a:pt x="307" y="217"/>
                  </a:lnTo>
                  <a:lnTo>
                    <a:pt x="304" y="211"/>
                  </a:lnTo>
                  <a:lnTo>
                    <a:pt x="298" y="206"/>
                  </a:lnTo>
                  <a:lnTo>
                    <a:pt x="293" y="202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91"/>
                  </a:lnTo>
                  <a:lnTo>
                    <a:pt x="271" y="189"/>
                  </a:lnTo>
                  <a:lnTo>
                    <a:pt x="266" y="189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8"/>
                  </a:lnTo>
                  <a:lnTo>
                    <a:pt x="266" y="219"/>
                  </a:lnTo>
                  <a:lnTo>
                    <a:pt x="269" y="229"/>
                  </a:lnTo>
                  <a:lnTo>
                    <a:pt x="267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8"/>
                  </a:lnTo>
                  <a:lnTo>
                    <a:pt x="243" y="248"/>
                  </a:lnTo>
                  <a:lnTo>
                    <a:pt x="238" y="246"/>
                  </a:lnTo>
                  <a:lnTo>
                    <a:pt x="231" y="244"/>
                  </a:lnTo>
                  <a:lnTo>
                    <a:pt x="226" y="240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6" y="215"/>
                  </a:lnTo>
                  <a:lnTo>
                    <a:pt x="228" y="208"/>
                  </a:lnTo>
                  <a:lnTo>
                    <a:pt x="228" y="198"/>
                  </a:lnTo>
                  <a:lnTo>
                    <a:pt x="226" y="184"/>
                  </a:lnTo>
                  <a:lnTo>
                    <a:pt x="221" y="164"/>
                  </a:lnTo>
                  <a:lnTo>
                    <a:pt x="212" y="153"/>
                  </a:lnTo>
                  <a:lnTo>
                    <a:pt x="203" y="142"/>
                  </a:lnTo>
                  <a:lnTo>
                    <a:pt x="198" y="137"/>
                  </a:lnTo>
                  <a:lnTo>
                    <a:pt x="193" y="133"/>
                  </a:lnTo>
                  <a:lnTo>
                    <a:pt x="188" y="131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2" y="124"/>
                  </a:lnTo>
                  <a:lnTo>
                    <a:pt x="167" y="128"/>
                  </a:lnTo>
                  <a:lnTo>
                    <a:pt x="165" y="133"/>
                  </a:lnTo>
                  <a:lnTo>
                    <a:pt x="165" y="138"/>
                  </a:lnTo>
                  <a:lnTo>
                    <a:pt x="169" y="148"/>
                  </a:lnTo>
                  <a:lnTo>
                    <a:pt x="172" y="157"/>
                  </a:lnTo>
                  <a:lnTo>
                    <a:pt x="174" y="168"/>
                  </a:lnTo>
                  <a:lnTo>
                    <a:pt x="174" y="180"/>
                  </a:lnTo>
                  <a:lnTo>
                    <a:pt x="167" y="195"/>
                  </a:lnTo>
                  <a:lnTo>
                    <a:pt x="160" y="206"/>
                  </a:lnTo>
                  <a:lnTo>
                    <a:pt x="155" y="211"/>
                  </a:lnTo>
                  <a:lnTo>
                    <a:pt x="148" y="215"/>
                  </a:lnTo>
                  <a:lnTo>
                    <a:pt x="141" y="219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6" y="219"/>
                  </a:lnTo>
                  <a:lnTo>
                    <a:pt x="79" y="215"/>
                  </a:lnTo>
                  <a:lnTo>
                    <a:pt x="71" y="206"/>
                  </a:lnTo>
                  <a:lnTo>
                    <a:pt x="62" y="197"/>
                  </a:lnTo>
                  <a:lnTo>
                    <a:pt x="57" y="184"/>
                  </a:lnTo>
                  <a:lnTo>
                    <a:pt x="52" y="173"/>
                  </a:lnTo>
                  <a:lnTo>
                    <a:pt x="50" y="160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2" y="120"/>
                  </a:lnTo>
                  <a:lnTo>
                    <a:pt x="55" y="109"/>
                  </a:lnTo>
                  <a:lnTo>
                    <a:pt x="60" y="97"/>
                  </a:lnTo>
                  <a:lnTo>
                    <a:pt x="67" y="87"/>
                  </a:lnTo>
                  <a:lnTo>
                    <a:pt x="74" y="78"/>
                  </a:lnTo>
                  <a:lnTo>
                    <a:pt x="83" y="73"/>
                  </a:lnTo>
                  <a:lnTo>
                    <a:pt x="93" y="67"/>
                  </a:lnTo>
                  <a:lnTo>
                    <a:pt x="105" y="66"/>
                  </a:lnTo>
                  <a:lnTo>
                    <a:pt x="117" y="66"/>
                  </a:lnTo>
                  <a:lnTo>
                    <a:pt x="124" y="66"/>
                  </a:lnTo>
                  <a:lnTo>
                    <a:pt x="131" y="66"/>
                  </a:lnTo>
                  <a:lnTo>
                    <a:pt x="143" y="71"/>
                  </a:lnTo>
                  <a:lnTo>
                    <a:pt x="162" y="80"/>
                  </a:lnTo>
                  <a:lnTo>
                    <a:pt x="221" y="120"/>
                  </a:lnTo>
                  <a:lnTo>
                    <a:pt x="286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0" name="Freeform 31"/>
            <p:cNvSpPr>
              <a:spLocks/>
            </p:cNvSpPr>
            <p:nvPr/>
          </p:nvSpPr>
          <p:spPr bwMode="auto">
            <a:xfrm rot="-5400000">
              <a:off x="474" y="1265"/>
              <a:ext cx="339" cy="131"/>
            </a:xfrm>
            <a:custGeom>
              <a:avLst/>
              <a:gdLst>
                <a:gd name="T0" fmla="*/ 1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0 w 588"/>
                <a:gd name="T59" fmla="*/ 1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9" y="0"/>
                  </a:lnTo>
                  <a:lnTo>
                    <a:pt x="588" y="53"/>
                  </a:lnTo>
                  <a:lnTo>
                    <a:pt x="588" y="262"/>
                  </a:lnTo>
                  <a:lnTo>
                    <a:pt x="580" y="255"/>
                  </a:lnTo>
                  <a:lnTo>
                    <a:pt x="573" y="248"/>
                  </a:lnTo>
                  <a:lnTo>
                    <a:pt x="569" y="246"/>
                  </a:lnTo>
                  <a:lnTo>
                    <a:pt x="566" y="244"/>
                  </a:lnTo>
                  <a:lnTo>
                    <a:pt x="562" y="242"/>
                  </a:lnTo>
                  <a:lnTo>
                    <a:pt x="557" y="242"/>
                  </a:lnTo>
                  <a:lnTo>
                    <a:pt x="545" y="246"/>
                  </a:lnTo>
                  <a:lnTo>
                    <a:pt x="526" y="253"/>
                  </a:lnTo>
                  <a:lnTo>
                    <a:pt x="507" y="257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6" y="262"/>
                  </a:lnTo>
                  <a:lnTo>
                    <a:pt x="414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2"/>
                  </a:lnTo>
                  <a:lnTo>
                    <a:pt x="329" y="244"/>
                  </a:lnTo>
                  <a:lnTo>
                    <a:pt x="307" y="249"/>
                  </a:lnTo>
                  <a:lnTo>
                    <a:pt x="293" y="255"/>
                  </a:lnTo>
                  <a:lnTo>
                    <a:pt x="281" y="258"/>
                  </a:lnTo>
                  <a:lnTo>
                    <a:pt x="276" y="255"/>
                  </a:lnTo>
                  <a:lnTo>
                    <a:pt x="274" y="253"/>
                  </a:lnTo>
                  <a:lnTo>
                    <a:pt x="272" y="249"/>
                  </a:lnTo>
                  <a:lnTo>
                    <a:pt x="272" y="248"/>
                  </a:lnTo>
                  <a:lnTo>
                    <a:pt x="279" y="231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2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6" y="186"/>
                  </a:lnTo>
                  <a:lnTo>
                    <a:pt x="322" y="182"/>
                  </a:lnTo>
                  <a:lnTo>
                    <a:pt x="331" y="178"/>
                  </a:lnTo>
                  <a:lnTo>
                    <a:pt x="341" y="177"/>
                  </a:lnTo>
                  <a:lnTo>
                    <a:pt x="352" y="175"/>
                  </a:lnTo>
                  <a:lnTo>
                    <a:pt x="362" y="175"/>
                  </a:lnTo>
                  <a:lnTo>
                    <a:pt x="366" y="173"/>
                  </a:lnTo>
                  <a:lnTo>
                    <a:pt x="367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3" y="124"/>
                  </a:lnTo>
                  <a:lnTo>
                    <a:pt x="390" y="113"/>
                  </a:lnTo>
                  <a:lnTo>
                    <a:pt x="402" y="106"/>
                  </a:lnTo>
                  <a:lnTo>
                    <a:pt x="410" y="100"/>
                  </a:lnTo>
                  <a:lnTo>
                    <a:pt x="416" y="98"/>
                  </a:lnTo>
                  <a:lnTo>
                    <a:pt x="421" y="96"/>
                  </a:lnTo>
                  <a:lnTo>
                    <a:pt x="426" y="96"/>
                  </a:lnTo>
                  <a:lnTo>
                    <a:pt x="428" y="96"/>
                  </a:lnTo>
                  <a:lnTo>
                    <a:pt x="429" y="100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3"/>
                  </a:lnTo>
                  <a:lnTo>
                    <a:pt x="429" y="118"/>
                  </a:lnTo>
                  <a:lnTo>
                    <a:pt x="424" y="129"/>
                  </a:lnTo>
                  <a:lnTo>
                    <a:pt x="421" y="138"/>
                  </a:lnTo>
                  <a:lnTo>
                    <a:pt x="419" y="147"/>
                  </a:lnTo>
                  <a:lnTo>
                    <a:pt x="419" y="155"/>
                  </a:lnTo>
                  <a:lnTo>
                    <a:pt x="421" y="164"/>
                  </a:lnTo>
                  <a:lnTo>
                    <a:pt x="423" y="169"/>
                  </a:lnTo>
                  <a:lnTo>
                    <a:pt x="424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6" y="187"/>
                  </a:lnTo>
                  <a:lnTo>
                    <a:pt x="448" y="193"/>
                  </a:lnTo>
                  <a:lnTo>
                    <a:pt x="459" y="197"/>
                  </a:lnTo>
                  <a:lnTo>
                    <a:pt x="471" y="197"/>
                  </a:lnTo>
                  <a:lnTo>
                    <a:pt x="481" y="198"/>
                  </a:lnTo>
                  <a:lnTo>
                    <a:pt x="495" y="197"/>
                  </a:lnTo>
                  <a:lnTo>
                    <a:pt x="502" y="197"/>
                  </a:lnTo>
                  <a:lnTo>
                    <a:pt x="511" y="193"/>
                  </a:lnTo>
                  <a:lnTo>
                    <a:pt x="519" y="189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7" y="146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9" y="102"/>
                  </a:lnTo>
                  <a:lnTo>
                    <a:pt x="542" y="86"/>
                  </a:lnTo>
                  <a:lnTo>
                    <a:pt x="535" y="73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6"/>
                  </a:lnTo>
                  <a:lnTo>
                    <a:pt x="497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7" y="49"/>
                  </a:lnTo>
                  <a:lnTo>
                    <a:pt x="438" y="51"/>
                  </a:lnTo>
                  <a:lnTo>
                    <a:pt x="433" y="55"/>
                  </a:lnTo>
                  <a:lnTo>
                    <a:pt x="424" y="62"/>
                  </a:lnTo>
                  <a:lnTo>
                    <a:pt x="386" y="87"/>
                  </a:lnTo>
                  <a:lnTo>
                    <a:pt x="348" y="116"/>
                  </a:lnTo>
                  <a:lnTo>
                    <a:pt x="307" y="146"/>
                  </a:lnTo>
                  <a:lnTo>
                    <a:pt x="266" y="177"/>
                  </a:lnTo>
                  <a:lnTo>
                    <a:pt x="224" y="204"/>
                  </a:lnTo>
                  <a:lnTo>
                    <a:pt x="184" y="228"/>
                  </a:lnTo>
                  <a:lnTo>
                    <a:pt x="167" y="237"/>
                  </a:lnTo>
                  <a:lnTo>
                    <a:pt x="148" y="246"/>
                  </a:lnTo>
                  <a:lnTo>
                    <a:pt x="133" y="251"/>
                  </a:lnTo>
                  <a:lnTo>
                    <a:pt x="117" y="257"/>
                  </a:lnTo>
                  <a:lnTo>
                    <a:pt x="98" y="257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1"/>
                  </a:lnTo>
                  <a:lnTo>
                    <a:pt x="29" y="220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8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88" y="0"/>
                  </a:lnTo>
                  <a:lnTo>
                    <a:pt x="388" y="4"/>
                  </a:lnTo>
                  <a:lnTo>
                    <a:pt x="385" y="9"/>
                  </a:lnTo>
                  <a:lnTo>
                    <a:pt x="379" y="13"/>
                  </a:lnTo>
                  <a:lnTo>
                    <a:pt x="376" y="15"/>
                  </a:lnTo>
                  <a:lnTo>
                    <a:pt x="373" y="16"/>
                  </a:lnTo>
                  <a:lnTo>
                    <a:pt x="369" y="18"/>
                  </a:lnTo>
                  <a:lnTo>
                    <a:pt x="355" y="24"/>
                  </a:lnTo>
                  <a:lnTo>
                    <a:pt x="343" y="25"/>
                  </a:lnTo>
                  <a:lnTo>
                    <a:pt x="331" y="24"/>
                  </a:lnTo>
                  <a:lnTo>
                    <a:pt x="321" y="22"/>
                  </a:lnTo>
                  <a:lnTo>
                    <a:pt x="319" y="24"/>
                  </a:lnTo>
                  <a:lnTo>
                    <a:pt x="316" y="25"/>
                  </a:lnTo>
                  <a:lnTo>
                    <a:pt x="312" y="36"/>
                  </a:lnTo>
                  <a:lnTo>
                    <a:pt x="307" y="47"/>
                  </a:lnTo>
                  <a:lnTo>
                    <a:pt x="304" y="53"/>
                  </a:lnTo>
                  <a:lnTo>
                    <a:pt x="298" y="56"/>
                  </a:lnTo>
                  <a:lnTo>
                    <a:pt x="293" y="62"/>
                  </a:lnTo>
                  <a:lnTo>
                    <a:pt x="288" y="66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3"/>
                  </a:lnTo>
                  <a:lnTo>
                    <a:pt x="266" y="73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6"/>
                  </a:lnTo>
                  <a:lnTo>
                    <a:pt x="266" y="44"/>
                  </a:lnTo>
                  <a:lnTo>
                    <a:pt x="269" y="33"/>
                  </a:lnTo>
                  <a:lnTo>
                    <a:pt x="267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8"/>
                  </a:lnTo>
                  <a:lnTo>
                    <a:pt x="250" y="16"/>
                  </a:lnTo>
                  <a:lnTo>
                    <a:pt x="243" y="16"/>
                  </a:lnTo>
                  <a:lnTo>
                    <a:pt x="238" y="18"/>
                  </a:lnTo>
                  <a:lnTo>
                    <a:pt x="231" y="20"/>
                  </a:lnTo>
                  <a:lnTo>
                    <a:pt x="226" y="24"/>
                  </a:lnTo>
                  <a:lnTo>
                    <a:pt x="221" y="29"/>
                  </a:lnTo>
                  <a:lnTo>
                    <a:pt x="224" y="38"/>
                  </a:lnTo>
                  <a:lnTo>
                    <a:pt x="226" y="47"/>
                  </a:lnTo>
                  <a:lnTo>
                    <a:pt x="228" y="55"/>
                  </a:lnTo>
                  <a:lnTo>
                    <a:pt x="228" y="64"/>
                  </a:lnTo>
                  <a:lnTo>
                    <a:pt x="226" y="80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3" y="122"/>
                  </a:lnTo>
                  <a:lnTo>
                    <a:pt x="198" y="127"/>
                  </a:lnTo>
                  <a:lnTo>
                    <a:pt x="193" y="131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7"/>
                  </a:lnTo>
                  <a:lnTo>
                    <a:pt x="172" y="138"/>
                  </a:lnTo>
                  <a:lnTo>
                    <a:pt x="169" y="137"/>
                  </a:lnTo>
                  <a:lnTo>
                    <a:pt x="167" y="137"/>
                  </a:lnTo>
                  <a:lnTo>
                    <a:pt x="167" y="133"/>
                  </a:lnTo>
                  <a:lnTo>
                    <a:pt x="165" y="131"/>
                  </a:lnTo>
                  <a:lnTo>
                    <a:pt x="165" y="124"/>
                  </a:lnTo>
                  <a:lnTo>
                    <a:pt x="169" y="116"/>
                  </a:lnTo>
                  <a:lnTo>
                    <a:pt x="172" y="107"/>
                  </a:lnTo>
                  <a:lnTo>
                    <a:pt x="174" y="96"/>
                  </a:lnTo>
                  <a:lnTo>
                    <a:pt x="174" y="82"/>
                  </a:lnTo>
                  <a:lnTo>
                    <a:pt x="167" y="67"/>
                  </a:lnTo>
                  <a:lnTo>
                    <a:pt x="160" y="56"/>
                  </a:lnTo>
                  <a:lnTo>
                    <a:pt x="155" y="53"/>
                  </a:lnTo>
                  <a:lnTo>
                    <a:pt x="148" y="47"/>
                  </a:lnTo>
                  <a:lnTo>
                    <a:pt x="141" y="46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6" y="46"/>
                  </a:lnTo>
                  <a:lnTo>
                    <a:pt x="79" y="49"/>
                  </a:lnTo>
                  <a:lnTo>
                    <a:pt x="71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50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2" y="142"/>
                  </a:lnTo>
                  <a:lnTo>
                    <a:pt x="55" y="155"/>
                  </a:lnTo>
                  <a:lnTo>
                    <a:pt x="60" y="166"/>
                  </a:lnTo>
                  <a:lnTo>
                    <a:pt x="67" y="175"/>
                  </a:lnTo>
                  <a:lnTo>
                    <a:pt x="74" y="184"/>
                  </a:lnTo>
                  <a:lnTo>
                    <a:pt x="83" y="191"/>
                  </a:lnTo>
                  <a:lnTo>
                    <a:pt x="93" y="195"/>
                  </a:lnTo>
                  <a:lnTo>
                    <a:pt x="105" y="198"/>
                  </a:lnTo>
                  <a:lnTo>
                    <a:pt x="117" y="198"/>
                  </a:lnTo>
                  <a:lnTo>
                    <a:pt x="124" y="198"/>
                  </a:lnTo>
                  <a:lnTo>
                    <a:pt x="131" y="197"/>
                  </a:lnTo>
                  <a:lnTo>
                    <a:pt x="143" y="193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6" y="96"/>
                  </a:lnTo>
                  <a:lnTo>
                    <a:pt x="354" y="53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1" name="Freeform 32"/>
            <p:cNvSpPr>
              <a:spLocks/>
            </p:cNvSpPr>
            <p:nvPr/>
          </p:nvSpPr>
          <p:spPr bwMode="auto">
            <a:xfrm rot="-5400000">
              <a:off x="474" y="1606"/>
              <a:ext cx="340" cy="131"/>
            </a:xfrm>
            <a:custGeom>
              <a:avLst/>
              <a:gdLst>
                <a:gd name="T0" fmla="*/ 0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0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4" y="0"/>
                  </a:moveTo>
                  <a:lnTo>
                    <a:pt x="41" y="0"/>
                  </a:lnTo>
                  <a:lnTo>
                    <a:pt x="0" y="51"/>
                  </a:lnTo>
                  <a:lnTo>
                    <a:pt x="0" y="260"/>
                  </a:lnTo>
                  <a:lnTo>
                    <a:pt x="10" y="255"/>
                  </a:lnTo>
                  <a:lnTo>
                    <a:pt x="17" y="247"/>
                  </a:lnTo>
                  <a:lnTo>
                    <a:pt x="21" y="246"/>
                  </a:lnTo>
                  <a:lnTo>
                    <a:pt x="24" y="242"/>
                  </a:lnTo>
                  <a:lnTo>
                    <a:pt x="27" y="242"/>
                  </a:lnTo>
                  <a:lnTo>
                    <a:pt x="33" y="240"/>
                  </a:lnTo>
                  <a:lnTo>
                    <a:pt x="45" y="246"/>
                  </a:lnTo>
                  <a:lnTo>
                    <a:pt x="64" y="253"/>
                  </a:lnTo>
                  <a:lnTo>
                    <a:pt x="83" y="256"/>
                  </a:lnTo>
                  <a:lnTo>
                    <a:pt x="109" y="260"/>
                  </a:lnTo>
                  <a:lnTo>
                    <a:pt x="134" y="262"/>
                  </a:lnTo>
                  <a:lnTo>
                    <a:pt x="152" y="260"/>
                  </a:lnTo>
                  <a:lnTo>
                    <a:pt x="176" y="253"/>
                  </a:lnTo>
                  <a:lnTo>
                    <a:pt x="195" y="246"/>
                  </a:lnTo>
                  <a:lnTo>
                    <a:pt x="212" y="242"/>
                  </a:lnTo>
                  <a:lnTo>
                    <a:pt x="236" y="240"/>
                  </a:lnTo>
                  <a:lnTo>
                    <a:pt x="259" y="244"/>
                  </a:lnTo>
                  <a:lnTo>
                    <a:pt x="283" y="247"/>
                  </a:lnTo>
                  <a:lnTo>
                    <a:pt x="297" y="255"/>
                  </a:lnTo>
                  <a:lnTo>
                    <a:pt x="309" y="256"/>
                  </a:lnTo>
                  <a:lnTo>
                    <a:pt x="312" y="255"/>
                  </a:lnTo>
                  <a:lnTo>
                    <a:pt x="316" y="251"/>
                  </a:lnTo>
                  <a:lnTo>
                    <a:pt x="317" y="249"/>
                  </a:lnTo>
                  <a:lnTo>
                    <a:pt x="317" y="247"/>
                  </a:lnTo>
                  <a:lnTo>
                    <a:pt x="310" y="229"/>
                  </a:lnTo>
                  <a:lnTo>
                    <a:pt x="307" y="220"/>
                  </a:lnTo>
                  <a:lnTo>
                    <a:pt x="302" y="213"/>
                  </a:lnTo>
                  <a:lnTo>
                    <a:pt x="293" y="200"/>
                  </a:lnTo>
                  <a:lnTo>
                    <a:pt x="288" y="195"/>
                  </a:lnTo>
                  <a:lnTo>
                    <a:pt x="281" y="189"/>
                  </a:lnTo>
                  <a:lnTo>
                    <a:pt x="274" y="185"/>
                  </a:lnTo>
                  <a:lnTo>
                    <a:pt x="266" y="182"/>
                  </a:lnTo>
                  <a:lnTo>
                    <a:pt x="257" y="178"/>
                  </a:lnTo>
                  <a:lnTo>
                    <a:pt x="248" y="176"/>
                  </a:lnTo>
                  <a:lnTo>
                    <a:pt x="238" y="175"/>
                  </a:lnTo>
                  <a:lnTo>
                    <a:pt x="226" y="176"/>
                  </a:lnTo>
                  <a:lnTo>
                    <a:pt x="224" y="171"/>
                  </a:lnTo>
                  <a:lnTo>
                    <a:pt x="222" y="162"/>
                  </a:lnTo>
                  <a:lnTo>
                    <a:pt x="217" y="144"/>
                  </a:lnTo>
                  <a:lnTo>
                    <a:pt x="212" y="133"/>
                  </a:lnTo>
                  <a:lnTo>
                    <a:pt x="207" y="122"/>
                  </a:lnTo>
                  <a:lnTo>
                    <a:pt x="198" y="113"/>
                  </a:lnTo>
                  <a:lnTo>
                    <a:pt x="188" y="104"/>
                  </a:lnTo>
                  <a:lnTo>
                    <a:pt x="179" y="100"/>
                  </a:lnTo>
                  <a:lnTo>
                    <a:pt x="174" y="96"/>
                  </a:lnTo>
                  <a:lnTo>
                    <a:pt x="169" y="96"/>
                  </a:lnTo>
                  <a:lnTo>
                    <a:pt x="164" y="94"/>
                  </a:lnTo>
                  <a:lnTo>
                    <a:pt x="160" y="96"/>
                  </a:lnTo>
                  <a:lnTo>
                    <a:pt x="159" y="98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9" y="118"/>
                  </a:lnTo>
                  <a:lnTo>
                    <a:pt x="164" y="127"/>
                  </a:lnTo>
                  <a:lnTo>
                    <a:pt x="169" y="136"/>
                  </a:lnTo>
                  <a:lnTo>
                    <a:pt x="169" y="145"/>
                  </a:lnTo>
                  <a:lnTo>
                    <a:pt x="169" y="155"/>
                  </a:lnTo>
                  <a:lnTo>
                    <a:pt x="169" y="162"/>
                  </a:lnTo>
                  <a:lnTo>
                    <a:pt x="167" y="169"/>
                  </a:lnTo>
                  <a:lnTo>
                    <a:pt x="164" y="175"/>
                  </a:lnTo>
                  <a:lnTo>
                    <a:pt x="160" y="180"/>
                  </a:lnTo>
                  <a:lnTo>
                    <a:pt x="157" y="184"/>
                  </a:lnTo>
                  <a:lnTo>
                    <a:pt x="152" y="187"/>
                  </a:lnTo>
                  <a:lnTo>
                    <a:pt x="141" y="193"/>
                  </a:lnTo>
                  <a:lnTo>
                    <a:pt x="131" y="195"/>
                  </a:lnTo>
                  <a:lnTo>
                    <a:pt x="119" y="196"/>
                  </a:lnTo>
                  <a:lnTo>
                    <a:pt x="109" y="196"/>
                  </a:lnTo>
                  <a:lnTo>
                    <a:pt x="95" y="196"/>
                  </a:lnTo>
                  <a:lnTo>
                    <a:pt x="86" y="196"/>
                  </a:lnTo>
                  <a:lnTo>
                    <a:pt x="77" y="193"/>
                  </a:lnTo>
                  <a:lnTo>
                    <a:pt x="71" y="187"/>
                  </a:lnTo>
                  <a:lnTo>
                    <a:pt x="62" y="180"/>
                  </a:lnTo>
                  <a:lnTo>
                    <a:pt x="53" y="171"/>
                  </a:lnTo>
                  <a:lnTo>
                    <a:pt x="46" y="158"/>
                  </a:lnTo>
                  <a:lnTo>
                    <a:pt x="43" y="145"/>
                  </a:lnTo>
                  <a:lnTo>
                    <a:pt x="39" y="133"/>
                  </a:lnTo>
                  <a:lnTo>
                    <a:pt x="38" y="122"/>
                  </a:lnTo>
                  <a:lnTo>
                    <a:pt x="39" y="111"/>
                  </a:lnTo>
                  <a:lnTo>
                    <a:pt x="41" y="102"/>
                  </a:lnTo>
                  <a:lnTo>
                    <a:pt x="46" y="85"/>
                  </a:lnTo>
                  <a:lnTo>
                    <a:pt x="53" y="71"/>
                  </a:lnTo>
                  <a:lnTo>
                    <a:pt x="62" y="62"/>
                  </a:lnTo>
                  <a:lnTo>
                    <a:pt x="71" y="53"/>
                  </a:lnTo>
                  <a:lnTo>
                    <a:pt x="81" y="45"/>
                  </a:lnTo>
                  <a:lnTo>
                    <a:pt x="93" y="42"/>
                  </a:lnTo>
                  <a:lnTo>
                    <a:pt x="110" y="42"/>
                  </a:lnTo>
                  <a:lnTo>
                    <a:pt x="127" y="44"/>
                  </a:lnTo>
                  <a:lnTo>
                    <a:pt x="143" y="47"/>
                  </a:lnTo>
                  <a:lnTo>
                    <a:pt x="150" y="51"/>
                  </a:lnTo>
                  <a:lnTo>
                    <a:pt x="155" y="54"/>
                  </a:lnTo>
                  <a:lnTo>
                    <a:pt x="165" y="62"/>
                  </a:lnTo>
                  <a:lnTo>
                    <a:pt x="202" y="87"/>
                  </a:lnTo>
                  <a:lnTo>
                    <a:pt x="241" y="116"/>
                  </a:lnTo>
                  <a:lnTo>
                    <a:pt x="283" y="145"/>
                  </a:lnTo>
                  <a:lnTo>
                    <a:pt x="324" y="176"/>
                  </a:lnTo>
                  <a:lnTo>
                    <a:pt x="366" y="204"/>
                  </a:lnTo>
                  <a:lnTo>
                    <a:pt x="404" y="227"/>
                  </a:lnTo>
                  <a:lnTo>
                    <a:pt x="423" y="236"/>
                  </a:lnTo>
                  <a:lnTo>
                    <a:pt x="440" y="246"/>
                  </a:lnTo>
                  <a:lnTo>
                    <a:pt x="455" y="251"/>
                  </a:lnTo>
                  <a:lnTo>
                    <a:pt x="471" y="256"/>
                  </a:lnTo>
                  <a:lnTo>
                    <a:pt x="490" y="256"/>
                  </a:lnTo>
                  <a:lnTo>
                    <a:pt x="509" y="255"/>
                  </a:lnTo>
                  <a:lnTo>
                    <a:pt x="521" y="251"/>
                  </a:lnTo>
                  <a:lnTo>
                    <a:pt x="531" y="246"/>
                  </a:lnTo>
                  <a:lnTo>
                    <a:pt x="542" y="238"/>
                  </a:lnTo>
                  <a:lnTo>
                    <a:pt x="550" y="229"/>
                  </a:lnTo>
                  <a:lnTo>
                    <a:pt x="559" y="220"/>
                  </a:lnTo>
                  <a:lnTo>
                    <a:pt x="567" y="209"/>
                  </a:lnTo>
                  <a:lnTo>
                    <a:pt x="574" y="198"/>
                  </a:lnTo>
                  <a:lnTo>
                    <a:pt x="581" y="187"/>
                  </a:lnTo>
                  <a:lnTo>
                    <a:pt x="583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3" y="0"/>
                  </a:lnTo>
                  <a:lnTo>
                    <a:pt x="200" y="0"/>
                  </a:lnTo>
                  <a:lnTo>
                    <a:pt x="202" y="3"/>
                  </a:lnTo>
                  <a:lnTo>
                    <a:pt x="205" y="7"/>
                  </a:lnTo>
                  <a:lnTo>
                    <a:pt x="209" y="13"/>
                  </a:lnTo>
                  <a:lnTo>
                    <a:pt x="212" y="14"/>
                  </a:lnTo>
                  <a:lnTo>
                    <a:pt x="217" y="16"/>
                  </a:lnTo>
                  <a:lnTo>
                    <a:pt x="221" y="18"/>
                  </a:lnTo>
                  <a:lnTo>
                    <a:pt x="233" y="22"/>
                  </a:lnTo>
                  <a:lnTo>
                    <a:pt x="245" y="23"/>
                  </a:lnTo>
                  <a:lnTo>
                    <a:pt x="257" y="23"/>
                  </a:lnTo>
                  <a:lnTo>
                    <a:pt x="267" y="20"/>
                  </a:lnTo>
                  <a:lnTo>
                    <a:pt x="271" y="23"/>
                  </a:lnTo>
                  <a:lnTo>
                    <a:pt x="272" y="23"/>
                  </a:lnTo>
                  <a:lnTo>
                    <a:pt x="276" y="34"/>
                  </a:lnTo>
                  <a:lnTo>
                    <a:pt x="283" y="47"/>
                  </a:lnTo>
                  <a:lnTo>
                    <a:pt x="286" y="53"/>
                  </a:lnTo>
                  <a:lnTo>
                    <a:pt x="290" y="56"/>
                  </a:lnTo>
                  <a:lnTo>
                    <a:pt x="295" y="60"/>
                  </a:lnTo>
                  <a:lnTo>
                    <a:pt x="302" y="64"/>
                  </a:lnTo>
                  <a:lnTo>
                    <a:pt x="305" y="69"/>
                  </a:lnTo>
                  <a:lnTo>
                    <a:pt x="312" y="73"/>
                  </a:lnTo>
                  <a:lnTo>
                    <a:pt x="317" y="74"/>
                  </a:lnTo>
                  <a:lnTo>
                    <a:pt x="324" y="74"/>
                  </a:lnTo>
                  <a:lnTo>
                    <a:pt x="326" y="71"/>
                  </a:lnTo>
                  <a:lnTo>
                    <a:pt x="329" y="69"/>
                  </a:lnTo>
                  <a:lnTo>
                    <a:pt x="329" y="54"/>
                  </a:lnTo>
                  <a:lnTo>
                    <a:pt x="322" y="44"/>
                  </a:lnTo>
                  <a:lnTo>
                    <a:pt x="319" y="31"/>
                  </a:lnTo>
                  <a:lnTo>
                    <a:pt x="321" y="29"/>
                  </a:lnTo>
                  <a:lnTo>
                    <a:pt x="322" y="25"/>
                  </a:lnTo>
                  <a:lnTo>
                    <a:pt x="328" y="20"/>
                  </a:lnTo>
                  <a:lnTo>
                    <a:pt x="333" y="16"/>
                  </a:lnTo>
                  <a:lnTo>
                    <a:pt x="338" y="14"/>
                  </a:lnTo>
                  <a:lnTo>
                    <a:pt x="345" y="14"/>
                  </a:lnTo>
                  <a:lnTo>
                    <a:pt x="352" y="16"/>
                  </a:lnTo>
                  <a:lnTo>
                    <a:pt x="357" y="20"/>
                  </a:lnTo>
                  <a:lnTo>
                    <a:pt x="364" y="23"/>
                  </a:lnTo>
                  <a:lnTo>
                    <a:pt x="367" y="27"/>
                  </a:lnTo>
                  <a:lnTo>
                    <a:pt x="364" y="38"/>
                  </a:lnTo>
                  <a:lnTo>
                    <a:pt x="362" y="47"/>
                  </a:lnTo>
                  <a:lnTo>
                    <a:pt x="360" y="54"/>
                  </a:lnTo>
                  <a:lnTo>
                    <a:pt x="360" y="62"/>
                  </a:lnTo>
                  <a:lnTo>
                    <a:pt x="364" y="78"/>
                  </a:lnTo>
                  <a:lnTo>
                    <a:pt x="367" y="100"/>
                  </a:lnTo>
                  <a:lnTo>
                    <a:pt x="376" y="111"/>
                  </a:lnTo>
                  <a:lnTo>
                    <a:pt x="385" y="122"/>
                  </a:lnTo>
                  <a:lnTo>
                    <a:pt x="390" y="125"/>
                  </a:lnTo>
                  <a:lnTo>
                    <a:pt x="395" y="129"/>
                  </a:lnTo>
                  <a:lnTo>
                    <a:pt x="402" y="133"/>
                  </a:lnTo>
                  <a:lnTo>
                    <a:pt x="407" y="133"/>
                  </a:lnTo>
                  <a:lnTo>
                    <a:pt x="412" y="136"/>
                  </a:lnTo>
                  <a:lnTo>
                    <a:pt x="417" y="136"/>
                  </a:lnTo>
                  <a:lnTo>
                    <a:pt x="419" y="136"/>
                  </a:lnTo>
                  <a:lnTo>
                    <a:pt x="421" y="135"/>
                  </a:lnTo>
                  <a:lnTo>
                    <a:pt x="423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19" y="114"/>
                  </a:lnTo>
                  <a:lnTo>
                    <a:pt x="417" y="105"/>
                  </a:lnTo>
                  <a:lnTo>
                    <a:pt x="414" y="94"/>
                  </a:lnTo>
                  <a:lnTo>
                    <a:pt x="414" y="82"/>
                  </a:lnTo>
                  <a:lnTo>
                    <a:pt x="421" y="67"/>
                  </a:lnTo>
                  <a:lnTo>
                    <a:pt x="429" y="56"/>
                  </a:lnTo>
                  <a:lnTo>
                    <a:pt x="435" y="51"/>
                  </a:lnTo>
                  <a:lnTo>
                    <a:pt x="441" y="47"/>
                  </a:lnTo>
                  <a:lnTo>
                    <a:pt x="448" y="44"/>
                  </a:lnTo>
                  <a:lnTo>
                    <a:pt x="457" y="42"/>
                  </a:lnTo>
                  <a:lnTo>
                    <a:pt x="469" y="40"/>
                  </a:lnTo>
                  <a:lnTo>
                    <a:pt x="479" y="40"/>
                  </a:lnTo>
                  <a:lnTo>
                    <a:pt x="490" y="42"/>
                  </a:lnTo>
                  <a:lnTo>
                    <a:pt x="502" y="44"/>
                  </a:lnTo>
                  <a:lnTo>
                    <a:pt x="509" y="47"/>
                  </a:lnTo>
                  <a:lnTo>
                    <a:pt x="519" y="56"/>
                  </a:lnTo>
                  <a:lnTo>
                    <a:pt x="526" y="67"/>
                  </a:lnTo>
                  <a:lnTo>
                    <a:pt x="533" y="78"/>
                  </a:lnTo>
                  <a:lnTo>
                    <a:pt x="538" y="91"/>
                  </a:lnTo>
                  <a:lnTo>
                    <a:pt x="540" y="104"/>
                  </a:lnTo>
                  <a:lnTo>
                    <a:pt x="542" y="116"/>
                  </a:lnTo>
                  <a:lnTo>
                    <a:pt x="540" y="129"/>
                  </a:lnTo>
                  <a:lnTo>
                    <a:pt x="538" y="142"/>
                  </a:lnTo>
                  <a:lnTo>
                    <a:pt x="535" y="153"/>
                  </a:lnTo>
                  <a:lnTo>
                    <a:pt x="529" y="165"/>
                  </a:lnTo>
                  <a:lnTo>
                    <a:pt x="523" y="175"/>
                  </a:lnTo>
                  <a:lnTo>
                    <a:pt x="516" y="184"/>
                  </a:lnTo>
                  <a:lnTo>
                    <a:pt x="507" y="189"/>
                  </a:lnTo>
                  <a:lnTo>
                    <a:pt x="497" y="195"/>
                  </a:lnTo>
                  <a:lnTo>
                    <a:pt x="485" y="196"/>
                  </a:lnTo>
                  <a:lnTo>
                    <a:pt x="473" y="196"/>
                  </a:lnTo>
                  <a:lnTo>
                    <a:pt x="466" y="198"/>
                  </a:lnTo>
                  <a:lnTo>
                    <a:pt x="459" y="196"/>
                  </a:lnTo>
                  <a:lnTo>
                    <a:pt x="445" y="191"/>
                  </a:lnTo>
                  <a:lnTo>
                    <a:pt x="426" y="184"/>
                  </a:lnTo>
                  <a:lnTo>
                    <a:pt x="367" y="142"/>
                  </a:lnTo>
                  <a:lnTo>
                    <a:pt x="302" y="96"/>
                  </a:lnTo>
                  <a:lnTo>
                    <a:pt x="234" y="51"/>
                  </a:lnTo>
                  <a:lnTo>
                    <a:pt x="174" y="9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2" name="Freeform 33"/>
            <p:cNvSpPr>
              <a:spLocks/>
            </p:cNvSpPr>
            <p:nvPr/>
          </p:nvSpPr>
          <p:spPr bwMode="auto">
            <a:xfrm rot="-5400000">
              <a:off x="342" y="1606"/>
              <a:ext cx="340" cy="132"/>
            </a:xfrm>
            <a:custGeom>
              <a:avLst/>
              <a:gdLst>
                <a:gd name="T0" fmla="*/ 0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164" y="264"/>
                  </a:moveTo>
                  <a:lnTo>
                    <a:pt x="41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7" y="14"/>
                  </a:lnTo>
                  <a:lnTo>
                    <a:pt x="21" y="16"/>
                  </a:lnTo>
                  <a:lnTo>
                    <a:pt x="24" y="20"/>
                  </a:lnTo>
                  <a:lnTo>
                    <a:pt x="27" y="20"/>
                  </a:lnTo>
                  <a:lnTo>
                    <a:pt x="33" y="22"/>
                  </a:lnTo>
                  <a:lnTo>
                    <a:pt x="45" y="16"/>
                  </a:lnTo>
                  <a:lnTo>
                    <a:pt x="64" y="9"/>
                  </a:lnTo>
                  <a:lnTo>
                    <a:pt x="83" y="5"/>
                  </a:lnTo>
                  <a:lnTo>
                    <a:pt x="109" y="2"/>
                  </a:lnTo>
                  <a:lnTo>
                    <a:pt x="134" y="0"/>
                  </a:lnTo>
                  <a:lnTo>
                    <a:pt x="152" y="2"/>
                  </a:lnTo>
                  <a:lnTo>
                    <a:pt x="176" y="9"/>
                  </a:lnTo>
                  <a:lnTo>
                    <a:pt x="195" y="16"/>
                  </a:lnTo>
                  <a:lnTo>
                    <a:pt x="202" y="18"/>
                  </a:lnTo>
                  <a:lnTo>
                    <a:pt x="212" y="20"/>
                  </a:lnTo>
                  <a:lnTo>
                    <a:pt x="224" y="20"/>
                  </a:lnTo>
                  <a:lnTo>
                    <a:pt x="236" y="20"/>
                  </a:lnTo>
                  <a:lnTo>
                    <a:pt x="259" y="18"/>
                  </a:lnTo>
                  <a:lnTo>
                    <a:pt x="283" y="14"/>
                  </a:lnTo>
                  <a:lnTo>
                    <a:pt x="297" y="7"/>
                  </a:lnTo>
                  <a:lnTo>
                    <a:pt x="309" y="4"/>
                  </a:lnTo>
                  <a:lnTo>
                    <a:pt x="312" y="5"/>
                  </a:lnTo>
                  <a:lnTo>
                    <a:pt x="316" y="9"/>
                  </a:lnTo>
                  <a:lnTo>
                    <a:pt x="317" y="13"/>
                  </a:lnTo>
                  <a:lnTo>
                    <a:pt x="317" y="14"/>
                  </a:lnTo>
                  <a:lnTo>
                    <a:pt x="310" y="31"/>
                  </a:lnTo>
                  <a:lnTo>
                    <a:pt x="307" y="42"/>
                  </a:lnTo>
                  <a:lnTo>
                    <a:pt x="302" y="49"/>
                  </a:lnTo>
                  <a:lnTo>
                    <a:pt x="293" y="62"/>
                  </a:lnTo>
                  <a:lnTo>
                    <a:pt x="288" y="67"/>
                  </a:lnTo>
                  <a:lnTo>
                    <a:pt x="281" y="73"/>
                  </a:lnTo>
                  <a:lnTo>
                    <a:pt x="274" y="76"/>
                  </a:lnTo>
                  <a:lnTo>
                    <a:pt x="266" y="80"/>
                  </a:lnTo>
                  <a:lnTo>
                    <a:pt x="257" y="84"/>
                  </a:lnTo>
                  <a:lnTo>
                    <a:pt x="248" y="85"/>
                  </a:lnTo>
                  <a:lnTo>
                    <a:pt x="238" y="87"/>
                  </a:lnTo>
                  <a:lnTo>
                    <a:pt x="226" y="87"/>
                  </a:lnTo>
                  <a:lnTo>
                    <a:pt x="224" y="91"/>
                  </a:lnTo>
                  <a:lnTo>
                    <a:pt x="222" y="100"/>
                  </a:lnTo>
                  <a:lnTo>
                    <a:pt x="217" y="118"/>
                  </a:lnTo>
                  <a:lnTo>
                    <a:pt x="212" y="129"/>
                  </a:lnTo>
                  <a:lnTo>
                    <a:pt x="207" y="138"/>
                  </a:lnTo>
                  <a:lnTo>
                    <a:pt x="198" y="149"/>
                  </a:lnTo>
                  <a:lnTo>
                    <a:pt x="188" y="156"/>
                  </a:lnTo>
                  <a:lnTo>
                    <a:pt x="179" y="162"/>
                  </a:lnTo>
                  <a:lnTo>
                    <a:pt x="174" y="166"/>
                  </a:lnTo>
                  <a:lnTo>
                    <a:pt x="169" y="166"/>
                  </a:lnTo>
                  <a:lnTo>
                    <a:pt x="164" y="167"/>
                  </a:lnTo>
                  <a:lnTo>
                    <a:pt x="160" y="166"/>
                  </a:lnTo>
                  <a:lnTo>
                    <a:pt x="159" y="164"/>
                  </a:lnTo>
                  <a:lnTo>
                    <a:pt x="157" y="158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2"/>
                  </a:lnTo>
                  <a:lnTo>
                    <a:pt x="164" y="133"/>
                  </a:lnTo>
                  <a:lnTo>
                    <a:pt x="169" y="124"/>
                  </a:lnTo>
                  <a:lnTo>
                    <a:pt x="169" y="115"/>
                  </a:lnTo>
                  <a:lnTo>
                    <a:pt x="169" y="105"/>
                  </a:lnTo>
                  <a:lnTo>
                    <a:pt x="169" y="98"/>
                  </a:lnTo>
                  <a:lnTo>
                    <a:pt x="167" y="93"/>
                  </a:lnTo>
                  <a:lnTo>
                    <a:pt x="164" y="87"/>
                  </a:lnTo>
                  <a:lnTo>
                    <a:pt x="160" y="82"/>
                  </a:lnTo>
                  <a:lnTo>
                    <a:pt x="157" y="78"/>
                  </a:lnTo>
                  <a:lnTo>
                    <a:pt x="152" y="75"/>
                  </a:lnTo>
                  <a:lnTo>
                    <a:pt x="141" y="69"/>
                  </a:lnTo>
                  <a:lnTo>
                    <a:pt x="131" y="67"/>
                  </a:lnTo>
                  <a:lnTo>
                    <a:pt x="119" y="65"/>
                  </a:lnTo>
                  <a:lnTo>
                    <a:pt x="109" y="65"/>
                  </a:lnTo>
                  <a:lnTo>
                    <a:pt x="95" y="65"/>
                  </a:lnTo>
                  <a:lnTo>
                    <a:pt x="86" y="67"/>
                  </a:lnTo>
                  <a:lnTo>
                    <a:pt x="77" y="69"/>
                  </a:lnTo>
                  <a:lnTo>
                    <a:pt x="71" y="75"/>
                  </a:lnTo>
                  <a:lnTo>
                    <a:pt x="62" y="82"/>
                  </a:lnTo>
                  <a:lnTo>
                    <a:pt x="53" y="93"/>
                  </a:lnTo>
                  <a:lnTo>
                    <a:pt x="46" y="104"/>
                  </a:lnTo>
                  <a:lnTo>
                    <a:pt x="43" y="116"/>
                  </a:lnTo>
                  <a:lnTo>
                    <a:pt x="39" y="129"/>
                  </a:lnTo>
                  <a:lnTo>
                    <a:pt x="38" y="140"/>
                  </a:lnTo>
                  <a:lnTo>
                    <a:pt x="39" y="151"/>
                  </a:lnTo>
                  <a:lnTo>
                    <a:pt x="41" y="160"/>
                  </a:lnTo>
                  <a:lnTo>
                    <a:pt x="46" y="178"/>
                  </a:lnTo>
                  <a:lnTo>
                    <a:pt x="53" y="191"/>
                  </a:lnTo>
                  <a:lnTo>
                    <a:pt x="62" y="200"/>
                  </a:lnTo>
                  <a:lnTo>
                    <a:pt x="71" y="209"/>
                  </a:lnTo>
                  <a:lnTo>
                    <a:pt x="76" y="213"/>
                  </a:lnTo>
                  <a:lnTo>
                    <a:pt x="81" y="217"/>
                  </a:lnTo>
                  <a:lnTo>
                    <a:pt x="86" y="218"/>
                  </a:lnTo>
                  <a:lnTo>
                    <a:pt x="93" y="218"/>
                  </a:lnTo>
                  <a:lnTo>
                    <a:pt x="110" y="220"/>
                  </a:lnTo>
                  <a:lnTo>
                    <a:pt x="127" y="218"/>
                  </a:lnTo>
                  <a:lnTo>
                    <a:pt x="143" y="215"/>
                  </a:lnTo>
                  <a:lnTo>
                    <a:pt x="150" y="211"/>
                  </a:lnTo>
                  <a:lnTo>
                    <a:pt x="155" y="207"/>
                  </a:lnTo>
                  <a:lnTo>
                    <a:pt x="165" y="200"/>
                  </a:lnTo>
                  <a:lnTo>
                    <a:pt x="202" y="175"/>
                  </a:lnTo>
                  <a:lnTo>
                    <a:pt x="241" y="147"/>
                  </a:lnTo>
                  <a:lnTo>
                    <a:pt x="283" y="116"/>
                  </a:lnTo>
                  <a:lnTo>
                    <a:pt x="324" y="85"/>
                  </a:lnTo>
                  <a:lnTo>
                    <a:pt x="366" y="58"/>
                  </a:lnTo>
                  <a:lnTo>
                    <a:pt x="404" y="35"/>
                  </a:lnTo>
                  <a:lnTo>
                    <a:pt x="423" y="24"/>
                  </a:lnTo>
                  <a:lnTo>
                    <a:pt x="440" y="16"/>
                  </a:lnTo>
                  <a:lnTo>
                    <a:pt x="455" y="9"/>
                  </a:lnTo>
                  <a:lnTo>
                    <a:pt x="471" y="5"/>
                  </a:lnTo>
                  <a:lnTo>
                    <a:pt x="490" y="5"/>
                  </a:lnTo>
                  <a:lnTo>
                    <a:pt x="509" y="7"/>
                  </a:lnTo>
                  <a:lnTo>
                    <a:pt x="521" y="11"/>
                  </a:lnTo>
                  <a:lnTo>
                    <a:pt x="531" y="16"/>
                  </a:lnTo>
                  <a:lnTo>
                    <a:pt x="542" y="24"/>
                  </a:lnTo>
                  <a:lnTo>
                    <a:pt x="550" y="33"/>
                  </a:lnTo>
                  <a:lnTo>
                    <a:pt x="559" y="42"/>
                  </a:lnTo>
                  <a:lnTo>
                    <a:pt x="567" y="53"/>
                  </a:lnTo>
                  <a:lnTo>
                    <a:pt x="574" y="64"/>
                  </a:lnTo>
                  <a:lnTo>
                    <a:pt x="581" y="75"/>
                  </a:lnTo>
                  <a:lnTo>
                    <a:pt x="583" y="82"/>
                  </a:lnTo>
                  <a:lnTo>
                    <a:pt x="588" y="87"/>
                  </a:lnTo>
                  <a:lnTo>
                    <a:pt x="588" y="187"/>
                  </a:lnTo>
                  <a:lnTo>
                    <a:pt x="533" y="264"/>
                  </a:lnTo>
                  <a:lnTo>
                    <a:pt x="200" y="264"/>
                  </a:lnTo>
                  <a:lnTo>
                    <a:pt x="202" y="258"/>
                  </a:lnTo>
                  <a:lnTo>
                    <a:pt x="205" y="255"/>
                  </a:lnTo>
                  <a:lnTo>
                    <a:pt x="209" y="249"/>
                  </a:lnTo>
                  <a:lnTo>
                    <a:pt x="212" y="247"/>
                  </a:lnTo>
                  <a:lnTo>
                    <a:pt x="217" y="246"/>
                  </a:lnTo>
                  <a:lnTo>
                    <a:pt x="221" y="244"/>
                  </a:lnTo>
                  <a:lnTo>
                    <a:pt x="233" y="238"/>
                  </a:lnTo>
                  <a:lnTo>
                    <a:pt x="245" y="237"/>
                  </a:lnTo>
                  <a:lnTo>
                    <a:pt x="257" y="238"/>
                  </a:lnTo>
                  <a:lnTo>
                    <a:pt x="267" y="242"/>
                  </a:lnTo>
                  <a:lnTo>
                    <a:pt x="271" y="238"/>
                  </a:lnTo>
                  <a:lnTo>
                    <a:pt x="272" y="238"/>
                  </a:lnTo>
                  <a:lnTo>
                    <a:pt x="276" y="227"/>
                  </a:lnTo>
                  <a:lnTo>
                    <a:pt x="283" y="215"/>
                  </a:lnTo>
                  <a:lnTo>
                    <a:pt x="286" y="209"/>
                  </a:lnTo>
                  <a:lnTo>
                    <a:pt x="290" y="206"/>
                  </a:lnTo>
                  <a:lnTo>
                    <a:pt x="295" y="200"/>
                  </a:lnTo>
                  <a:lnTo>
                    <a:pt x="302" y="198"/>
                  </a:lnTo>
                  <a:lnTo>
                    <a:pt x="305" y="193"/>
                  </a:lnTo>
                  <a:lnTo>
                    <a:pt x="312" y="189"/>
                  </a:lnTo>
                  <a:lnTo>
                    <a:pt x="317" y="189"/>
                  </a:lnTo>
                  <a:lnTo>
                    <a:pt x="324" y="187"/>
                  </a:lnTo>
                  <a:lnTo>
                    <a:pt x="326" y="191"/>
                  </a:lnTo>
                  <a:lnTo>
                    <a:pt x="329" y="193"/>
                  </a:lnTo>
                  <a:lnTo>
                    <a:pt x="329" y="207"/>
                  </a:lnTo>
                  <a:lnTo>
                    <a:pt x="322" y="218"/>
                  </a:lnTo>
                  <a:lnTo>
                    <a:pt x="319" y="229"/>
                  </a:lnTo>
                  <a:lnTo>
                    <a:pt x="321" y="233"/>
                  </a:lnTo>
                  <a:lnTo>
                    <a:pt x="322" y="237"/>
                  </a:lnTo>
                  <a:lnTo>
                    <a:pt x="328" y="242"/>
                  </a:lnTo>
                  <a:lnTo>
                    <a:pt x="333" y="246"/>
                  </a:lnTo>
                  <a:lnTo>
                    <a:pt x="338" y="247"/>
                  </a:lnTo>
                  <a:lnTo>
                    <a:pt x="345" y="247"/>
                  </a:lnTo>
                  <a:lnTo>
                    <a:pt x="352" y="246"/>
                  </a:lnTo>
                  <a:lnTo>
                    <a:pt x="357" y="242"/>
                  </a:lnTo>
                  <a:lnTo>
                    <a:pt x="364" y="238"/>
                  </a:lnTo>
                  <a:lnTo>
                    <a:pt x="367" y="235"/>
                  </a:lnTo>
                  <a:lnTo>
                    <a:pt x="364" y="224"/>
                  </a:lnTo>
                  <a:lnTo>
                    <a:pt x="362" y="215"/>
                  </a:lnTo>
                  <a:lnTo>
                    <a:pt x="360" y="206"/>
                  </a:lnTo>
                  <a:lnTo>
                    <a:pt x="360" y="198"/>
                  </a:lnTo>
                  <a:lnTo>
                    <a:pt x="364" y="182"/>
                  </a:lnTo>
                  <a:lnTo>
                    <a:pt x="367" y="162"/>
                  </a:lnTo>
                  <a:lnTo>
                    <a:pt x="376" y="151"/>
                  </a:lnTo>
                  <a:lnTo>
                    <a:pt x="385" y="140"/>
                  </a:lnTo>
                  <a:lnTo>
                    <a:pt x="390" y="136"/>
                  </a:lnTo>
                  <a:lnTo>
                    <a:pt x="395" y="133"/>
                  </a:lnTo>
                  <a:lnTo>
                    <a:pt x="402" y="129"/>
                  </a:lnTo>
                  <a:lnTo>
                    <a:pt x="407" y="129"/>
                  </a:lnTo>
                  <a:lnTo>
                    <a:pt x="412" y="126"/>
                  </a:lnTo>
                  <a:lnTo>
                    <a:pt x="417" y="124"/>
                  </a:lnTo>
                  <a:lnTo>
                    <a:pt x="421" y="127"/>
                  </a:lnTo>
                  <a:lnTo>
                    <a:pt x="423" y="131"/>
                  </a:lnTo>
                  <a:lnTo>
                    <a:pt x="423" y="138"/>
                  </a:lnTo>
                  <a:lnTo>
                    <a:pt x="419" y="146"/>
                  </a:lnTo>
                  <a:lnTo>
                    <a:pt x="417" y="155"/>
                  </a:lnTo>
                  <a:lnTo>
                    <a:pt x="414" y="166"/>
                  </a:lnTo>
                  <a:lnTo>
                    <a:pt x="414" y="180"/>
                  </a:lnTo>
                  <a:lnTo>
                    <a:pt x="421" y="195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1" y="215"/>
                  </a:lnTo>
                  <a:lnTo>
                    <a:pt x="448" y="217"/>
                  </a:lnTo>
                  <a:lnTo>
                    <a:pt x="457" y="220"/>
                  </a:lnTo>
                  <a:lnTo>
                    <a:pt x="469" y="222"/>
                  </a:lnTo>
                  <a:lnTo>
                    <a:pt x="479" y="222"/>
                  </a:lnTo>
                  <a:lnTo>
                    <a:pt x="490" y="220"/>
                  </a:lnTo>
                  <a:lnTo>
                    <a:pt x="502" y="218"/>
                  </a:lnTo>
                  <a:lnTo>
                    <a:pt x="509" y="215"/>
                  </a:lnTo>
                  <a:lnTo>
                    <a:pt x="519" y="206"/>
                  </a:lnTo>
                  <a:lnTo>
                    <a:pt x="526" y="195"/>
                  </a:lnTo>
                  <a:lnTo>
                    <a:pt x="533" y="184"/>
                  </a:lnTo>
                  <a:lnTo>
                    <a:pt x="538" y="171"/>
                  </a:lnTo>
                  <a:lnTo>
                    <a:pt x="540" y="158"/>
                  </a:lnTo>
                  <a:lnTo>
                    <a:pt x="542" y="146"/>
                  </a:lnTo>
                  <a:lnTo>
                    <a:pt x="540" y="133"/>
                  </a:lnTo>
                  <a:lnTo>
                    <a:pt x="538" y="120"/>
                  </a:lnTo>
                  <a:lnTo>
                    <a:pt x="535" y="107"/>
                  </a:lnTo>
                  <a:lnTo>
                    <a:pt x="529" y="96"/>
                  </a:lnTo>
                  <a:lnTo>
                    <a:pt x="523" y="87"/>
                  </a:lnTo>
                  <a:lnTo>
                    <a:pt x="516" y="78"/>
                  </a:lnTo>
                  <a:lnTo>
                    <a:pt x="507" y="71"/>
                  </a:lnTo>
                  <a:lnTo>
                    <a:pt x="497" y="67"/>
                  </a:lnTo>
                  <a:lnTo>
                    <a:pt x="485" y="65"/>
                  </a:lnTo>
                  <a:lnTo>
                    <a:pt x="473" y="65"/>
                  </a:lnTo>
                  <a:lnTo>
                    <a:pt x="466" y="64"/>
                  </a:lnTo>
                  <a:lnTo>
                    <a:pt x="459" y="65"/>
                  </a:lnTo>
                  <a:lnTo>
                    <a:pt x="445" y="71"/>
                  </a:lnTo>
                  <a:lnTo>
                    <a:pt x="426" y="78"/>
                  </a:lnTo>
                  <a:lnTo>
                    <a:pt x="367" y="120"/>
                  </a:lnTo>
                  <a:lnTo>
                    <a:pt x="302" y="166"/>
                  </a:lnTo>
                  <a:lnTo>
                    <a:pt x="234" y="211"/>
                  </a:lnTo>
                  <a:lnTo>
                    <a:pt x="174" y="253"/>
                  </a:lnTo>
                  <a:lnTo>
                    <a:pt x="164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3" name="Freeform 34"/>
            <p:cNvSpPr>
              <a:spLocks/>
            </p:cNvSpPr>
            <p:nvPr/>
          </p:nvSpPr>
          <p:spPr bwMode="auto">
            <a:xfrm rot="-5400000">
              <a:off x="552" y="3588"/>
              <a:ext cx="181" cy="131"/>
            </a:xfrm>
            <a:custGeom>
              <a:avLst/>
              <a:gdLst>
                <a:gd name="T0" fmla="*/ 1 w 316"/>
                <a:gd name="T1" fmla="*/ 0 h 264"/>
                <a:gd name="T2" fmla="*/ 1 w 316"/>
                <a:gd name="T3" fmla="*/ 0 h 264"/>
                <a:gd name="T4" fmla="*/ 1 w 316"/>
                <a:gd name="T5" fmla="*/ 0 h 264"/>
                <a:gd name="T6" fmla="*/ 1 w 316"/>
                <a:gd name="T7" fmla="*/ 0 h 264"/>
                <a:gd name="T8" fmla="*/ 1 w 316"/>
                <a:gd name="T9" fmla="*/ 0 h 264"/>
                <a:gd name="T10" fmla="*/ 1 w 316"/>
                <a:gd name="T11" fmla="*/ 0 h 264"/>
                <a:gd name="T12" fmla="*/ 1 w 316"/>
                <a:gd name="T13" fmla="*/ 0 h 264"/>
                <a:gd name="T14" fmla="*/ 1 w 316"/>
                <a:gd name="T15" fmla="*/ 0 h 264"/>
                <a:gd name="T16" fmla="*/ 1 w 316"/>
                <a:gd name="T17" fmla="*/ 0 h 264"/>
                <a:gd name="T18" fmla="*/ 0 w 316"/>
                <a:gd name="T19" fmla="*/ 0 h 264"/>
                <a:gd name="T20" fmla="*/ 1 w 316"/>
                <a:gd name="T21" fmla="*/ 0 h 264"/>
                <a:gd name="T22" fmla="*/ 1 w 316"/>
                <a:gd name="T23" fmla="*/ 0 h 264"/>
                <a:gd name="T24" fmla="*/ 1 w 316"/>
                <a:gd name="T25" fmla="*/ 0 h 264"/>
                <a:gd name="T26" fmla="*/ 1 w 316"/>
                <a:gd name="T27" fmla="*/ 0 h 264"/>
                <a:gd name="T28" fmla="*/ 1 w 316"/>
                <a:gd name="T29" fmla="*/ 0 h 264"/>
                <a:gd name="T30" fmla="*/ 1 w 316"/>
                <a:gd name="T31" fmla="*/ 0 h 264"/>
                <a:gd name="T32" fmla="*/ 1 w 316"/>
                <a:gd name="T33" fmla="*/ 0 h 264"/>
                <a:gd name="T34" fmla="*/ 1 w 316"/>
                <a:gd name="T35" fmla="*/ 0 h 264"/>
                <a:gd name="T36" fmla="*/ 1 w 316"/>
                <a:gd name="T37" fmla="*/ 0 h 264"/>
                <a:gd name="T38" fmla="*/ 1 w 316"/>
                <a:gd name="T39" fmla="*/ 0 h 264"/>
                <a:gd name="T40" fmla="*/ 1 w 316"/>
                <a:gd name="T41" fmla="*/ 0 h 264"/>
                <a:gd name="T42" fmla="*/ 1 w 316"/>
                <a:gd name="T43" fmla="*/ 0 h 264"/>
                <a:gd name="T44" fmla="*/ 1 w 316"/>
                <a:gd name="T45" fmla="*/ 0 h 264"/>
                <a:gd name="T46" fmla="*/ 1 w 316"/>
                <a:gd name="T47" fmla="*/ 0 h 264"/>
                <a:gd name="T48" fmla="*/ 1 w 316"/>
                <a:gd name="T49" fmla="*/ 0 h 264"/>
                <a:gd name="T50" fmla="*/ 1 w 316"/>
                <a:gd name="T51" fmla="*/ 0 h 264"/>
                <a:gd name="T52" fmla="*/ 1 w 316"/>
                <a:gd name="T53" fmla="*/ 0 h 264"/>
                <a:gd name="T54" fmla="*/ 1 w 316"/>
                <a:gd name="T55" fmla="*/ 0 h 264"/>
                <a:gd name="T56" fmla="*/ 1 w 316"/>
                <a:gd name="T57" fmla="*/ 0 h 264"/>
                <a:gd name="T58" fmla="*/ 1 w 316"/>
                <a:gd name="T59" fmla="*/ 0 h 264"/>
                <a:gd name="T60" fmla="*/ 1 w 316"/>
                <a:gd name="T61" fmla="*/ 0 h 264"/>
                <a:gd name="T62" fmla="*/ 1 w 316"/>
                <a:gd name="T63" fmla="*/ 0 h 264"/>
                <a:gd name="T64" fmla="*/ 1 w 316"/>
                <a:gd name="T65" fmla="*/ 0 h 264"/>
                <a:gd name="T66" fmla="*/ 1 w 316"/>
                <a:gd name="T67" fmla="*/ 0 h 264"/>
                <a:gd name="T68" fmla="*/ 1 w 316"/>
                <a:gd name="T69" fmla="*/ 0 h 264"/>
                <a:gd name="T70" fmla="*/ 1 w 316"/>
                <a:gd name="T71" fmla="*/ 0 h 264"/>
                <a:gd name="T72" fmla="*/ 1 w 316"/>
                <a:gd name="T73" fmla="*/ 0 h 264"/>
                <a:gd name="T74" fmla="*/ 1 w 316"/>
                <a:gd name="T75" fmla="*/ 0 h 264"/>
                <a:gd name="T76" fmla="*/ 1 w 316"/>
                <a:gd name="T77" fmla="*/ 0 h 264"/>
                <a:gd name="T78" fmla="*/ 1 w 316"/>
                <a:gd name="T79" fmla="*/ 0 h 264"/>
                <a:gd name="T80" fmla="*/ 1 w 316"/>
                <a:gd name="T81" fmla="*/ 0 h 264"/>
                <a:gd name="T82" fmla="*/ 1 w 316"/>
                <a:gd name="T83" fmla="*/ 0 h 264"/>
                <a:gd name="T84" fmla="*/ 1 w 316"/>
                <a:gd name="T85" fmla="*/ 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62"/>
                  </a:moveTo>
                  <a:lnTo>
                    <a:pt x="316" y="51"/>
                  </a:lnTo>
                  <a:lnTo>
                    <a:pt x="280" y="0"/>
                  </a:lnTo>
                  <a:lnTo>
                    <a:pt x="150" y="0"/>
                  </a:lnTo>
                  <a:lnTo>
                    <a:pt x="150" y="4"/>
                  </a:lnTo>
                  <a:lnTo>
                    <a:pt x="147" y="7"/>
                  </a:lnTo>
                  <a:lnTo>
                    <a:pt x="141" y="11"/>
                  </a:lnTo>
                  <a:lnTo>
                    <a:pt x="136" y="16"/>
                  </a:lnTo>
                  <a:lnTo>
                    <a:pt x="114" y="33"/>
                  </a:lnTo>
                  <a:lnTo>
                    <a:pt x="95" y="46"/>
                  </a:lnTo>
                  <a:lnTo>
                    <a:pt x="79" y="55"/>
                  </a:lnTo>
                  <a:lnTo>
                    <a:pt x="67" y="60"/>
                  </a:lnTo>
                  <a:lnTo>
                    <a:pt x="57" y="62"/>
                  </a:lnTo>
                  <a:lnTo>
                    <a:pt x="48" y="62"/>
                  </a:lnTo>
                  <a:lnTo>
                    <a:pt x="43" y="60"/>
                  </a:lnTo>
                  <a:lnTo>
                    <a:pt x="40" y="55"/>
                  </a:lnTo>
                  <a:lnTo>
                    <a:pt x="38" y="49"/>
                  </a:lnTo>
                  <a:lnTo>
                    <a:pt x="38" y="44"/>
                  </a:lnTo>
                  <a:lnTo>
                    <a:pt x="40" y="36"/>
                  </a:lnTo>
                  <a:lnTo>
                    <a:pt x="41" y="31"/>
                  </a:lnTo>
                  <a:lnTo>
                    <a:pt x="45" y="24"/>
                  </a:lnTo>
                  <a:lnTo>
                    <a:pt x="50" y="18"/>
                  </a:lnTo>
                  <a:lnTo>
                    <a:pt x="54" y="15"/>
                  </a:lnTo>
                  <a:lnTo>
                    <a:pt x="59" y="13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17" y="0"/>
                  </a:lnTo>
                  <a:lnTo>
                    <a:pt x="9" y="11"/>
                  </a:lnTo>
                  <a:lnTo>
                    <a:pt x="3" y="24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2" y="69"/>
                  </a:lnTo>
                  <a:lnTo>
                    <a:pt x="3" y="80"/>
                  </a:lnTo>
                  <a:lnTo>
                    <a:pt x="9" y="93"/>
                  </a:lnTo>
                  <a:lnTo>
                    <a:pt x="16" y="104"/>
                  </a:lnTo>
                  <a:lnTo>
                    <a:pt x="26" y="113"/>
                  </a:lnTo>
                  <a:lnTo>
                    <a:pt x="35" y="118"/>
                  </a:lnTo>
                  <a:lnTo>
                    <a:pt x="41" y="122"/>
                  </a:lnTo>
                  <a:lnTo>
                    <a:pt x="52" y="124"/>
                  </a:lnTo>
                  <a:lnTo>
                    <a:pt x="64" y="122"/>
                  </a:lnTo>
                  <a:lnTo>
                    <a:pt x="79" y="116"/>
                  </a:lnTo>
                  <a:lnTo>
                    <a:pt x="93" y="107"/>
                  </a:lnTo>
                  <a:lnTo>
                    <a:pt x="107" y="96"/>
                  </a:lnTo>
                  <a:lnTo>
                    <a:pt x="123" y="86"/>
                  </a:lnTo>
                  <a:lnTo>
                    <a:pt x="128" y="80"/>
                  </a:lnTo>
                  <a:lnTo>
                    <a:pt x="135" y="76"/>
                  </a:lnTo>
                  <a:lnTo>
                    <a:pt x="147" y="66"/>
                  </a:lnTo>
                  <a:lnTo>
                    <a:pt x="159" y="58"/>
                  </a:lnTo>
                  <a:lnTo>
                    <a:pt x="173" y="51"/>
                  </a:lnTo>
                  <a:lnTo>
                    <a:pt x="185" y="47"/>
                  </a:lnTo>
                  <a:lnTo>
                    <a:pt x="197" y="46"/>
                  </a:lnTo>
                  <a:lnTo>
                    <a:pt x="209" y="44"/>
                  </a:lnTo>
                  <a:lnTo>
                    <a:pt x="219" y="46"/>
                  </a:lnTo>
                  <a:lnTo>
                    <a:pt x="229" y="47"/>
                  </a:lnTo>
                  <a:lnTo>
                    <a:pt x="240" y="51"/>
                  </a:lnTo>
                  <a:lnTo>
                    <a:pt x="248" y="58"/>
                  </a:lnTo>
                  <a:lnTo>
                    <a:pt x="257" y="66"/>
                  </a:lnTo>
                  <a:lnTo>
                    <a:pt x="264" y="73"/>
                  </a:lnTo>
                  <a:lnTo>
                    <a:pt x="269" y="84"/>
                  </a:lnTo>
                  <a:lnTo>
                    <a:pt x="273" y="96"/>
                  </a:lnTo>
                  <a:lnTo>
                    <a:pt x="274" y="109"/>
                  </a:lnTo>
                  <a:lnTo>
                    <a:pt x="274" y="124"/>
                  </a:lnTo>
                  <a:lnTo>
                    <a:pt x="273" y="147"/>
                  </a:lnTo>
                  <a:lnTo>
                    <a:pt x="267" y="162"/>
                  </a:lnTo>
                  <a:lnTo>
                    <a:pt x="261" y="173"/>
                  </a:lnTo>
                  <a:lnTo>
                    <a:pt x="250" y="184"/>
                  </a:lnTo>
                  <a:lnTo>
                    <a:pt x="238" y="191"/>
                  </a:lnTo>
                  <a:lnTo>
                    <a:pt x="226" y="197"/>
                  </a:lnTo>
                  <a:lnTo>
                    <a:pt x="216" y="200"/>
                  </a:lnTo>
                  <a:lnTo>
                    <a:pt x="205" y="200"/>
                  </a:lnTo>
                  <a:lnTo>
                    <a:pt x="195" y="200"/>
                  </a:lnTo>
                  <a:lnTo>
                    <a:pt x="185" y="197"/>
                  </a:lnTo>
                  <a:lnTo>
                    <a:pt x="174" y="191"/>
                  </a:lnTo>
                  <a:lnTo>
                    <a:pt x="164" y="184"/>
                  </a:lnTo>
                  <a:lnTo>
                    <a:pt x="154" y="175"/>
                  </a:lnTo>
                  <a:lnTo>
                    <a:pt x="148" y="158"/>
                  </a:lnTo>
                  <a:lnTo>
                    <a:pt x="147" y="142"/>
                  </a:lnTo>
                  <a:lnTo>
                    <a:pt x="150" y="129"/>
                  </a:lnTo>
                  <a:lnTo>
                    <a:pt x="154" y="118"/>
                  </a:lnTo>
                  <a:lnTo>
                    <a:pt x="157" y="109"/>
                  </a:lnTo>
                  <a:lnTo>
                    <a:pt x="155" y="106"/>
                  </a:lnTo>
                  <a:lnTo>
                    <a:pt x="154" y="102"/>
                  </a:lnTo>
                  <a:lnTo>
                    <a:pt x="150" y="100"/>
                  </a:lnTo>
                  <a:lnTo>
                    <a:pt x="147" y="98"/>
                  </a:lnTo>
                  <a:lnTo>
                    <a:pt x="143" y="98"/>
                  </a:lnTo>
                  <a:lnTo>
                    <a:pt x="135" y="100"/>
                  </a:lnTo>
                  <a:lnTo>
                    <a:pt x="129" y="104"/>
                  </a:lnTo>
                  <a:lnTo>
                    <a:pt x="124" y="107"/>
                  </a:lnTo>
                  <a:lnTo>
                    <a:pt x="119" y="113"/>
                  </a:lnTo>
                  <a:lnTo>
                    <a:pt x="110" y="127"/>
                  </a:lnTo>
                  <a:lnTo>
                    <a:pt x="104" y="144"/>
                  </a:lnTo>
                  <a:lnTo>
                    <a:pt x="98" y="160"/>
                  </a:lnTo>
                  <a:lnTo>
                    <a:pt x="91" y="178"/>
                  </a:lnTo>
                  <a:lnTo>
                    <a:pt x="83" y="178"/>
                  </a:lnTo>
                  <a:lnTo>
                    <a:pt x="74" y="180"/>
                  </a:lnTo>
                  <a:lnTo>
                    <a:pt x="62" y="182"/>
                  </a:lnTo>
                  <a:lnTo>
                    <a:pt x="41" y="189"/>
                  </a:lnTo>
                  <a:lnTo>
                    <a:pt x="28" y="204"/>
                  </a:lnTo>
                  <a:lnTo>
                    <a:pt x="14" y="220"/>
                  </a:lnTo>
                  <a:lnTo>
                    <a:pt x="10" y="229"/>
                  </a:lnTo>
                  <a:lnTo>
                    <a:pt x="5" y="244"/>
                  </a:lnTo>
                  <a:lnTo>
                    <a:pt x="3" y="249"/>
                  </a:lnTo>
                  <a:lnTo>
                    <a:pt x="3" y="255"/>
                  </a:lnTo>
                  <a:lnTo>
                    <a:pt x="3" y="257"/>
                  </a:lnTo>
                  <a:lnTo>
                    <a:pt x="5" y="258"/>
                  </a:lnTo>
                  <a:lnTo>
                    <a:pt x="7" y="258"/>
                  </a:lnTo>
                  <a:lnTo>
                    <a:pt x="9" y="258"/>
                  </a:lnTo>
                  <a:lnTo>
                    <a:pt x="16" y="255"/>
                  </a:lnTo>
                  <a:lnTo>
                    <a:pt x="22" y="249"/>
                  </a:lnTo>
                  <a:lnTo>
                    <a:pt x="31" y="248"/>
                  </a:lnTo>
                  <a:lnTo>
                    <a:pt x="36" y="248"/>
                  </a:lnTo>
                  <a:lnTo>
                    <a:pt x="48" y="242"/>
                  </a:lnTo>
                  <a:lnTo>
                    <a:pt x="59" y="240"/>
                  </a:lnTo>
                  <a:lnTo>
                    <a:pt x="69" y="240"/>
                  </a:lnTo>
                  <a:lnTo>
                    <a:pt x="79" y="238"/>
                  </a:lnTo>
                  <a:lnTo>
                    <a:pt x="97" y="242"/>
                  </a:lnTo>
                  <a:lnTo>
                    <a:pt x="116" y="244"/>
                  </a:lnTo>
                  <a:lnTo>
                    <a:pt x="135" y="248"/>
                  </a:lnTo>
                  <a:lnTo>
                    <a:pt x="152" y="255"/>
                  </a:lnTo>
                  <a:lnTo>
                    <a:pt x="160" y="258"/>
                  </a:lnTo>
                  <a:lnTo>
                    <a:pt x="171" y="262"/>
                  </a:lnTo>
                  <a:lnTo>
                    <a:pt x="179" y="264"/>
                  </a:lnTo>
                  <a:lnTo>
                    <a:pt x="190" y="264"/>
                  </a:lnTo>
                  <a:lnTo>
                    <a:pt x="211" y="264"/>
                  </a:lnTo>
                  <a:lnTo>
                    <a:pt x="229" y="260"/>
                  </a:lnTo>
                  <a:lnTo>
                    <a:pt x="266" y="249"/>
                  </a:lnTo>
                  <a:lnTo>
                    <a:pt x="290" y="242"/>
                  </a:lnTo>
                  <a:lnTo>
                    <a:pt x="304" y="249"/>
                  </a:lnTo>
                  <a:lnTo>
                    <a:pt x="316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4" name="Freeform 35"/>
            <p:cNvSpPr>
              <a:spLocks/>
            </p:cNvSpPr>
            <p:nvPr/>
          </p:nvSpPr>
          <p:spPr bwMode="auto">
            <a:xfrm rot="-5400000">
              <a:off x="419" y="3587"/>
              <a:ext cx="181" cy="132"/>
            </a:xfrm>
            <a:custGeom>
              <a:avLst/>
              <a:gdLst>
                <a:gd name="T0" fmla="*/ 1 w 316"/>
                <a:gd name="T1" fmla="*/ 1 h 264"/>
                <a:gd name="T2" fmla="*/ 1 w 316"/>
                <a:gd name="T3" fmla="*/ 1 h 264"/>
                <a:gd name="T4" fmla="*/ 1 w 316"/>
                <a:gd name="T5" fmla="*/ 1 h 264"/>
                <a:gd name="T6" fmla="*/ 1 w 316"/>
                <a:gd name="T7" fmla="*/ 1 h 264"/>
                <a:gd name="T8" fmla="*/ 1 w 316"/>
                <a:gd name="T9" fmla="*/ 1 h 264"/>
                <a:gd name="T10" fmla="*/ 1 w 316"/>
                <a:gd name="T11" fmla="*/ 1 h 264"/>
                <a:gd name="T12" fmla="*/ 1 w 316"/>
                <a:gd name="T13" fmla="*/ 1 h 264"/>
                <a:gd name="T14" fmla="*/ 1 w 316"/>
                <a:gd name="T15" fmla="*/ 1 h 264"/>
                <a:gd name="T16" fmla="*/ 1 w 316"/>
                <a:gd name="T17" fmla="*/ 1 h 264"/>
                <a:gd name="T18" fmla="*/ 0 w 316"/>
                <a:gd name="T19" fmla="*/ 1 h 264"/>
                <a:gd name="T20" fmla="*/ 1 w 316"/>
                <a:gd name="T21" fmla="*/ 1 h 264"/>
                <a:gd name="T22" fmla="*/ 1 w 316"/>
                <a:gd name="T23" fmla="*/ 1 h 264"/>
                <a:gd name="T24" fmla="*/ 1 w 316"/>
                <a:gd name="T25" fmla="*/ 1 h 264"/>
                <a:gd name="T26" fmla="*/ 1 w 316"/>
                <a:gd name="T27" fmla="*/ 1 h 264"/>
                <a:gd name="T28" fmla="*/ 1 w 316"/>
                <a:gd name="T29" fmla="*/ 1 h 264"/>
                <a:gd name="T30" fmla="*/ 1 w 316"/>
                <a:gd name="T31" fmla="*/ 1 h 264"/>
                <a:gd name="T32" fmla="*/ 1 w 316"/>
                <a:gd name="T33" fmla="*/ 1 h 264"/>
                <a:gd name="T34" fmla="*/ 1 w 316"/>
                <a:gd name="T35" fmla="*/ 1 h 264"/>
                <a:gd name="T36" fmla="*/ 1 w 316"/>
                <a:gd name="T37" fmla="*/ 1 h 264"/>
                <a:gd name="T38" fmla="*/ 1 w 316"/>
                <a:gd name="T39" fmla="*/ 1 h 264"/>
                <a:gd name="T40" fmla="*/ 1 w 316"/>
                <a:gd name="T41" fmla="*/ 1 h 264"/>
                <a:gd name="T42" fmla="*/ 1 w 316"/>
                <a:gd name="T43" fmla="*/ 1 h 264"/>
                <a:gd name="T44" fmla="*/ 1 w 316"/>
                <a:gd name="T45" fmla="*/ 1 h 264"/>
                <a:gd name="T46" fmla="*/ 1 w 316"/>
                <a:gd name="T47" fmla="*/ 1 h 264"/>
                <a:gd name="T48" fmla="*/ 1 w 316"/>
                <a:gd name="T49" fmla="*/ 1 h 264"/>
                <a:gd name="T50" fmla="*/ 1 w 316"/>
                <a:gd name="T51" fmla="*/ 1 h 264"/>
                <a:gd name="T52" fmla="*/ 1 w 316"/>
                <a:gd name="T53" fmla="*/ 1 h 264"/>
                <a:gd name="T54" fmla="*/ 1 w 316"/>
                <a:gd name="T55" fmla="*/ 1 h 264"/>
                <a:gd name="T56" fmla="*/ 1 w 316"/>
                <a:gd name="T57" fmla="*/ 1 h 264"/>
                <a:gd name="T58" fmla="*/ 1 w 316"/>
                <a:gd name="T59" fmla="*/ 1 h 264"/>
                <a:gd name="T60" fmla="*/ 1 w 316"/>
                <a:gd name="T61" fmla="*/ 1 h 264"/>
                <a:gd name="T62" fmla="*/ 1 w 316"/>
                <a:gd name="T63" fmla="*/ 1 h 264"/>
                <a:gd name="T64" fmla="*/ 1 w 316"/>
                <a:gd name="T65" fmla="*/ 1 h 264"/>
                <a:gd name="T66" fmla="*/ 1 w 316"/>
                <a:gd name="T67" fmla="*/ 1 h 264"/>
                <a:gd name="T68" fmla="*/ 1 w 316"/>
                <a:gd name="T69" fmla="*/ 1 h 264"/>
                <a:gd name="T70" fmla="*/ 1 w 316"/>
                <a:gd name="T71" fmla="*/ 1 h 264"/>
                <a:gd name="T72" fmla="*/ 1 w 316"/>
                <a:gd name="T73" fmla="*/ 1 h 264"/>
                <a:gd name="T74" fmla="*/ 1 w 316"/>
                <a:gd name="T75" fmla="*/ 1 h 264"/>
                <a:gd name="T76" fmla="*/ 1 w 316"/>
                <a:gd name="T77" fmla="*/ 1 h 264"/>
                <a:gd name="T78" fmla="*/ 1 w 316"/>
                <a:gd name="T79" fmla="*/ 1 h 264"/>
                <a:gd name="T80" fmla="*/ 1 w 316"/>
                <a:gd name="T81" fmla="*/ 1 h 264"/>
                <a:gd name="T82" fmla="*/ 1 w 316"/>
                <a:gd name="T83" fmla="*/ 0 h 264"/>
                <a:gd name="T84" fmla="*/ 1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"/>
                  </a:moveTo>
                  <a:lnTo>
                    <a:pt x="316" y="213"/>
                  </a:lnTo>
                  <a:lnTo>
                    <a:pt x="280" y="264"/>
                  </a:lnTo>
                  <a:lnTo>
                    <a:pt x="150" y="264"/>
                  </a:lnTo>
                  <a:lnTo>
                    <a:pt x="150" y="260"/>
                  </a:lnTo>
                  <a:lnTo>
                    <a:pt x="147" y="257"/>
                  </a:lnTo>
                  <a:lnTo>
                    <a:pt x="141" y="253"/>
                  </a:lnTo>
                  <a:lnTo>
                    <a:pt x="136" y="249"/>
                  </a:lnTo>
                  <a:lnTo>
                    <a:pt x="114" y="231"/>
                  </a:lnTo>
                  <a:lnTo>
                    <a:pt x="95" y="219"/>
                  </a:lnTo>
                  <a:lnTo>
                    <a:pt x="79" y="209"/>
                  </a:lnTo>
                  <a:lnTo>
                    <a:pt x="67" y="204"/>
                  </a:lnTo>
                  <a:lnTo>
                    <a:pt x="57" y="202"/>
                  </a:lnTo>
                  <a:lnTo>
                    <a:pt x="48" y="202"/>
                  </a:lnTo>
                  <a:lnTo>
                    <a:pt x="43" y="204"/>
                  </a:lnTo>
                  <a:lnTo>
                    <a:pt x="40" y="208"/>
                  </a:lnTo>
                  <a:lnTo>
                    <a:pt x="38" y="213"/>
                  </a:lnTo>
                  <a:lnTo>
                    <a:pt x="38" y="220"/>
                  </a:lnTo>
                  <a:lnTo>
                    <a:pt x="40" y="228"/>
                  </a:lnTo>
                  <a:lnTo>
                    <a:pt x="41" y="233"/>
                  </a:lnTo>
                  <a:lnTo>
                    <a:pt x="45" y="240"/>
                  </a:lnTo>
                  <a:lnTo>
                    <a:pt x="50" y="246"/>
                  </a:lnTo>
                  <a:lnTo>
                    <a:pt x="54" y="249"/>
                  </a:lnTo>
                  <a:lnTo>
                    <a:pt x="59" y="253"/>
                  </a:lnTo>
                  <a:lnTo>
                    <a:pt x="60" y="257"/>
                  </a:lnTo>
                  <a:lnTo>
                    <a:pt x="60" y="264"/>
                  </a:lnTo>
                  <a:lnTo>
                    <a:pt x="16" y="264"/>
                  </a:lnTo>
                  <a:lnTo>
                    <a:pt x="9" y="253"/>
                  </a:lnTo>
                  <a:lnTo>
                    <a:pt x="3" y="242"/>
                  </a:lnTo>
                  <a:lnTo>
                    <a:pt x="0" y="228"/>
                  </a:lnTo>
                  <a:lnTo>
                    <a:pt x="0" y="213"/>
                  </a:lnTo>
                  <a:lnTo>
                    <a:pt x="2" y="195"/>
                  </a:lnTo>
                  <a:lnTo>
                    <a:pt x="3" y="184"/>
                  </a:lnTo>
                  <a:lnTo>
                    <a:pt x="9" y="173"/>
                  </a:lnTo>
                  <a:lnTo>
                    <a:pt x="16" y="160"/>
                  </a:lnTo>
                  <a:lnTo>
                    <a:pt x="26" y="151"/>
                  </a:lnTo>
                  <a:lnTo>
                    <a:pt x="35" y="144"/>
                  </a:lnTo>
                  <a:lnTo>
                    <a:pt x="41" y="140"/>
                  </a:lnTo>
                  <a:lnTo>
                    <a:pt x="52" y="140"/>
                  </a:lnTo>
                  <a:lnTo>
                    <a:pt x="64" y="142"/>
                  </a:lnTo>
                  <a:lnTo>
                    <a:pt x="79" y="148"/>
                  </a:lnTo>
                  <a:lnTo>
                    <a:pt x="93" y="157"/>
                  </a:lnTo>
                  <a:lnTo>
                    <a:pt x="107" y="168"/>
                  </a:lnTo>
                  <a:lnTo>
                    <a:pt x="123" y="178"/>
                  </a:lnTo>
                  <a:lnTo>
                    <a:pt x="128" y="184"/>
                  </a:lnTo>
                  <a:lnTo>
                    <a:pt x="135" y="188"/>
                  </a:lnTo>
                  <a:lnTo>
                    <a:pt x="147" y="197"/>
                  </a:lnTo>
                  <a:lnTo>
                    <a:pt x="159" y="206"/>
                  </a:lnTo>
                  <a:lnTo>
                    <a:pt x="173" y="211"/>
                  </a:lnTo>
                  <a:lnTo>
                    <a:pt x="185" y="217"/>
                  </a:lnTo>
                  <a:lnTo>
                    <a:pt x="197" y="219"/>
                  </a:lnTo>
                  <a:lnTo>
                    <a:pt x="209" y="220"/>
                  </a:lnTo>
                  <a:lnTo>
                    <a:pt x="219" y="219"/>
                  </a:lnTo>
                  <a:lnTo>
                    <a:pt x="229" y="217"/>
                  </a:lnTo>
                  <a:lnTo>
                    <a:pt x="240" y="213"/>
                  </a:lnTo>
                  <a:lnTo>
                    <a:pt x="248" y="206"/>
                  </a:lnTo>
                  <a:lnTo>
                    <a:pt x="257" y="198"/>
                  </a:lnTo>
                  <a:lnTo>
                    <a:pt x="264" y="191"/>
                  </a:lnTo>
                  <a:lnTo>
                    <a:pt x="269" y="180"/>
                  </a:lnTo>
                  <a:lnTo>
                    <a:pt x="273" y="168"/>
                  </a:lnTo>
                  <a:lnTo>
                    <a:pt x="274" y="155"/>
                  </a:lnTo>
                  <a:lnTo>
                    <a:pt x="274" y="140"/>
                  </a:lnTo>
                  <a:lnTo>
                    <a:pt x="273" y="117"/>
                  </a:lnTo>
                  <a:lnTo>
                    <a:pt x="267" y="102"/>
                  </a:lnTo>
                  <a:lnTo>
                    <a:pt x="261" y="91"/>
                  </a:lnTo>
                  <a:lnTo>
                    <a:pt x="250" y="82"/>
                  </a:lnTo>
                  <a:lnTo>
                    <a:pt x="238" y="73"/>
                  </a:lnTo>
                  <a:lnTo>
                    <a:pt x="226" y="67"/>
                  </a:lnTo>
                  <a:lnTo>
                    <a:pt x="216" y="66"/>
                  </a:lnTo>
                  <a:lnTo>
                    <a:pt x="205" y="64"/>
                  </a:lnTo>
                  <a:lnTo>
                    <a:pt x="195" y="64"/>
                  </a:lnTo>
                  <a:lnTo>
                    <a:pt x="185" y="67"/>
                  </a:lnTo>
                  <a:lnTo>
                    <a:pt x="174" y="73"/>
                  </a:lnTo>
                  <a:lnTo>
                    <a:pt x="164" y="78"/>
                  </a:lnTo>
                  <a:lnTo>
                    <a:pt x="154" y="89"/>
                  </a:lnTo>
                  <a:lnTo>
                    <a:pt x="148" y="106"/>
                  </a:lnTo>
                  <a:lnTo>
                    <a:pt x="147" y="120"/>
                  </a:lnTo>
                  <a:lnTo>
                    <a:pt x="150" y="135"/>
                  </a:lnTo>
                  <a:lnTo>
                    <a:pt x="154" y="146"/>
                  </a:lnTo>
                  <a:lnTo>
                    <a:pt x="157" y="157"/>
                  </a:lnTo>
                  <a:lnTo>
                    <a:pt x="155" y="158"/>
                  </a:lnTo>
                  <a:lnTo>
                    <a:pt x="154" y="162"/>
                  </a:lnTo>
                  <a:lnTo>
                    <a:pt x="150" y="164"/>
                  </a:lnTo>
                  <a:lnTo>
                    <a:pt x="147" y="164"/>
                  </a:lnTo>
                  <a:lnTo>
                    <a:pt x="143" y="164"/>
                  </a:lnTo>
                  <a:lnTo>
                    <a:pt x="135" y="162"/>
                  </a:lnTo>
                  <a:lnTo>
                    <a:pt x="129" y="160"/>
                  </a:lnTo>
                  <a:lnTo>
                    <a:pt x="124" y="157"/>
                  </a:lnTo>
                  <a:lnTo>
                    <a:pt x="119" y="153"/>
                  </a:lnTo>
                  <a:lnTo>
                    <a:pt x="110" y="137"/>
                  </a:lnTo>
                  <a:lnTo>
                    <a:pt x="104" y="120"/>
                  </a:lnTo>
                  <a:lnTo>
                    <a:pt x="98" y="104"/>
                  </a:lnTo>
                  <a:lnTo>
                    <a:pt x="91" y="87"/>
                  </a:lnTo>
                  <a:lnTo>
                    <a:pt x="83" y="86"/>
                  </a:lnTo>
                  <a:lnTo>
                    <a:pt x="74" y="84"/>
                  </a:lnTo>
                  <a:lnTo>
                    <a:pt x="62" y="80"/>
                  </a:lnTo>
                  <a:lnTo>
                    <a:pt x="41" y="73"/>
                  </a:lnTo>
                  <a:lnTo>
                    <a:pt x="36" y="69"/>
                  </a:lnTo>
                  <a:lnTo>
                    <a:pt x="28" y="60"/>
                  </a:lnTo>
                  <a:lnTo>
                    <a:pt x="21" y="51"/>
                  </a:lnTo>
                  <a:lnTo>
                    <a:pt x="14" y="44"/>
                  </a:lnTo>
                  <a:lnTo>
                    <a:pt x="10" y="35"/>
                  </a:lnTo>
                  <a:lnTo>
                    <a:pt x="5" y="20"/>
                  </a:lnTo>
                  <a:lnTo>
                    <a:pt x="3" y="15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9" y="6"/>
                  </a:lnTo>
                  <a:lnTo>
                    <a:pt x="16" y="9"/>
                  </a:lnTo>
                  <a:lnTo>
                    <a:pt x="22" y="13"/>
                  </a:lnTo>
                  <a:lnTo>
                    <a:pt x="31" y="16"/>
                  </a:lnTo>
                  <a:lnTo>
                    <a:pt x="36" y="16"/>
                  </a:lnTo>
                  <a:lnTo>
                    <a:pt x="48" y="22"/>
                  </a:lnTo>
                  <a:lnTo>
                    <a:pt x="59" y="24"/>
                  </a:lnTo>
                  <a:lnTo>
                    <a:pt x="69" y="24"/>
                  </a:lnTo>
                  <a:lnTo>
                    <a:pt x="79" y="24"/>
                  </a:lnTo>
                  <a:lnTo>
                    <a:pt x="97" y="22"/>
                  </a:lnTo>
                  <a:lnTo>
                    <a:pt x="116" y="20"/>
                  </a:lnTo>
                  <a:lnTo>
                    <a:pt x="135" y="16"/>
                  </a:lnTo>
                  <a:lnTo>
                    <a:pt x="152" y="9"/>
                  </a:lnTo>
                  <a:lnTo>
                    <a:pt x="160" y="4"/>
                  </a:lnTo>
                  <a:lnTo>
                    <a:pt x="171" y="2"/>
                  </a:lnTo>
                  <a:lnTo>
                    <a:pt x="179" y="0"/>
                  </a:lnTo>
                  <a:lnTo>
                    <a:pt x="190" y="0"/>
                  </a:lnTo>
                  <a:lnTo>
                    <a:pt x="211" y="0"/>
                  </a:lnTo>
                  <a:lnTo>
                    <a:pt x="229" y="4"/>
                  </a:lnTo>
                  <a:lnTo>
                    <a:pt x="266" y="15"/>
                  </a:lnTo>
                  <a:lnTo>
                    <a:pt x="290" y="22"/>
                  </a:lnTo>
                  <a:lnTo>
                    <a:pt x="304" y="13"/>
                  </a:lnTo>
                  <a:lnTo>
                    <a:pt x="316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5" name="Freeform 36"/>
            <p:cNvSpPr>
              <a:spLocks/>
            </p:cNvSpPr>
            <p:nvPr/>
          </p:nvSpPr>
          <p:spPr bwMode="auto">
            <a:xfrm rot="-5400000">
              <a:off x="553" y="2048"/>
              <a:ext cx="182" cy="131"/>
            </a:xfrm>
            <a:custGeom>
              <a:avLst/>
              <a:gdLst>
                <a:gd name="T0" fmla="*/ 1 w 316"/>
                <a:gd name="T1" fmla="*/ 0 h 264"/>
                <a:gd name="T2" fmla="*/ 1 w 316"/>
                <a:gd name="T3" fmla="*/ 0 h 264"/>
                <a:gd name="T4" fmla="*/ 1 w 316"/>
                <a:gd name="T5" fmla="*/ 0 h 264"/>
                <a:gd name="T6" fmla="*/ 1 w 316"/>
                <a:gd name="T7" fmla="*/ 0 h 264"/>
                <a:gd name="T8" fmla="*/ 1 w 316"/>
                <a:gd name="T9" fmla="*/ 0 h 264"/>
                <a:gd name="T10" fmla="*/ 1 w 316"/>
                <a:gd name="T11" fmla="*/ 0 h 264"/>
                <a:gd name="T12" fmla="*/ 1 w 316"/>
                <a:gd name="T13" fmla="*/ 0 h 264"/>
                <a:gd name="T14" fmla="*/ 1 w 316"/>
                <a:gd name="T15" fmla="*/ 0 h 264"/>
                <a:gd name="T16" fmla="*/ 1 w 316"/>
                <a:gd name="T17" fmla="*/ 0 h 264"/>
                <a:gd name="T18" fmla="*/ 1 w 316"/>
                <a:gd name="T19" fmla="*/ 0 h 264"/>
                <a:gd name="T20" fmla="*/ 1 w 316"/>
                <a:gd name="T21" fmla="*/ 0 h 264"/>
                <a:gd name="T22" fmla="*/ 1 w 316"/>
                <a:gd name="T23" fmla="*/ 0 h 264"/>
                <a:gd name="T24" fmla="*/ 1 w 316"/>
                <a:gd name="T25" fmla="*/ 0 h 264"/>
                <a:gd name="T26" fmla="*/ 1 w 316"/>
                <a:gd name="T27" fmla="*/ 0 h 264"/>
                <a:gd name="T28" fmla="*/ 1 w 316"/>
                <a:gd name="T29" fmla="*/ 0 h 264"/>
                <a:gd name="T30" fmla="*/ 1 w 316"/>
                <a:gd name="T31" fmla="*/ 0 h 264"/>
                <a:gd name="T32" fmla="*/ 1 w 316"/>
                <a:gd name="T33" fmla="*/ 0 h 264"/>
                <a:gd name="T34" fmla="*/ 1 w 316"/>
                <a:gd name="T35" fmla="*/ 0 h 264"/>
                <a:gd name="T36" fmla="*/ 1 w 316"/>
                <a:gd name="T37" fmla="*/ 0 h 264"/>
                <a:gd name="T38" fmla="*/ 1 w 316"/>
                <a:gd name="T39" fmla="*/ 0 h 264"/>
                <a:gd name="T40" fmla="*/ 1 w 316"/>
                <a:gd name="T41" fmla="*/ 0 h 264"/>
                <a:gd name="T42" fmla="*/ 1 w 316"/>
                <a:gd name="T43" fmla="*/ 0 h 264"/>
                <a:gd name="T44" fmla="*/ 1 w 316"/>
                <a:gd name="T45" fmla="*/ 0 h 264"/>
                <a:gd name="T46" fmla="*/ 1 w 316"/>
                <a:gd name="T47" fmla="*/ 0 h 264"/>
                <a:gd name="T48" fmla="*/ 1 w 316"/>
                <a:gd name="T49" fmla="*/ 0 h 264"/>
                <a:gd name="T50" fmla="*/ 1 w 316"/>
                <a:gd name="T51" fmla="*/ 0 h 264"/>
                <a:gd name="T52" fmla="*/ 1 w 316"/>
                <a:gd name="T53" fmla="*/ 0 h 264"/>
                <a:gd name="T54" fmla="*/ 1 w 316"/>
                <a:gd name="T55" fmla="*/ 0 h 264"/>
                <a:gd name="T56" fmla="*/ 1 w 316"/>
                <a:gd name="T57" fmla="*/ 0 h 264"/>
                <a:gd name="T58" fmla="*/ 1 w 316"/>
                <a:gd name="T59" fmla="*/ 0 h 264"/>
                <a:gd name="T60" fmla="*/ 1 w 316"/>
                <a:gd name="T61" fmla="*/ 0 h 264"/>
                <a:gd name="T62" fmla="*/ 1 w 316"/>
                <a:gd name="T63" fmla="*/ 0 h 264"/>
                <a:gd name="T64" fmla="*/ 1 w 316"/>
                <a:gd name="T65" fmla="*/ 0 h 264"/>
                <a:gd name="T66" fmla="*/ 1 w 316"/>
                <a:gd name="T67" fmla="*/ 0 h 264"/>
                <a:gd name="T68" fmla="*/ 1 w 316"/>
                <a:gd name="T69" fmla="*/ 0 h 264"/>
                <a:gd name="T70" fmla="*/ 1 w 316"/>
                <a:gd name="T71" fmla="*/ 0 h 264"/>
                <a:gd name="T72" fmla="*/ 1 w 316"/>
                <a:gd name="T73" fmla="*/ 0 h 264"/>
                <a:gd name="T74" fmla="*/ 1 w 316"/>
                <a:gd name="T75" fmla="*/ 0 h 264"/>
                <a:gd name="T76" fmla="*/ 1 w 316"/>
                <a:gd name="T77" fmla="*/ 0 h 264"/>
                <a:gd name="T78" fmla="*/ 1 w 316"/>
                <a:gd name="T79" fmla="*/ 0 h 264"/>
                <a:gd name="T80" fmla="*/ 1 w 316"/>
                <a:gd name="T81" fmla="*/ 0 h 264"/>
                <a:gd name="T82" fmla="*/ 1 w 316"/>
                <a:gd name="T83" fmla="*/ 0 h 264"/>
                <a:gd name="T84" fmla="*/ 0 w 316"/>
                <a:gd name="T85" fmla="*/ 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62"/>
                  </a:moveTo>
                  <a:lnTo>
                    <a:pt x="0" y="51"/>
                  </a:lnTo>
                  <a:lnTo>
                    <a:pt x="36" y="0"/>
                  </a:lnTo>
                  <a:lnTo>
                    <a:pt x="164" y="0"/>
                  </a:lnTo>
                  <a:lnTo>
                    <a:pt x="166" y="4"/>
                  </a:lnTo>
                  <a:lnTo>
                    <a:pt x="167" y="7"/>
                  </a:lnTo>
                  <a:lnTo>
                    <a:pt x="173" y="11"/>
                  </a:lnTo>
                  <a:lnTo>
                    <a:pt x="180" y="16"/>
                  </a:lnTo>
                  <a:lnTo>
                    <a:pt x="200" y="33"/>
                  </a:lnTo>
                  <a:lnTo>
                    <a:pt x="219" y="46"/>
                  </a:lnTo>
                  <a:lnTo>
                    <a:pt x="235" y="55"/>
                  </a:lnTo>
                  <a:lnTo>
                    <a:pt x="249" y="60"/>
                  </a:lnTo>
                  <a:lnTo>
                    <a:pt x="259" y="62"/>
                  </a:lnTo>
                  <a:lnTo>
                    <a:pt x="266" y="62"/>
                  </a:lnTo>
                  <a:lnTo>
                    <a:pt x="271" y="60"/>
                  </a:lnTo>
                  <a:lnTo>
                    <a:pt x="274" y="55"/>
                  </a:lnTo>
                  <a:lnTo>
                    <a:pt x="276" y="49"/>
                  </a:lnTo>
                  <a:lnTo>
                    <a:pt x="276" y="44"/>
                  </a:lnTo>
                  <a:lnTo>
                    <a:pt x="276" y="36"/>
                  </a:lnTo>
                  <a:lnTo>
                    <a:pt x="273" y="31"/>
                  </a:lnTo>
                  <a:lnTo>
                    <a:pt x="269" y="24"/>
                  </a:lnTo>
                  <a:lnTo>
                    <a:pt x="266" y="18"/>
                  </a:lnTo>
                  <a:lnTo>
                    <a:pt x="261" y="15"/>
                  </a:lnTo>
                  <a:lnTo>
                    <a:pt x="257" y="13"/>
                  </a:lnTo>
                  <a:lnTo>
                    <a:pt x="255" y="5"/>
                  </a:lnTo>
                  <a:lnTo>
                    <a:pt x="255" y="0"/>
                  </a:lnTo>
                  <a:lnTo>
                    <a:pt x="299" y="0"/>
                  </a:lnTo>
                  <a:lnTo>
                    <a:pt x="305" y="11"/>
                  </a:lnTo>
                  <a:lnTo>
                    <a:pt x="311" y="24"/>
                  </a:lnTo>
                  <a:lnTo>
                    <a:pt x="314" y="36"/>
                  </a:lnTo>
                  <a:lnTo>
                    <a:pt x="316" y="51"/>
                  </a:lnTo>
                  <a:lnTo>
                    <a:pt x="314" y="69"/>
                  </a:lnTo>
                  <a:lnTo>
                    <a:pt x="311" y="80"/>
                  </a:lnTo>
                  <a:lnTo>
                    <a:pt x="307" y="93"/>
                  </a:lnTo>
                  <a:lnTo>
                    <a:pt x="299" y="104"/>
                  </a:lnTo>
                  <a:lnTo>
                    <a:pt x="290" y="113"/>
                  </a:lnTo>
                  <a:lnTo>
                    <a:pt x="281" y="118"/>
                  </a:lnTo>
                  <a:lnTo>
                    <a:pt x="273" y="122"/>
                  </a:lnTo>
                  <a:lnTo>
                    <a:pt x="264" y="124"/>
                  </a:lnTo>
                  <a:lnTo>
                    <a:pt x="250" y="122"/>
                  </a:lnTo>
                  <a:lnTo>
                    <a:pt x="236" y="116"/>
                  </a:lnTo>
                  <a:lnTo>
                    <a:pt x="223" y="107"/>
                  </a:lnTo>
                  <a:lnTo>
                    <a:pt x="207" y="96"/>
                  </a:lnTo>
                  <a:lnTo>
                    <a:pt x="192" y="86"/>
                  </a:lnTo>
                  <a:lnTo>
                    <a:pt x="188" y="80"/>
                  </a:lnTo>
                  <a:lnTo>
                    <a:pt x="181" y="76"/>
                  </a:lnTo>
                  <a:lnTo>
                    <a:pt x="169" y="66"/>
                  </a:lnTo>
                  <a:lnTo>
                    <a:pt x="155" y="58"/>
                  </a:lnTo>
                  <a:lnTo>
                    <a:pt x="143" y="51"/>
                  </a:lnTo>
                  <a:lnTo>
                    <a:pt x="131" y="47"/>
                  </a:lnTo>
                  <a:lnTo>
                    <a:pt x="119" y="46"/>
                  </a:lnTo>
                  <a:lnTo>
                    <a:pt x="107" y="44"/>
                  </a:lnTo>
                  <a:lnTo>
                    <a:pt x="95" y="46"/>
                  </a:lnTo>
                  <a:lnTo>
                    <a:pt x="85" y="47"/>
                  </a:lnTo>
                  <a:lnTo>
                    <a:pt x="74" y="51"/>
                  </a:lnTo>
                  <a:lnTo>
                    <a:pt x="66" y="58"/>
                  </a:lnTo>
                  <a:lnTo>
                    <a:pt x="59" y="66"/>
                  </a:lnTo>
                  <a:lnTo>
                    <a:pt x="52" y="73"/>
                  </a:lnTo>
                  <a:lnTo>
                    <a:pt x="47" y="84"/>
                  </a:lnTo>
                  <a:lnTo>
                    <a:pt x="43" y="96"/>
                  </a:lnTo>
                  <a:lnTo>
                    <a:pt x="41" y="109"/>
                  </a:lnTo>
                  <a:lnTo>
                    <a:pt x="41" y="124"/>
                  </a:lnTo>
                  <a:lnTo>
                    <a:pt x="41" y="147"/>
                  </a:lnTo>
                  <a:lnTo>
                    <a:pt x="47" y="162"/>
                  </a:lnTo>
                  <a:lnTo>
                    <a:pt x="55" y="173"/>
                  </a:lnTo>
                  <a:lnTo>
                    <a:pt x="66" y="184"/>
                  </a:lnTo>
                  <a:lnTo>
                    <a:pt x="78" y="191"/>
                  </a:lnTo>
                  <a:lnTo>
                    <a:pt x="88" y="197"/>
                  </a:lnTo>
                  <a:lnTo>
                    <a:pt x="98" y="200"/>
                  </a:lnTo>
                  <a:lnTo>
                    <a:pt x="110" y="200"/>
                  </a:lnTo>
                  <a:lnTo>
                    <a:pt x="121" y="200"/>
                  </a:lnTo>
                  <a:lnTo>
                    <a:pt x="131" y="197"/>
                  </a:lnTo>
                  <a:lnTo>
                    <a:pt x="142" y="191"/>
                  </a:lnTo>
                  <a:lnTo>
                    <a:pt x="152" y="184"/>
                  </a:lnTo>
                  <a:lnTo>
                    <a:pt x="162" y="175"/>
                  </a:lnTo>
                  <a:lnTo>
                    <a:pt x="166" y="158"/>
                  </a:lnTo>
                  <a:lnTo>
                    <a:pt x="167" y="142"/>
                  </a:lnTo>
                  <a:lnTo>
                    <a:pt x="164" y="129"/>
                  </a:lnTo>
                  <a:lnTo>
                    <a:pt x="162" y="118"/>
                  </a:lnTo>
                  <a:lnTo>
                    <a:pt x="159" y="109"/>
                  </a:lnTo>
                  <a:lnTo>
                    <a:pt x="161" y="106"/>
                  </a:lnTo>
                  <a:lnTo>
                    <a:pt x="162" y="102"/>
                  </a:lnTo>
                  <a:lnTo>
                    <a:pt x="164" y="100"/>
                  </a:lnTo>
                  <a:lnTo>
                    <a:pt x="167" y="98"/>
                  </a:lnTo>
                  <a:lnTo>
                    <a:pt x="171" y="98"/>
                  </a:lnTo>
                  <a:lnTo>
                    <a:pt x="180" y="100"/>
                  </a:lnTo>
                  <a:lnTo>
                    <a:pt x="186" y="104"/>
                  </a:lnTo>
                  <a:lnTo>
                    <a:pt x="190" y="107"/>
                  </a:lnTo>
                  <a:lnTo>
                    <a:pt x="195" y="113"/>
                  </a:lnTo>
                  <a:lnTo>
                    <a:pt x="205" y="127"/>
                  </a:lnTo>
                  <a:lnTo>
                    <a:pt x="211" y="144"/>
                  </a:lnTo>
                  <a:lnTo>
                    <a:pt x="217" y="160"/>
                  </a:lnTo>
                  <a:lnTo>
                    <a:pt x="224" y="178"/>
                  </a:lnTo>
                  <a:lnTo>
                    <a:pt x="231" y="178"/>
                  </a:lnTo>
                  <a:lnTo>
                    <a:pt x="240" y="180"/>
                  </a:lnTo>
                  <a:lnTo>
                    <a:pt x="254" y="182"/>
                  </a:lnTo>
                  <a:lnTo>
                    <a:pt x="273" y="189"/>
                  </a:lnTo>
                  <a:lnTo>
                    <a:pt x="286" y="204"/>
                  </a:lnTo>
                  <a:lnTo>
                    <a:pt x="300" y="220"/>
                  </a:lnTo>
                  <a:lnTo>
                    <a:pt x="305" y="229"/>
                  </a:lnTo>
                  <a:lnTo>
                    <a:pt x="311" y="244"/>
                  </a:lnTo>
                  <a:lnTo>
                    <a:pt x="312" y="249"/>
                  </a:lnTo>
                  <a:lnTo>
                    <a:pt x="312" y="255"/>
                  </a:lnTo>
                  <a:lnTo>
                    <a:pt x="311" y="257"/>
                  </a:lnTo>
                  <a:lnTo>
                    <a:pt x="311" y="258"/>
                  </a:lnTo>
                  <a:lnTo>
                    <a:pt x="309" y="258"/>
                  </a:lnTo>
                  <a:lnTo>
                    <a:pt x="307" y="258"/>
                  </a:lnTo>
                  <a:lnTo>
                    <a:pt x="299" y="255"/>
                  </a:lnTo>
                  <a:lnTo>
                    <a:pt x="293" y="249"/>
                  </a:lnTo>
                  <a:lnTo>
                    <a:pt x="285" y="248"/>
                  </a:lnTo>
                  <a:lnTo>
                    <a:pt x="278" y="248"/>
                  </a:lnTo>
                  <a:lnTo>
                    <a:pt x="267" y="242"/>
                  </a:lnTo>
                  <a:lnTo>
                    <a:pt x="255" y="240"/>
                  </a:lnTo>
                  <a:lnTo>
                    <a:pt x="245" y="240"/>
                  </a:lnTo>
                  <a:lnTo>
                    <a:pt x="235" y="238"/>
                  </a:lnTo>
                  <a:lnTo>
                    <a:pt x="217" y="242"/>
                  </a:lnTo>
                  <a:lnTo>
                    <a:pt x="198" y="244"/>
                  </a:lnTo>
                  <a:lnTo>
                    <a:pt x="181" y="248"/>
                  </a:lnTo>
                  <a:lnTo>
                    <a:pt x="164" y="255"/>
                  </a:lnTo>
                  <a:lnTo>
                    <a:pt x="154" y="258"/>
                  </a:lnTo>
                  <a:lnTo>
                    <a:pt x="145" y="262"/>
                  </a:lnTo>
                  <a:lnTo>
                    <a:pt x="135" y="264"/>
                  </a:lnTo>
                  <a:lnTo>
                    <a:pt x="126" y="264"/>
                  </a:lnTo>
                  <a:lnTo>
                    <a:pt x="105" y="264"/>
                  </a:lnTo>
                  <a:lnTo>
                    <a:pt x="85" y="260"/>
                  </a:lnTo>
                  <a:lnTo>
                    <a:pt x="50" y="249"/>
                  </a:lnTo>
                  <a:lnTo>
                    <a:pt x="24" y="242"/>
                  </a:lnTo>
                  <a:lnTo>
                    <a:pt x="12" y="24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6" name="Freeform 37"/>
            <p:cNvSpPr>
              <a:spLocks/>
            </p:cNvSpPr>
            <p:nvPr/>
          </p:nvSpPr>
          <p:spPr bwMode="auto">
            <a:xfrm rot="-5400000">
              <a:off x="421" y="2048"/>
              <a:ext cx="182" cy="132"/>
            </a:xfrm>
            <a:custGeom>
              <a:avLst/>
              <a:gdLst>
                <a:gd name="T0" fmla="*/ 1 w 316"/>
                <a:gd name="T1" fmla="*/ 1 h 264"/>
                <a:gd name="T2" fmla="*/ 1 w 316"/>
                <a:gd name="T3" fmla="*/ 1 h 264"/>
                <a:gd name="T4" fmla="*/ 1 w 316"/>
                <a:gd name="T5" fmla="*/ 1 h 264"/>
                <a:gd name="T6" fmla="*/ 1 w 316"/>
                <a:gd name="T7" fmla="*/ 1 h 264"/>
                <a:gd name="T8" fmla="*/ 1 w 316"/>
                <a:gd name="T9" fmla="*/ 1 h 264"/>
                <a:gd name="T10" fmla="*/ 1 w 316"/>
                <a:gd name="T11" fmla="*/ 1 h 264"/>
                <a:gd name="T12" fmla="*/ 1 w 316"/>
                <a:gd name="T13" fmla="*/ 1 h 264"/>
                <a:gd name="T14" fmla="*/ 1 w 316"/>
                <a:gd name="T15" fmla="*/ 1 h 264"/>
                <a:gd name="T16" fmla="*/ 1 w 316"/>
                <a:gd name="T17" fmla="*/ 1 h 264"/>
                <a:gd name="T18" fmla="*/ 1 w 316"/>
                <a:gd name="T19" fmla="*/ 1 h 264"/>
                <a:gd name="T20" fmla="*/ 1 w 316"/>
                <a:gd name="T21" fmla="*/ 1 h 264"/>
                <a:gd name="T22" fmla="*/ 1 w 316"/>
                <a:gd name="T23" fmla="*/ 1 h 264"/>
                <a:gd name="T24" fmla="*/ 1 w 316"/>
                <a:gd name="T25" fmla="*/ 1 h 264"/>
                <a:gd name="T26" fmla="*/ 1 w 316"/>
                <a:gd name="T27" fmla="*/ 1 h 264"/>
                <a:gd name="T28" fmla="*/ 1 w 316"/>
                <a:gd name="T29" fmla="*/ 1 h 264"/>
                <a:gd name="T30" fmla="*/ 1 w 316"/>
                <a:gd name="T31" fmla="*/ 1 h 264"/>
                <a:gd name="T32" fmla="*/ 1 w 316"/>
                <a:gd name="T33" fmla="*/ 1 h 264"/>
                <a:gd name="T34" fmla="*/ 1 w 316"/>
                <a:gd name="T35" fmla="*/ 1 h 264"/>
                <a:gd name="T36" fmla="*/ 1 w 316"/>
                <a:gd name="T37" fmla="*/ 1 h 264"/>
                <a:gd name="T38" fmla="*/ 1 w 316"/>
                <a:gd name="T39" fmla="*/ 1 h 264"/>
                <a:gd name="T40" fmla="*/ 1 w 316"/>
                <a:gd name="T41" fmla="*/ 1 h 264"/>
                <a:gd name="T42" fmla="*/ 1 w 316"/>
                <a:gd name="T43" fmla="*/ 1 h 264"/>
                <a:gd name="T44" fmla="*/ 1 w 316"/>
                <a:gd name="T45" fmla="*/ 1 h 264"/>
                <a:gd name="T46" fmla="*/ 1 w 316"/>
                <a:gd name="T47" fmla="*/ 1 h 264"/>
                <a:gd name="T48" fmla="*/ 1 w 316"/>
                <a:gd name="T49" fmla="*/ 1 h 264"/>
                <a:gd name="T50" fmla="*/ 1 w 316"/>
                <a:gd name="T51" fmla="*/ 1 h 264"/>
                <a:gd name="T52" fmla="*/ 1 w 316"/>
                <a:gd name="T53" fmla="*/ 1 h 264"/>
                <a:gd name="T54" fmla="*/ 1 w 316"/>
                <a:gd name="T55" fmla="*/ 1 h 264"/>
                <a:gd name="T56" fmla="*/ 1 w 316"/>
                <a:gd name="T57" fmla="*/ 1 h 264"/>
                <a:gd name="T58" fmla="*/ 1 w 316"/>
                <a:gd name="T59" fmla="*/ 1 h 264"/>
                <a:gd name="T60" fmla="*/ 1 w 316"/>
                <a:gd name="T61" fmla="*/ 1 h 264"/>
                <a:gd name="T62" fmla="*/ 1 w 316"/>
                <a:gd name="T63" fmla="*/ 1 h 264"/>
                <a:gd name="T64" fmla="*/ 1 w 316"/>
                <a:gd name="T65" fmla="*/ 1 h 264"/>
                <a:gd name="T66" fmla="*/ 1 w 316"/>
                <a:gd name="T67" fmla="*/ 1 h 264"/>
                <a:gd name="T68" fmla="*/ 1 w 316"/>
                <a:gd name="T69" fmla="*/ 1 h 264"/>
                <a:gd name="T70" fmla="*/ 1 w 316"/>
                <a:gd name="T71" fmla="*/ 1 h 264"/>
                <a:gd name="T72" fmla="*/ 1 w 316"/>
                <a:gd name="T73" fmla="*/ 1 h 264"/>
                <a:gd name="T74" fmla="*/ 1 w 316"/>
                <a:gd name="T75" fmla="*/ 1 h 264"/>
                <a:gd name="T76" fmla="*/ 1 w 316"/>
                <a:gd name="T77" fmla="*/ 1 h 264"/>
                <a:gd name="T78" fmla="*/ 1 w 316"/>
                <a:gd name="T79" fmla="*/ 1 h 264"/>
                <a:gd name="T80" fmla="*/ 1 w 316"/>
                <a:gd name="T81" fmla="*/ 1 h 264"/>
                <a:gd name="T82" fmla="*/ 1 w 316"/>
                <a:gd name="T83" fmla="*/ 0 h 264"/>
                <a:gd name="T84" fmla="*/ 1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"/>
                  </a:moveTo>
                  <a:lnTo>
                    <a:pt x="0" y="213"/>
                  </a:lnTo>
                  <a:lnTo>
                    <a:pt x="36" y="264"/>
                  </a:lnTo>
                  <a:lnTo>
                    <a:pt x="164" y="264"/>
                  </a:lnTo>
                  <a:lnTo>
                    <a:pt x="166" y="260"/>
                  </a:lnTo>
                  <a:lnTo>
                    <a:pt x="167" y="257"/>
                  </a:lnTo>
                  <a:lnTo>
                    <a:pt x="173" y="253"/>
                  </a:lnTo>
                  <a:lnTo>
                    <a:pt x="180" y="249"/>
                  </a:lnTo>
                  <a:lnTo>
                    <a:pt x="200" y="231"/>
                  </a:lnTo>
                  <a:lnTo>
                    <a:pt x="219" y="219"/>
                  </a:lnTo>
                  <a:lnTo>
                    <a:pt x="235" y="209"/>
                  </a:lnTo>
                  <a:lnTo>
                    <a:pt x="249" y="204"/>
                  </a:lnTo>
                  <a:lnTo>
                    <a:pt x="259" y="202"/>
                  </a:lnTo>
                  <a:lnTo>
                    <a:pt x="266" y="202"/>
                  </a:lnTo>
                  <a:lnTo>
                    <a:pt x="271" y="204"/>
                  </a:lnTo>
                  <a:lnTo>
                    <a:pt x="274" y="208"/>
                  </a:lnTo>
                  <a:lnTo>
                    <a:pt x="276" y="213"/>
                  </a:lnTo>
                  <a:lnTo>
                    <a:pt x="276" y="220"/>
                  </a:lnTo>
                  <a:lnTo>
                    <a:pt x="276" y="228"/>
                  </a:lnTo>
                  <a:lnTo>
                    <a:pt x="273" y="233"/>
                  </a:lnTo>
                  <a:lnTo>
                    <a:pt x="269" y="240"/>
                  </a:lnTo>
                  <a:lnTo>
                    <a:pt x="266" y="246"/>
                  </a:lnTo>
                  <a:lnTo>
                    <a:pt x="261" y="249"/>
                  </a:lnTo>
                  <a:lnTo>
                    <a:pt x="257" y="253"/>
                  </a:lnTo>
                  <a:lnTo>
                    <a:pt x="254" y="257"/>
                  </a:lnTo>
                  <a:lnTo>
                    <a:pt x="255" y="264"/>
                  </a:lnTo>
                  <a:lnTo>
                    <a:pt x="300" y="264"/>
                  </a:lnTo>
                  <a:lnTo>
                    <a:pt x="305" y="253"/>
                  </a:lnTo>
                  <a:lnTo>
                    <a:pt x="311" y="242"/>
                  </a:lnTo>
                  <a:lnTo>
                    <a:pt x="314" y="228"/>
                  </a:lnTo>
                  <a:lnTo>
                    <a:pt x="316" y="213"/>
                  </a:lnTo>
                  <a:lnTo>
                    <a:pt x="314" y="195"/>
                  </a:lnTo>
                  <a:lnTo>
                    <a:pt x="311" y="184"/>
                  </a:lnTo>
                  <a:lnTo>
                    <a:pt x="307" y="173"/>
                  </a:lnTo>
                  <a:lnTo>
                    <a:pt x="299" y="160"/>
                  </a:lnTo>
                  <a:lnTo>
                    <a:pt x="290" y="151"/>
                  </a:lnTo>
                  <a:lnTo>
                    <a:pt x="281" y="144"/>
                  </a:lnTo>
                  <a:lnTo>
                    <a:pt x="273" y="140"/>
                  </a:lnTo>
                  <a:lnTo>
                    <a:pt x="264" y="140"/>
                  </a:lnTo>
                  <a:lnTo>
                    <a:pt x="250" y="142"/>
                  </a:lnTo>
                  <a:lnTo>
                    <a:pt x="236" y="148"/>
                  </a:lnTo>
                  <a:lnTo>
                    <a:pt x="223" y="157"/>
                  </a:lnTo>
                  <a:lnTo>
                    <a:pt x="207" y="168"/>
                  </a:lnTo>
                  <a:lnTo>
                    <a:pt x="192" y="178"/>
                  </a:lnTo>
                  <a:lnTo>
                    <a:pt x="188" y="184"/>
                  </a:lnTo>
                  <a:lnTo>
                    <a:pt x="181" y="188"/>
                  </a:lnTo>
                  <a:lnTo>
                    <a:pt x="169" y="197"/>
                  </a:lnTo>
                  <a:lnTo>
                    <a:pt x="155" y="206"/>
                  </a:lnTo>
                  <a:lnTo>
                    <a:pt x="143" y="211"/>
                  </a:lnTo>
                  <a:lnTo>
                    <a:pt x="131" y="217"/>
                  </a:lnTo>
                  <a:lnTo>
                    <a:pt x="119" y="219"/>
                  </a:lnTo>
                  <a:lnTo>
                    <a:pt x="107" y="220"/>
                  </a:lnTo>
                  <a:lnTo>
                    <a:pt x="95" y="219"/>
                  </a:lnTo>
                  <a:lnTo>
                    <a:pt x="85" y="217"/>
                  </a:lnTo>
                  <a:lnTo>
                    <a:pt x="74" y="213"/>
                  </a:lnTo>
                  <a:lnTo>
                    <a:pt x="66" y="206"/>
                  </a:lnTo>
                  <a:lnTo>
                    <a:pt x="59" y="198"/>
                  </a:lnTo>
                  <a:lnTo>
                    <a:pt x="52" y="191"/>
                  </a:lnTo>
                  <a:lnTo>
                    <a:pt x="47" y="180"/>
                  </a:lnTo>
                  <a:lnTo>
                    <a:pt x="43" y="168"/>
                  </a:lnTo>
                  <a:lnTo>
                    <a:pt x="41" y="155"/>
                  </a:lnTo>
                  <a:lnTo>
                    <a:pt x="41" y="140"/>
                  </a:lnTo>
                  <a:lnTo>
                    <a:pt x="41" y="117"/>
                  </a:lnTo>
                  <a:lnTo>
                    <a:pt x="47" y="102"/>
                  </a:lnTo>
                  <a:lnTo>
                    <a:pt x="55" y="91"/>
                  </a:lnTo>
                  <a:lnTo>
                    <a:pt x="66" y="82"/>
                  </a:lnTo>
                  <a:lnTo>
                    <a:pt x="78" y="73"/>
                  </a:lnTo>
                  <a:lnTo>
                    <a:pt x="88" y="67"/>
                  </a:lnTo>
                  <a:lnTo>
                    <a:pt x="98" y="66"/>
                  </a:lnTo>
                  <a:lnTo>
                    <a:pt x="110" y="64"/>
                  </a:lnTo>
                  <a:lnTo>
                    <a:pt x="121" y="64"/>
                  </a:lnTo>
                  <a:lnTo>
                    <a:pt x="131" y="67"/>
                  </a:lnTo>
                  <a:lnTo>
                    <a:pt x="142" y="73"/>
                  </a:lnTo>
                  <a:lnTo>
                    <a:pt x="152" y="78"/>
                  </a:lnTo>
                  <a:lnTo>
                    <a:pt x="162" y="89"/>
                  </a:lnTo>
                  <a:lnTo>
                    <a:pt x="166" y="106"/>
                  </a:lnTo>
                  <a:lnTo>
                    <a:pt x="167" y="120"/>
                  </a:lnTo>
                  <a:lnTo>
                    <a:pt x="164" y="135"/>
                  </a:lnTo>
                  <a:lnTo>
                    <a:pt x="162" y="146"/>
                  </a:lnTo>
                  <a:lnTo>
                    <a:pt x="159" y="157"/>
                  </a:lnTo>
                  <a:lnTo>
                    <a:pt x="161" y="158"/>
                  </a:lnTo>
                  <a:lnTo>
                    <a:pt x="162" y="162"/>
                  </a:lnTo>
                  <a:lnTo>
                    <a:pt x="164" y="164"/>
                  </a:lnTo>
                  <a:lnTo>
                    <a:pt x="167" y="164"/>
                  </a:lnTo>
                  <a:lnTo>
                    <a:pt x="171" y="164"/>
                  </a:lnTo>
                  <a:lnTo>
                    <a:pt x="180" y="162"/>
                  </a:lnTo>
                  <a:lnTo>
                    <a:pt x="186" y="160"/>
                  </a:lnTo>
                  <a:lnTo>
                    <a:pt x="190" y="157"/>
                  </a:lnTo>
                  <a:lnTo>
                    <a:pt x="195" y="153"/>
                  </a:lnTo>
                  <a:lnTo>
                    <a:pt x="205" y="137"/>
                  </a:lnTo>
                  <a:lnTo>
                    <a:pt x="211" y="120"/>
                  </a:lnTo>
                  <a:lnTo>
                    <a:pt x="217" y="104"/>
                  </a:lnTo>
                  <a:lnTo>
                    <a:pt x="224" y="87"/>
                  </a:lnTo>
                  <a:lnTo>
                    <a:pt x="231" y="86"/>
                  </a:lnTo>
                  <a:lnTo>
                    <a:pt x="240" y="84"/>
                  </a:lnTo>
                  <a:lnTo>
                    <a:pt x="254" y="80"/>
                  </a:lnTo>
                  <a:lnTo>
                    <a:pt x="273" y="73"/>
                  </a:lnTo>
                  <a:lnTo>
                    <a:pt x="280" y="69"/>
                  </a:lnTo>
                  <a:lnTo>
                    <a:pt x="286" y="60"/>
                  </a:lnTo>
                  <a:lnTo>
                    <a:pt x="295" y="51"/>
                  </a:lnTo>
                  <a:lnTo>
                    <a:pt x="300" y="44"/>
                  </a:lnTo>
                  <a:lnTo>
                    <a:pt x="305" y="35"/>
                  </a:lnTo>
                  <a:lnTo>
                    <a:pt x="311" y="20"/>
                  </a:lnTo>
                  <a:lnTo>
                    <a:pt x="312" y="15"/>
                  </a:lnTo>
                  <a:lnTo>
                    <a:pt x="312" y="9"/>
                  </a:lnTo>
                  <a:lnTo>
                    <a:pt x="311" y="7"/>
                  </a:lnTo>
                  <a:lnTo>
                    <a:pt x="311" y="6"/>
                  </a:lnTo>
                  <a:lnTo>
                    <a:pt x="309" y="6"/>
                  </a:lnTo>
                  <a:lnTo>
                    <a:pt x="307" y="6"/>
                  </a:lnTo>
                  <a:lnTo>
                    <a:pt x="299" y="9"/>
                  </a:lnTo>
                  <a:lnTo>
                    <a:pt x="293" y="13"/>
                  </a:lnTo>
                  <a:lnTo>
                    <a:pt x="285" y="16"/>
                  </a:lnTo>
                  <a:lnTo>
                    <a:pt x="278" y="16"/>
                  </a:lnTo>
                  <a:lnTo>
                    <a:pt x="267" y="22"/>
                  </a:lnTo>
                  <a:lnTo>
                    <a:pt x="255" y="24"/>
                  </a:lnTo>
                  <a:lnTo>
                    <a:pt x="245" y="24"/>
                  </a:lnTo>
                  <a:lnTo>
                    <a:pt x="235" y="24"/>
                  </a:lnTo>
                  <a:lnTo>
                    <a:pt x="217" y="22"/>
                  </a:lnTo>
                  <a:lnTo>
                    <a:pt x="198" y="20"/>
                  </a:lnTo>
                  <a:lnTo>
                    <a:pt x="181" y="16"/>
                  </a:lnTo>
                  <a:lnTo>
                    <a:pt x="164" y="9"/>
                  </a:lnTo>
                  <a:lnTo>
                    <a:pt x="154" y="4"/>
                  </a:lnTo>
                  <a:lnTo>
                    <a:pt x="145" y="2"/>
                  </a:lnTo>
                  <a:lnTo>
                    <a:pt x="135" y="0"/>
                  </a:lnTo>
                  <a:lnTo>
                    <a:pt x="126" y="0"/>
                  </a:lnTo>
                  <a:lnTo>
                    <a:pt x="105" y="0"/>
                  </a:lnTo>
                  <a:lnTo>
                    <a:pt x="85" y="4"/>
                  </a:lnTo>
                  <a:lnTo>
                    <a:pt x="50" y="15"/>
                  </a:lnTo>
                  <a:lnTo>
                    <a:pt x="24" y="22"/>
                  </a:lnTo>
                  <a:lnTo>
                    <a:pt x="12" y="1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7" name="Freeform 38"/>
            <p:cNvSpPr>
              <a:spLocks/>
            </p:cNvSpPr>
            <p:nvPr/>
          </p:nvSpPr>
          <p:spPr bwMode="auto">
            <a:xfrm rot="-5400000">
              <a:off x="340" y="2986"/>
              <a:ext cx="339" cy="132"/>
            </a:xfrm>
            <a:custGeom>
              <a:avLst/>
              <a:gdLst>
                <a:gd name="T0" fmla="*/ 1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0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1 w 588"/>
                <a:gd name="T109" fmla="*/ 1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426" y="264"/>
                  </a:moveTo>
                  <a:lnTo>
                    <a:pt x="549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78" y="7"/>
                  </a:lnTo>
                  <a:lnTo>
                    <a:pt x="573" y="15"/>
                  </a:lnTo>
                  <a:lnTo>
                    <a:pt x="569" y="18"/>
                  </a:lnTo>
                  <a:lnTo>
                    <a:pt x="566" y="20"/>
                  </a:lnTo>
                  <a:lnTo>
                    <a:pt x="561" y="22"/>
                  </a:lnTo>
                  <a:lnTo>
                    <a:pt x="556" y="22"/>
                  </a:lnTo>
                  <a:lnTo>
                    <a:pt x="544" y="16"/>
                  </a:lnTo>
                  <a:lnTo>
                    <a:pt x="526" y="9"/>
                  </a:lnTo>
                  <a:lnTo>
                    <a:pt x="506" y="6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7" y="2"/>
                  </a:lnTo>
                  <a:lnTo>
                    <a:pt x="412" y="9"/>
                  </a:lnTo>
                  <a:lnTo>
                    <a:pt x="395" y="16"/>
                  </a:lnTo>
                  <a:lnTo>
                    <a:pt x="387" y="20"/>
                  </a:lnTo>
                  <a:lnTo>
                    <a:pt x="376" y="20"/>
                  </a:lnTo>
                  <a:lnTo>
                    <a:pt x="366" y="22"/>
                  </a:lnTo>
                  <a:lnTo>
                    <a:pt x="352" y="20"/>
                  </a:lnTo>
                  <a:lnTo>
                    <a:pt x="330" y="18"/>
                  </a:lnTo>
                  <a:lnTo>
                    <a:pt x="307" y="15"/>
                  </a:lnTo>
                  <a:lnTo>
                    <a:pt x="293" y="7"/>
                  </a:lnTo>
                  <a:lnTo>
                    <a:pt x="280" y="4"/>
                  </a:lnTo>
                  <a:lnTo>
                    <a:pt x="276" y="7"/>
                  </a:lnTo>
                  <a:lnTo>
                    <a:pt x="274" y="11"/>
                  </a:lnTo>
                  <a:lnTo>
                    <a:pt x="273" y="13"/>
                  </a:lnTo>
                  <a:lnTo>
                    <a:pt x="273" y="16"/>
                  </a:lnTo>
                  <a:lnTo>
                    <a:pt x="278" y="33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0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4" y="77"/>
                  </a:lnTo>
                  <a:lnTo>
                    <a:pt x="323" y="80"/>
                  </a:lnTo>
                  <a:lnTo>
                    <a:pt x="331" y="84"/>
                  </a:lnTo>
                  <a:lnTo>
                    <a:pt x="342" y="86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4" y="91"/>
                  </a:lnTo>
                  <a:lnTo>
                    <a:pt x="366" y="91"/>
                  </a:lnTo>
                  <a:lnTo>
                    <a:pt x="368" y="102"/>
                  </a:lnTo>
                  <a:lnTo>
                    <a:pt x="373" y="120"/>
                  </a:lnTo>
                  <a:lnTo>
                    <a:pt x="376" y="129"/>
                  </a:lnTo>
                  <a:lnTo>
                    <a:pt x="381" y="140"/>
                  </a:lnTo>
                  <a:lnTo>
                    <a:pt x="390" y="149"/>
                  </a:lnTo>
                  <a:lnTo>
                    <a:pt x="400" y="157"/>
                  </a:lnTo>
                  <a:lnTo>
                    <a:pt x="409" y="162"/>
                  </a:lnTo>
                  <a:lnTo>
                    <a:pt x="416" y="166"/>
                  </a:lnTo>
                  <a:lnTo>
                    <a:pt x="419" y="166"/>
                  </a:lnTo>
                  <a:lnTo>
                    <a:pt x="425" y="168"/>
                  </a:lnTo>
                  <a:lnTo>
                    <a:pt x="428" y="166"/>
                  </a:lnTo>
                  <a:lnTo>
                    <a:pt x="430" y="164"/>
                  </a:lnTo>
                  <a:lnTo>
                    <a:pt x="431" y="160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30" y="144"/>
                  </a:lnTo>
                  <a:lnTo>
                    <a:pt x="425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7"/>
                  </a:lnTo>
                  <a:lnTo>
                    <a:pt x="419" y="100"/>
                  </a:lnTo>
                  <a:lnTo>
                    <a:pt x="423" y="93"/>
                  </a:lnTo>
                  <a:lnTo>
                    <a:pt x="425" y="87"/>
                  </a:lnTo>
                  <a:lnTo>
                    <a:pt x="428" y="84"/>
                  </a:lnTo>
                  <a:lnTo>
                    <a:pt x="433" y="78"/>
                  </a:lnTo>
                  <a:lnTo>
                    <a:pt x="437" y="75"/>
                  </a:lnTo>
                  <a:lnTo>
                    <a:pt x="447" y="71"/>
                  </a:lnTo>
                  <a:lnTo>
                    <a:pt x="459" y="67"/>
                  </a:lnTo>
                  <a:lnTo>
                    <a:pt x="469" y="66"/>
                  </a:lnTo>
                  <a:lnTo>
                    <a:pt x="481" y="66"/>
                  </a:lnTo>
                  <a:lnTo>
                    <a:pt x="495" y="67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6"/>
                  </a:lnTo>
                  <a:lnTo>
                    <a:pt x="545" y="117"/>
                  </a:lnTo>
                  <a:lnTo>
                    <a:pt x="549" y="129"/>
                  </a:lnTo>
                  <a:lnTo>
                    <a:pt x="550" y="142"/>
                  </a:lnTo>
                  <a:lnTo>
                    <a:pt x="549" y="151"/>
                  </a:lnTo>
                  <a:lnTo>
                    <a:pt x="547" y="162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2"/>
                  </a:lnTo>
                  <a:lnTo>
                    <a:pt x="518" y="209"/>
                  </a:lnTo>
                  <a:lnTo>
                    <a:pt x="514" y="213"/>
                  </a:lnTo>
                  <a:lnTo>
                    <a:pt x="507" y="217"/>
                  </a:lnTo>
                  <a:lnTo>
                    <a:pt x="502" y="219"/>
                  </a:lnTo>
                  <a:lnTo>
                    <a:pt x="495" y="220"/>
                  </a:lnTo>
                  <a:lnTo>
                    <a:pt x="478" y="222"/>
                  </a:lnTo>
                  <a:lnTo>
                    <a:pt x="462" y="220"/>
                  </a:lnTo>
                  <a:lnTo>
                    <a:pt x="445" y="215"/>
                  </a:lnTo>
                  <a:lnTo>
                    <a:pt x="438" y="211"/>
                  </a:lnTo>
                  <a:lnTo>
                    <a:pt x="433" y="208"/>
                  </a:lnTo>
                  <a:lnTo>
                    <a:pt x="423" y="200"/>
                  </a:lnTo>
                  <a:lnTo>
                    <a:pt x="387" y="177"/>
                  </a:lnTo>
                  <a:lnTo>
                    <a:pt x="347" y="148"/>
                  </a:lnTo>
                  <a:lnTo>
                    <a:pt x="305" y="117"/>
                  </a:lnTo>
                  <a:lnTo>
                    <a:pt x="264" y="87"/>
                  </a:lnTo>
                  <a:lnTo>
                    <a:pt x="224" y="58"/>
                  </a:lnTo>
                  <a:lnTo>
                    <a:pt x="185" y="35"/>
                  </a:lnTo>
                  <a:lnTo>
                    <a:pt x="166" y="26"/>
                  </a:lnTo>
                  <a:lnTo>
                    <a:pt x="148" y="16"/>
                  </a:lnTo>
                  <a:lnTo>
                    <a:pt x="133" y="11"/>
                  </a:lnTo>
                  <a:lnTo>
                    <a:pt x="117" y="6"/>
                  </a:lnTo>
                  <a:lnTo>
                    <a:pt x="98" y="6"/>
                  </a:lnTo>
                  <a:lnTo>
                    <a:pt x="79" y="9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38" y="33"/>
                  </a:lnTo>
                  <a:lnTo>
                    <a:pt x="29" y="42"/>
                  </a:lnTo>
                  <a:lnTo>
                    <a:pt x="21" y="53"/>
                  </a:lnTo>
                  <a:lnTo>
                    <a:pt x="14" y="64"/>
                  </a:lnTo>
                  <a:lnTo>
                    <a:pt x="7" y="77"/>
                  </a:lnTo>
                  <a:lnTo>
                    <a:pt x="5" y="84"/>
                  </a:lnTo>
                  <a:lnTo>
                    <a:pt x="0" y="89"/>
                  </a:lnTo>
                  <a:lnTo>
                    <a:pt x="0" y="189"/>
                  </a:lnTo>
                  <a:lnTo>
                    <a:pt x="55" y="264"/>
                  </a:lnTo>
                  <a:lnTo>
                    <a:pt x="388" y="264"/>
                  </a:lnTo>
                  <a:lnTo>
                    <a:pt x="387" y="259"/>
                  </a:lnTo>
                  <a:lnTo>
                    <a:pt x="383" y="255"/>
                  </a:lnTo>
                  <a:lnTo>
                    <a:pt x="380" y="251"/>
                  </a:lnTo>
                  <a:lnTo>
                    <a:pt x="376" y="249"/>
                  </a:lnTo>
                  <a:lnTo>
                    <a:pt x="373" y="246"/>
                  </a:lnTo>
                  <a:lnTo>
                    <a:pt x="368" y="244"/>
                  </a:lnTo>
                  <a:lnTo>
                    <a:pt x="355" y="239"/>
                  </a:lnTo>
                  <a:lnTo>
                    <a:pt x="343" y="237"/>
                  </a:lnTo>
                  <a:lnTo>
                    <a:pt x="331" y="239"/>
                  </a:lnTo>
                  <a:lnTo>
                    <a:pt x="321" y="242"/>
                  </a:lnTo>
                  <a:lnTo>
                    <a:pt x="318" y="240"/>
                  </a:lnTo>
                  <a:lnTo>
                    <a:pt x="316" y="239"/>
                  </a:lnTo>
                  <a:lnTo>
                    <a:pt x="312" y="228"/>
                  </a:lnTo>
                  <a:lnTo>
                    <a:pt x="307" y="217"/>
                  </a:lnTo>
                  <a:lnTo>
                    <a:pt x="302" y="211"/>
                  </a:lnTo>
                  <a:lnTo>
                    <a:pt x="299" y="206"/>
                  </a:lnTo>
                  <a:lnTo>
                    <a:pt x="293" y="202"/>
                  </a:lnTo>
                  <a:lnTo>
                    <a:pt x="286" y="198"/>
                  </a:lnTo>
                  <a:lnTo>
                    <a:pt x="283" y="193"/>
                  </a:lnTo>
                  <a:lnTo>
                    <a:pt x="278" y="191"/>
                  </a:lnTo>
                  <a:lnTo>
                    <a:pt x="271" y="189"/>
                  </a:lnTo>
                  <a:lnTo>
                    <a:pt x="264" y="189"/>
                  </a:lnTo>
                  <a:lnTo>
                    <a:pt x="262" y="191"/>
                  </a:lnTo>
                  <a:lnTo>
                    <a:pt x="259" y="193"/>
                  </a:lnTo>
                  <a:lnTo>
                    <a:pt x="259" y="208"/>
                  </a:lnTo>
                  <a:lnTo>
                    <a:pt x="266" y="219"/>
                  </a:lnTo>
                  <a:lnTo>
                    <a:pt x="269" y="229"/>
                  </a:lnTo>
                  <a:lnTo>
                    <a:pt x="268" y="233"/>
                  </a:lnTo>
                  <a:lnTo>
                    <a:pt x="268" y="237"/>
                  </a:lnTo>
                  <a:lnTo>
                    <a:pt x="262" y="242"/>
                  </a:lnTo>
                  <a:lnTo>
                    <a:pt x="255" y="246"/>
                  </a:lnTo>
                  <a:lnTo>
                    <a:pt x="250" y="248"/>
                  </a:lnTo>
                  <a:lnTo>
                    <a:pt x="243" y="248"/>
                  </a:lnTo>
                  <a:lnTo>
                    <a:pt x="236" y="246"/>
                  </a:lnTo>
                  <a:lnTo>
                    <a:pt x="231" y="244"/>
                  </a:lnTo>
                  <a:lnTo>
                    <a:pt x="226" y="240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6" y="215"/>
                  </a:lnTo>
                  <a:lnTo>
                    <a:pt x="228" y="208"/>
                  </a:lnTo>
                  <a:lnTo>
                    <a:pt x="228" y="198"/>
                  </a:lnTo>
                  <a:lnTo>
                    <a:pt x="226" y="184"/>
                  </a:lnTo>
                  <a:lnTo>
                    <a:pt x="221" y="164"/>
                  </a:lnTo>
                  <a:lnTo>
                    <a:pt x="212" y="153"/>
                  </a:lnTo>
                  <a:lnTo>
                    <a:pt x="204" y="142"/>
                  </a:lnTo>
                  <a:lnTo>
                    <a:pt x="198" y="137"/>
                  </a:lnTo>
                  <a:lnTo>
                    <a:pt x="193" y="133"/>
                  </a:lnTo>
                  <a:lnTo>
                    <a:pt x="188" y="131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1" y="124"/>
                  </a:lnTo>
                  <a:lnTo>
                    <a:pt x="167" y="128"/>
                  </a:lnTo>
                  <a:lnTo>
                    <a:pt x="166" y="133"/>
                  </a:lnTo>
                  <a:lnTo>
                    <a:pt x="166" y="138"/>
                  </a:lnTo>
                  <a:lnTo>
                    <a:pt x="169" y="148"/>
                  </a:lnTo>
                  <a:lnTo>
                    <a:pt x="173" y="157"/>
                  </a:lnTo>
                  <a:lnTo>
                    <a:pt x="174" y="168"/>
                  </a:lnTo>
                  <a:lnTo>
                    <a:pt x="174" y="180"/>
                  </a:lnTo>
                  <a:lnTo>
                    <a:pt x="167" y="195"/>
                  </a:lnTo>
                  <a:lnTo>
                    <a:pt x="159" y="206"/>
                  </a:lnTo>
                  <a:lnTo>
                    <a:pt x="154" y="211"/>
                  </a:lnTo>
                  <a:lnTo>
                    <a:pt x="148" y="215"/>
                  </a:lnTo>
                  <a:lnTo>
                    <a:pt x="140" y="219"/>
                  </a:lnTo>
                  <a:lnTo>
                    <a:pt x="131" y="220"/>
                  </a:lnTo>
                  <a:lnTo>
                    <a:pt x="121" y="222"/>
                  </a:lnTo>
                  <a:lnTo>
                    <a:pt x="109" y="222"/>
                  </a:lnTo>
                  <a:lnTo>
                    <a:pt x="98" y="220"/>
                  </a:lnTo>
                  <a:lnTo>
                    <a:pt x="86" y="219"/>
                  </a:lnTo>
                  <a:lnTo>
                    <a:pt x="79" y="215"/>
                  </a:lnTo>
                  <a:lnTo>
                    <a:pt x="69" y="206"/>
                  </a:lnTo>
                  <a:lnTo>
                    <a:pt x="62" y="197"/>
                  </a:lnTo>
                  <a:lnTo>
                    <a:pt x="55" y="184"/>
                  </a:lnTo>
                  <a:lnTo>
                    <a:pt x="52" y="173"/>
                  </a:lnTo>
                  <a:lnTo>
                    <a:pt x="48" y="160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0" y="120"/>
                  </a:lnTo>
                  <a:lnTo>
                    <a:pt x="55" y="109"/>
                  </a:lnTo>
                  <a:lnTo>
                    <a:pt x="60" y="97"/>
                  </a:lnTo>
                  <a:lnTo>
                    <a:pt x="66" y="87"/>
                  </a:lnTo>
                  <a:lnTo>
                    <a:pt x="74" y="78"/>
                  </a:lnTo>
                  <a:lnTo>
                    <a:pt x="83" y="73"/>
                  </a:lnTo>
                  <a:lnTo>
                    <a:pt x="93" y="67"/>
                  </a:lnTo>
                  <a:lnTo>
                    <a:pt x="105" y="66"/>
                  </a:lnTo>
                  <a:lnTo>
                    <a:pt x="117" y="66"/>
                  </a:lnTo>
                  <a:lnTo>
                    <a:pt x="123" y="66"/>
                  </a:lnTo>
                  <a:lnTo>
                    <a:pt x="131" y="66"/>
                  </a:lnTo>
                  <a:lnTo>
                    <a:pt x="143" y="71"/>
                  </a:lnTo>
                  <a:lnTo>
                    <a:pt x="162" y="80"/>
                  </a:lnTo>
                  <a:lnTo>
                    <a:pt x="221" y="120"/>
                  </a:lnTo>
                  <a:lnTo>
                    <a:pt x="286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8" name="Freeform 39"/>
            <p:cNvSpPr>
              <a:spLocks/>
            </p:cNvSpPr>
            <p:nvPr/>
          </p:nvSpPr>
          <p:spPr bwMode="auto">
            <a:xfrm rot="-5400000">
              <a:off x="474" y="2987"/>
              <a:ext cx="339" cy="131"/>
            </a:xfrm>
            <a:custGeom>
              <a:avLst/>
              <a:gdLst>
                <a:gd name="T0" fmla="*/ 1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0 w 588"/>
                <a:gd name="T59" fmla="*/ 1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9" y="0"/>
                  </a:lnTo>
                  <a:lnTo>
                    <a:pt x="588" y="53"/>
                  </a:lnTo>
                  <a:lnTo>
                    <a:pt x="588" y="262"/>
                  </a:lnTo>
                  <a:lnTo>
                    <a:pt x="578" y="255"/>
                  </a:lnTo>
                  <a:lnTo>
                    <a:pt x="573" y="248"/>
                  </a:lnTo>
                  <a:lnTo>
                    <a:pt x="569" y="246"/>
                  </a:lnTo>
                  <a:lnTo>
                    <a:pt x="566" y="244"/>
                  </a:lnTo>
                  <a:lnTo>
                    <a:pt x="561" y="242"/>
                  </a:lnTo>
                  <a:lnTo>
                    <a:pt x="556" y="242"/>
                  </a:lnTo>
                  <a:lnTo>
                    <a:pt x="544" y="246"/>
                  </a:lnTo>
                  <a:lnTo>
                    <a:pt x="526" y="253"/>
                  </a:lnTo>
                  <a:lnTo>
                    <a:pt x="506" y="257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7" y="262"/>
                  </a:lnTo>
                  <a:lnTo>
                    <a:pt x="412" y="253"/>
                  </a:lnTo>
                  <a:lnTo>
                    <a:pt x="395" y="246"/>
                  </a:lnTo>
                  <a:lnTo>
                    <a:pt x="376" y="242"/>
                  </a:lnTo>
                  <a:lnTo>
                    <a:pt x="352" y="242"/>
                  </a:lnTo>
                  <a:lnTo>
                    <a:pt x="330" y="244"/>
                  </a:lnTo>
                  <a:lnTo>
                    <a:pt x="307" y="249"/>
                  </a:lnTo>
                  <a:lnTo>
                    <a:pt x="293" y="255"/>
                  </a:lnTo>
                  <a:lnTo>
                    <a:pt x="280" y="258"/>
                  </a:lnTo>
                  <a:lnTo>
                    <a:pt x="276" y="255"/>
                  </a:lnTo>
                  <a:lnTo>
                    <a:pt x="274" y="253"/>
                  </a:lnTo>
                  <a:lnTo>
                    <a:pt x="273" y="249"/>
                  </a:lnTo>
                  <a:lnTo>
                    <a:pt x="273" y="248"/>
                  </a:lnTo>
                  <a:lnTo>
                    <a:pt x="278" y="231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2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4" y="186"/>
                  </a:lnTo>
                  <a:lnTo>
                    <a:pt x="323" y="182"/>
                  </a:lnTo>
                  <a:lnTo>
                    <a:pt x="331" y="178"/>
                  </a:lnTo>
                  <a:lnTo>
                    <a:pt x="342" y="177"/>
                  </a:lnTo>
                  <a:lnTo>
                    <a:pt x="352" y="175"/>
                  </a:lnTo>
                  <a:lnTo>
                    <a:pt x="362" y="175"/>
                  </a:lnTo>
                  <a:lnTo>
                    <a:pt x="364" y="173"/>
                  </a:lnTo>
                  <a:lnTo>
                    <a:pt x="366" y="173"/>
                  </a:lnTo>
                  <a:lnTo>
                    <a:pt x="368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1" y="124"/>
                  </a:lnTo>
                  <a:lnTo>
                    <a:pt x="390" y="113"/>
                  </a:lnTo>
                  <a:lnTo>
                    <a:pt x="400" y="106"/>
                  </a:lnTo>
                  <a:lnTo>
                    <a:pt x="409" y="100"/>
                  </a:lnTo>
                  <a:lnTo>
                    <a:pt x="416" y="98"/>
                  </a:lnTo>
                  <a:lnTo>
                    <a:pt x="419" y="96"/>
                  </a:lnTo>
                  <a:lnTo>
                    <a:pt x="425" y="96"/>
                  </a:lnTo>
                  <a:lnTo>
                    <a:pt x="428" y="96"/>
                  </a:lnTo>
                  <a:lnTo>
                    <a:pt x="430" y="100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3"/>
                  </a:lnTo>
                  <a:lnTo>
                    <a:pt x="430" y="118"/>
                  </a:lnTo>
                  <a:lnTo>
                    <a:pt x="425" y="129"/>
                  </a:lnTo>
                  <a:lnTo>
                    <a:pt x="421" y="138"/>
                  </a:lnTo>
                  <a:lnTo>
                    <a:pt x="419" y="147"/>
                  </a:lnTo>
                  <a:lnTo>
                    <a:pt x="419" y="155"/>
                  </a:lnTo>
                  <a:lnTo>
                    <a:pt x="419" y="164"/>
                  </a:lnTo>
                  <a:lnTo>
                    <a:pt x="423" y="169"/>
                  </a:lnTo>
                  <a:lnTo>
                    <a:pt x="425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7" y="187"/>
                  </a:lnTo>
                  <a:lnTo>
                    <a:pt x="447" y="193"/>
                  </a:lnTo>
                  <a:lnTo>
                    <a:pt x="459" y="197"/>
                  </a:lnTo>
                  <a:lnTo>
                    <a:pt x="469" y="197"/>
                  </a:lnTo>
                  <a:lnTo>
                    <a:pt x="481" y="198"/>
                  </a:lnTo>
                  <a:lnTo>
                    <a:pt x="495" y="197"/>
                  </a:lnTo>
                  <a:lnTo>
                    <a:pt x="502" y="197"/>
                  </a:lnTo>
                  <a:lnTo>
                    <a:pt x="511" y="193"/>
                  </a:lnTo>
                  <a:lnTo>
                    <a:pt x="519" y="189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5" y="146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49" y="111"/>
                  </a:lnTo>
                  <a:lnTo>
                    <a:pt x="547" y="102"/>
                  </a:lnTo>
                  <a:lnTo>
                    <a:pt x="542" y="86"/>
                  </a:lnTo>
                  <a:lnTo>
                    <a:pt x="535" y="73"/>
                  </a:lnTo>
                  <a:lnTo>
                    <a:pt x="528" y="62"/>
                  </a:lnTo>
                  <a:lnTo>
                    <a:pt x="518" y="53"/>
                  </a:lnTo>
                  <a:lnTo>
                    <a:pt x="507" y="46"/>
                  </a:lnTo>
                  <a:lnTo>
                    <a:pt x="495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5" y="49"/>
                  </a:lnTo>
                  <a:lnTo>
                    <a:pt x="438" y="51"/>
                  </a:lnTo>
                  <a:lnTo>
                    <a:pt x="433" y="55"/>
                  </a:lnTo>
                  <a:lnTo>
                    <a:pt x="423" y="62"/>
                  </a:lnTo>
                  <a:lnTo>
                    <a:pt x="387" y="87"/>
                  </a:lnTo>
                  <a:lnTo>
                    <a:pt x="347" y="116"/>
                  </a:lnTo>
                  <a:lnTo>
                    <a:pt x="305" y="146"/>
                  </a:lnTo>
                  <a:lnTo>
                    <a:pt x="264" y="177"/>
                  </a:lnTo>
                  <a:lnTo>
                    <a:pt x="224" y="204"/>
                  </a:lnTo>
                  <a:lnTo>
                    <a:pt x="185" y="228"/>
                  </a:lnTo>
                  <a:lnTo>
                    <a:pt x="166" y="237"/>
                  </a:lnTo>
                  <a:lnTo>
                    <a:pt x="148" y="246"/>
                  </a:lnTo>
                  <a:lnTo>
                    <a:pt x="133" y="251"/>
                  </a:lnTo>
                  <a:lnTo>
                    <a:pt x="117" y="257"/>
                  </a:lnTo>
                  <a:lnTo>
                    <a:pt x="98" y="257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1"/>
                  </a:lnTo>
                  <a:lnTo>
                    <a:pt x="29" y="220"/>
                  </a:lnTo>
                  <a:lnTo>
                    <a:pt x="21" y="209"/>
                  </a:lnTo>
                  <a:lnTo>
                    <a:pt x="14" y="198"/>
                  </a:lnTo>
                  <a:lnTo>
                    <a:pt x="7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5" y="0"/>
                  </a:lnTo>
                  <a:lnTo>
                    <a:pt x="388" y="0"/>
                  </a:lnTo>
                  <a:lnTo>
                    <a:pt x="387" y="4"/>
                  </a:lnTo>
                  <a:lnTo>
                    <a:pt x="383" y="9"/>
                  </a:lnTo>
                  <a:lnTo>
                    <a:pt x="380" y="13"/>
                  </a:lnTo>
                  <a:lnTo>
                    <a:pt x="376" y="15"/>
                  </a:lnTo>
                  <a:lnTo>
                    <a:pt x="373" y="16"/>
                  </a:lnTo>
                  <a:lnTo>
                    <a:pt x="368" y="18"/>
                  </a:lnTo>
                  <a:lnTo>
                    <a:pt x="355" y="24"/>
                  </a:lnTo>
                  <a:lnTo>
                    <a:pt x="343" y="25"/>
                  </a:lnTo>
                  <a:lnTo>
                    <a:pt x="331" y="24"/>
                  </a:lnTo>
                  <a:lnTo>
                    <a:pt x="321" y="22"/>
                  </a:lnTo>
                  <a:lnTo>
                    <a:pt x="318" y="24"/>
                  </a:lnTo>
                  <a:lnTo>
                    <a:pt x="316" y="25"/>
                  </a:lnTo>
                  <a:lnTo>
                    <a:pt x="312" y="36"/>
                  </a:lnTo>
                  <a:lnTo>
                    <a:pt x="307" y="47"/>
                  </a:lnTo>
                  <a:lnTo>
                    <a:pt x="302" y="53"/>
                  </a:lnTo>
                  <a:lnTo>
                    <a:pt x="299" y="56"/>
                  </a:lnTo>
                  <a:lnTo>
                    <a:pt x="293" y="62"/>
                  </a:lnTo>
                  <a:lnTo>
                    <a:pt x="286" y="66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3"/>
                  </a:lnTo>
                  <a:lnTo>
                    <a:pt x="264" y="73"/>
                  </a:lnTo>
                  <a:lnTo>
                    <a:pt x="262" y="71"/>
                  </a:lnTo>
                  <a:lnTo>
                    <a:pt x="259" y="69"/>
                  </a:lnTo>
                  <a:lnTo>
                    <a:pt x="259" y="56"/>
                  </a:lnTo>
                  <a:lnTo>
                    <a:pt x="266" y="44"/>
                  </a:lnTo>
                  <a:lnTo>
                    <a:pt x="269" y="33"/>
                  </a:lnTo>
                  <a:lnTo>
                    <a:pt x="268" y="29"/>
                  </a:lnTo>
                  <a:lnTo>
                    <a:pt x="268" y="25"/>
                  </a:lnTo>
                  <a:lnTo>
                    <a:pt x="262" y="20"/>
                  </a:lnTo>
                  <a:lnTo>
                    <a:pt x="255" y="18"/>
                  </a:lnTo>
                  <a:lnTo>
                    <a:pt x="250" y="16"/>
                  </a:lnTo>
                  <a:lnTo>
                    <a:pt x="243" y="16"/>
                  </a:lnTo>
                  <a:lnTo>
                    <a:pt x="236" y="18"/>
                  </a:lnTo>
                  <a:lnTo>
                    <a:pt x="231" y="20"/>
                  </a:lnTo>
                  <a:lnTo>
                    <a:pt x="226" y="24"/>
                  </a:lnTo>
                  <a:lnTo>
                    <a:pt x="221" y="29"/>
                  </a:lnTo>
                  <a:lnTo>
                    <a:pt x="224" y="38"/>
                  </a:lnTo>
                  <a:lnTo>
                    <a:pt x="226" y="47"/>
                  </a:lnTo>
                  <a:lnTo>
                    <a:pt x="228" y="55"/>
                  </a:lnTo>
                  <a:lnTo>
                    <a:pt x="228" y="64"/>
                  </a:lnTo>
                  <a:lnTo>
                    <a:pt x="226" y="80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4" y="122"/>
                  </a:lnTo>
                  <a:lnTo>
                    <a:pt x="198" y="127"/>
                  </a:lnTo>
                  <a:lnTo>
                    <a:pt x="193" y="131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7"/>
                  </a:lnTo>
                  <a:lnTo>
                    <a:pt x="171" y="138"/>
                  </a:lnTo>
                  <a:lnTo>
                    <a:pt x="169" y="137"/>
                  </a:lnTo>
                  <a:lnTo>
                    <a:pt x="167" y="137"/>
                  </a:lnTo>
                  <a:lnTo>
                    <a:pt x="166" y="133"/>
                  </a:lnTo>
                  <a:lnTo>
                    <a:pt x="166" y="131"/>
                  </a:lnTo>
                  <a:lnTo>
                    <a:pt x="166" y="124"/>
                  </a:lnTo>
                  <a:lnTo>
                    <a:pt x="169" y="116"/>
                  </a:lnTo>
                  <a:lnTo>
                    <a:pt x="173" y="107"/>
                  </a:lnTo>
                  <a:lnTo>
                    <a:pt x="174" y="96"/>
                  </a:lnTo>
                  <a:lnTo>
                    <a:pt x="174" y="82"/>
                  </a:lnTo>
                  <a:lnTo>
                    <a:pt x="167" y="67"/>
                  </a:lnTo>
                  <a:lnTo>
                    <a:pt x="159" y="56"/>
                  </a:lnTo>
                  <a:lnTo>
                    <a:pt x="154" y="53"/>
                  </a:lnTo>
                  <a:lnTo>
                    <a:pt x="148" y="47"/>
                  </a:lnTo>
                  <a:lnTo>
                    <a:pt x="140" y="46"/>
                  </a:lnTo>
                  <a:lnTo>
                    <a:pt x="131" y="42"/>
                  </a:lnTo>
                  <a:lnTo>
                    <a:pt x="121" y="40"/>
                  </a:lnTo>
                  <a:lnTo>
                    <a:pt x="109" y="40"/>
                  </a:lnTo>
                  <a:lnTo>
                    <a:pt x="98" y="42"/>
                  </a:lnTo>
                  <a:lnTo>
                    <a:pt x="86" y="46"/>
                  </a:lnTo>
                  <a:lnTo>
                    <a:pt x="79" y="49"/>
                  </a:lnTo>
                  <a:lnTo>
                    <a:pt x="69" y="56"/>
                  </a:lnTo>
                  <a:lnTo>
                    <a:pt x="62" y="67"/>
                  </a:lnTo>
                  <a:lnTo>
                    <a:pt x="55" y="78"/>
                  </a:lnTo>
                  <a:lnTo>
                    <a:pt x="52" y="91"/>
                  </a:lnTo>
                  <a:lnTo>
                    <a:pt x="48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0" y="142"/>
                  </a:lnTo>
                  <a:lnTo>
                    <a:pt x="55" y="155"/>
                  </a:lnTo>
                  <a:lnTo>
                    <a:pt x="60" y="166"/>
                  </a:lnTo>
                  <a:lnTo>
                    <a:pt x="66" y="175"/>
                  </a:lnTo>
                  <a:lnTo>
                    <a:pt x="74" y="184"/>
                  </a:lnTo>
                  <a:lnTo>
                    <a:pt x="83" y="191"/>
                  </a:lnTo>
                  <a:lnTo>
                    <a:pt x="93" y="195"/>
                  </a:lnTo>
                  <a:lnTo>
                    <a:pt x="105" y="198"/>
                  </a:lnTo>
                  <a:lnTo>
                    <a:pt x="117" y="198"/>
                  </a:lnTo>
                  <a:lnTo>
                    <a:pt x="123" y="198"/>
                  </a:lnTo>
                  <a:lnTo>
                    <a:pt x="131" y="197"/>
                  </a:lnTo>
                  <a:lnTo>
                    <a:pt x="143" y="193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6" y="96"/>
                  </a:lnTo>
                  <a:lnTo>
                    <a:pt x="354" y="53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9" name="Freeform 40"/>
            <p:cNvSpPr>
              <a:spLocks/>
            </p:cNvSpPr>
            <p:nvPr/>
          </p:nvSpPr>
          <p:spPr bwMode="auto">
            <a:xfrm rot="-5400000">
              <a:off x="340" y="2647"/>
              <a:ext cx="339" cy="132"/>
            </a:xfrm>
            <a:custGeom>
              <a:avLst/>
              <a:gdLst>
                <a:gd name="T0" fmla="*/ 0 w 589"/>
                <a:gd name="T1" fmla="*/ 0 h 264"/>
                <a:gd name="T2" fmla="*/ 1 w 589"/>
                <a:gd name="T3" fmla="*/ 1 h 264"/>
                <a:gd name="T4" fmla="*/ 1 w 589"/>
                <a:gd name="T5" fmla="*/ 1 h 264"/>
                <a:gd name="T6" fmla="*/ 1 w 589"/>
                <a:gd name="T7" fmla="*/ 1 h 264"/>
                <a:gd name="T8" fmla="*/ 1 w 589"/>
                <a:gd name="T9" fmla="*/ 1 h 264"/>
                <a:gd name="T10" fmla="*/ 1 w 589"/>
                <a:gd name="T11" fmla="*/ 1 h 264"/>
                <a:gd name="T12" fmla="*/ 1 w 589"/>
                <a:gd name="T13" fmla="*/ 1 h 264"/>
                <a:gd name="T14" fmla="*/ 1 w 589"/>
                <a:gd name="T15" fmla="*/ 1 h 264"/>
                <a:gd name="T16" fmla="*/ 1 w 589"/>
                <a:gd name="T17" fmla="*/ 1 h 264"/>
                <a:gd name="T18" fmla="*/ 1 w 589"/>
                <a:gd name="T19" fmla="*/ 1 h 264"/>
                <a:gd name="T20" fmla="*/ 1 w 589"/>
                <a:gd name="T21" fmla="*/ 1 h 264"/>
                <a:gd name="T22" fmla="*/ 1 w 589"/>
                <a:gd name="T23" fmla="*/ 1 h 264"/>
                <a:gd name="T24" fmla="*/ 1 w 589"/>
                <a:gd name="T25" fmla="*/ 1 h 264"/>
                <a:gd name="T26" fmla="*/ 1 w 589"/>
                <a:gd name="T27" fmla="*/ 1 h 264"/>
                <a:gd name="T28" fmla="*/ 1 w 589"/>
                <a:gd name="T29" fmla="*/ 1 h 264"/>
                <a:gd name="T30" fmla="*/ 1 w 589"/>
                <a:gd name="T31" fmla="*/ 1 h 264"/>
                <a:gd name="T32" fmla="*/ 1 w 589"/>
                <a:gd name="T33" fmla="*/ 1 h 264"/>
                <a:gd name="T34" fmla="*/ 1 w 589"/>
                <a:gd name="T35" fmla="*/ 1 h 264"/>
                <a:gd name="T36" fmla="*/ 1 w 589"/>
                <a:gd name="T37" fmla="*/ 1 h 264"/>
                <a:gd name="T38" fmla="*/ 1 w 589"/>
                <a:gd name="T39" fmla="*/ 1 h 264"/>
                <a:gd name="T40" fmla="*/ 1 w 589"/>
                <a:gd name="T41" fmla="*/ 1 h 264"/>
                <a:gd name="T42" fmla="*/ 1 w 589"/>
                <a:gd name="T43" fmla="*/ 1 h 264"/>
                <a:gd name="T44" fmla="*/ 1 w 589"/>
                <a:gd name="T45" fmla="*/ 1 h 264"/>
                <a:gd name="T46" fmla="*/ 1 w 589"/>
                <a:gd name="T47" fmla="*/ 1 h 264"/>
                <a:gd name="T48" fmla="*/ 1 w 589"/>
                <a:gd name="T49" fmla="*/ 1 h 264"/>
                <a:gd name="T50" fmla="*/ 1 w 589"/>
                <a:gd name="T51" fmla="*/ 1 h 264"/>
                <a:gd name="T52" fmla="*/ 1 w 589"/>
                <a:gd name="T53" fmla="*/ 1 h 264"/>
                <a:gd name="T54" fmla="*/ 1 w 589"/>
                <a:gd name="T55" fmla="*/ 1 h 264"/>
                <a:gd name="T56" fmla="*/ 1 w 589"/>
                <a:gd name="T57" fmla="*/ 1 h 264"/>
                <a:gd name="T58" fmla="*/ 1 w 589"/>
                <a:gd name="T59" fmla="*/ 1 h 264"/>
                <a:gd name="T60" fmla="*/ 1 w 589"/>
                <a:gd name="T61" fmla="*/ 1 h 264"/>
                <a:gd name="T62" fmla="*/ 1 w 589"/>
                <a:gd name="T63" fmla="*/ 1 h 264"/>
                <a:gd name="T64" fmla="*/ 1 w 589"/>
                <a:gd name="T65" fmla="*/ 1 h 264"/>
                <a:gd name="T66" fmla="*/ 1 w 589"/>
                <a:gd name="T67" fmla="*/ 1 h 264"/>
                <a:gd name="T68" fmla="*/ 1 w 589"/>
                <a:gd name="T69" fmla="*/ 1 h 264"/>
                <a:gd name="T70" fmla="*/ 1 w 589"/>
                <a:gd name="T71" fmla="*/ 1 h 264"/>
                <a:gd name="T72" fmla="*/ 1 w 589"/>
                <a:gd name="T73" fmla="*/ 1 h 264"/>
                <a:gd name="T74" fmla="*/ 1 w 589"/>
                <a:gd name="T75" fmla="*/ 1 h 264"/>
                <a:gd name="T76" fmla="*/ 1 w 589"/>
                <a:gd name="T77" fmla="*/ 1 h 264"/>
                <a:gd name="T78" fmla="*/ 1 w 589"/>
                <a:gd name="T79" fmla="*/ 1 h 264"/>
                <a:gd name="T80" fmla="*/ 1 w 589"/>
                <a:gd name="T81" fmla="*/ 1 h 264"/>
                <a:gd name="T82" fmla="*/ 1 w 589"/>
                <a:gd name="T83" fmla="*/ 1 h 264"/>
                <a:gd name="T84" fmla="*/ 1 w 589"/>
                <a:gd name="T85" fmla="*/ 1 h 264"/>
                <a:gd name="T86" fmla="*/ 1 w 589"/>
                <a:gd name="T87" fmla="*/ 1 h 264"/>
                <a:gd name="T88" fmla="*/ 1 w 589"/>
                <a:gd name="T89" fmla="*/ 1 h 264"/>
                <a:gd name="T90" fmla="*/ 1 w 589"/>
                <a:gd name="T91" fmla="*/ 1 h 264"/>
                <a:gd name="T92" fmla="*/ 1 w 589"/>
                <a:gd name="T93" fmla="*/ 1 h 264"/>
                <a:gd name="T94" fmla="*/ 1 w 589"/>
                <a:gd name="T95" fmla="*/ 1 h 264"/>
                <a:gd name="T96" fmla="*/ 1 w 589"/>
                <a:gd name="T97" fmla="*/ 1 h 264"/>
                <a:gd name="T98" fmla="*/ 1 w 589"/>
                <a:gd name="T99" fmla="*/ 1 h 264"/>
                <a:gd name="T100" fmla="*/ 1 w 589"/>
                <a:gd name="T101" fmla="*/ 1 h 264"/>
                <a:gd name="T102" fmla="*/ 1 w 589"/>
                <a:gd name="T103" fmla="*/ 1 h 264"/>
                <a:gd name="T104" fmla="*/ 1 w 589"/>
                <a:gd name="T105" fmla="*/ 1 h 264"/>
                <a:gd name="T106" fmla="*/ 1 w 589"/>
                <a:gd name="T107" fmla="*/ 1 h 264"/>
                <a:gd name="T108" fmla="*/ 1 w 589"/>
                <a:gd name="T109" fmla="*/ 1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9"/>
                <a:gd name="T166" fmla="*/ 0 h 264"/>
                <a:gd name="T167" fmla="*/ 589 w 589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9" h="264">
                  <a:moveTo>
                    <a:pt x="161" y="264"/>
                  </a:moveTo>
                  <a:lnTo>
                    <a:pt x="40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9" y="7"/>
                  </a:lnTo>
                  <a:lnTo>
                    <a:pt x="16" y="15"/>
                  </a:lnTo>
                  <a:lnTo>
                    <a:pt x="19" y="18"/>
                  </a:lnTo>
                  <a:lnTo>
                    <a:pt x="23" y="20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44" y="16"/>
                  </a:lnTo>
                  <a:lnTo>
                    <a:pt x="63" y="9"/>
                  </a:lnTo>
                  <a:lnTo>
                    <a:pt x="82" y="6"/>
                  </a:lnTo>
                  <a:lnTo>
                    <a:pt x="109" y="2"/>
                  </a:lnTo>
                  <a:lnTo>
                    <a:pt x="135" y="0"/>
                  </a:lnTo>
                  <a:lnTo>
                    <a:pt x="152" y="2"/>
                  </a:lnTo>
                  <a:lnTo>
                    <a:pt x="175" y="9"/>
                  </a:lnTo>
                  <a:lnTo>
                    <a:pt x="194" y="16"/>
                  </a:lnTo>
                  <a:lnTo>
                    <a:pt x="202" y="20"/>
                  </a:lnTo>
                  <a:lnTo>
                    <a:pt x="211" y="20"/>
                  </a:lnTo>
                  <a:lnTo>
                    <a:pt x="223" y="22"/>
                  </a:lnTo>
                  <a:lnTo>
                    <a:pt x="237" y="20"/>
                  </a:lnTo>
                  <a:lnTo>
                    <a:pt x="257" y="18"/>
                  </a:lnTo>
                  <a:lnTo>
                    <a:pt x="282" y="15"/>
                  </a:lnTo>
                  <a:lnTo>
                    <a:pt x="295" y="7"/>
                  </a:lnTo>
                  <a:lnTo>
                    <a:pt x="308" y="4"/>
                  </a:lnTo>
                  <a:lnTo>
                    <a:pt x="313" y="7"/>
                  </a:lnTo>
                  <a:lnTo>
                    <a:pt x="314" y="11"/>
                  </a:lnTo>
                  <a:lnTo>
                    <a:pt x="316" y="13"/>
                  </a:lnTo>
                  <a:lnTo>
                    <a:pt x="316" y="16"/>
                  </a:lnTo>
                  <a:lnTo>
                    <a:pt x="309" y="33"/>
                  </a:lnTo>
                  <a:lnTo>
                    <a:pt x="306" y="42"/>
                  </a:lnTo>
                  <a:lnTo>
                    <a:pt x="301" y="49"/>
                  </a:lnTo>
                  <a:lnTo>
                    <a:pt x="292" y="60"/>
                  </a:lnTo>
                  <a:lnTo>
                    <a:pt x="287" y="67"/>
                  </a:lnTo>
                  <a:lnTo>
                    <a:pt x="280" y="73"/>
                  </a:lnTo>
                  <a:lnTo>
                    <a:pt x="273" y="77"/>
                  </a:lnTo>
                  <a:lnTo>
                    <a:pt x="266" y="80"/>
                  </a:lnTo>
                  <a:lnTo>
                    <a:pt x="256" y="84"/>
                  </a:lnTo>
                  <a:lnTo>
                    <a:pt x="247" y="86"/>
                  </a:lnTo>
                  <a:lnTo>
                    <a:pt x="237" y="87"/>
                  </a:lnTo>
                  <a:lnTo>
                    <a:pt x="226" y="87"/>
                  </a:lnTo>
                  <a:lnTo>
                    <a:pt x="223" y="91"/>
                  </a:lnTo>
                  <a:lnTo>
                    <a:pt x="221" y="91"/>
                  </a:lnTo>
                  <a:lnTo>
                    <a:pt x="220" y="102"/>
                  </a:lnTo>
                  <a:lnTo>
                    <a:pt x="216" y="120"/>
                  </a:lnTo>
                  <a:lnTo>
                    <a:pt x="211" y="129"/>
                  </a:lnTo>
                  <a:lnTo>
                    <a:pt x="206" y="140"/>
                  </a:lnTo>
                  <a:lnTo>
                    <a:pt x="197" y="149"/>
                  </a:lnTo>
                  <a:lnTo>
                    <a:pt x="187" y="157"/>
                  </a:lnTo>
                  <a:lnTo>
                    <a:pt x="178" y="162"/>
                  </a:lnTo>
                  <a:lnTo>
                    <a:pt x="173" y="166"/>
                  </a:lnTo>
                  <a:lnTo>
                    <a:pt x="168" y="166"/>
                  </a:lnTo>
                  <a:lnTo>
                    <a:pt x="163" y="168"/>
                  </a:lnTo>
                  <a:lnTo>
                    <a:pt x="161" y="166"/>
                  </a:lnTo>
                  <a:lnTo>
                    <a:pt x="157" y="164"/>
                  </a:lnTo>
                  <a:lnTo>
                    <a:pt x="157" y="160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4"/>
                  </a:lnTo>
                  <a:lnTo>
                    <a:pt x="164" y="133"/>
                  </a:lnTo>
                  <a:lnTo>
                    <a:pt x="168" y="124"/>
                  </a:lnTo>
                  <a:lnTo>
                    <a:pt x="169" y="115"/>
                  </a:lnTo>
                  <a:lnTo>
                    <a:pt x="169" y="107"/>
                  </a:lnTo>
                  <a:lnTo>
                    <a:pt x="168" y="100"/>
                  </a:lnTo>
                  <a:lnTo>
                    <a:pt x="166" y="93"/>
                  </a:lnTo>
                  <a:lnTo>
                    <a:pt x="163" y="87"/>
                  </a:lnTo>
                  <a:lnTo>
                    <a:pt x="159" y="84"/>
                  </a:lnTo>
                  <a:lnTo>
                    <a:pt x="156" y="78"/>
                  </a:lnTo>
                  <a:lnTo>
                    <a:pt x="151" y="75"/>
                  </a:lnTo>
                  <a:lnTo>
                    <a:pt x="140" y="71"/>
                  </a:lnTo>
                  <a:lnTo>
                    <a:pt x="130" y="67"/>
                  </a:lnTo>
                  <a:lnTo>
                    <a:pt x="118" y="66"/>
                  </a:lnTo>
                  <a:lnTo>
                    <a:pt x="107" y="66"/>
                  </a:lnTo>
                  <a:lnTo>
                    <a:pt x="94" y="67"/>
                  </a:lnTo>
                  <a:lnTo>
                    <a:pt x="87" y="67"/>
                  </a:lnTo>
                  <a:lnTo>
                    <a:pt x="78" y="69"/>
                  </a:lnTo>
                  <a:lnTo>
                    <a:pt x="69" y="75"/>
                  </a:lnTo>
                  <a:lnTo>
                    <a:pt x="61" y="82"/>
                  </a:lnTo>
                  <a:lnTo>
                    <a:pt x="52" y="93"/>
                  </a:lnTo>
                  <a:lnTo>
                    <a:pt x="47" y="106"/>
                  </a:lnTo>
                  <a:lnTo>
                    <a:pt x="42" y="117"/>
                  </a:lnTo>
                  <a:lnTo>
                    <a:pt x="38" y="129"/>
                  </a:lnTo>
                  <a:lnTo>
                    <a:pt x="38" y="142"/>
                  </a:lnTo>
                  <a:lnTo>
                    <a:pt x="38" y="151"/>
                  </a:lnTo>
                  <a:lnTo>
                    <a:pt x="40" y="162"/>
                  </a:lnTo>
                  <a:lnTo>
                    <a:pt x="47" y="178"/>
                  </a:lnTo>
                  <a:lnTo>
                    <a:pt x="54" y="191"/>
                  </a:lnTo>
                  <a:lnTo>
                    <a:pt x="61" y="202"/>
                  </a:lnTo>
                  <a:lnTo>
                    <a:pt x="69" y="209"/>
                  </a:lnTo>
                  <a:lnTo>
                    <a:pt x="75" y="213"/>
                  </a:lnTo>
                  <a:lnTo>
                    <a:pt x="80" y="217"/>
                  </a:lnTo>
                  <a:lnTo>
                    <a:pt x="87" y="219"/>
                  </a:lnTo>
                  <a:lnTo>
                    <a:pt x="92" y="220"/>
                  </a:lnTo>
                  <a:lnTo>
                    <a:pt x="109" y="222"/>
                  </a:lnTo>
                  <a:lnTo>
                    <a:pt x="126" y="220"/>
                  </a:lnTo>
                  <a:lnTo>
                    <a:pt x="142" y="215"/>
                  </a:lnTo>
                  <a:lnTo>
                    <a:pt x="149" y="211"/>
                  </a:lnTo>
                  <a:lnTo>
                    <a:pt x="154" y="208"/>
                  </a:lnTo>
                  <a:lnTo>
                    <a:pt x="164" y="200"/>
                  </a:lnTo>
                  <a:lnTo>
                    <a:pt x="201" y="177"/>
                  </a:lnTo>
                  <a:lnTo>
                    <a:pt x="240" y="148"/>
                  </a:lnTo>
                  <a:lnTo>
                    <a:pt x="282" y="117"/>
                  </a:lnTo>
                  <a:lnTo>
                    <a:pt x="323" y="87"/>
                  </a:lnTo>
                  <a:lnTo>
                    <a:pt x="364" y="58"/>
                  </a:lnTo>
                  <a:lnTo>
                    <a:pt x="404" y="35"/>
                  </a:lnTo>
                  <a:lnTo>
                    <a:pt x="421" y="26"/>
                  </a:lnTo>
                  <a:lnTo>
                    <a:pt x="439" y="16"/>
                  </a:lnTo>
                  <a:lnTo>
                    <a:pt x="456" y="11"/>
                  </a:lnTo>
                  <a:lnTo>
                    <a:pt x="471" y="6"/>
                  </a:lnTo>
                  <a:lnTo>
                    <a:pt x="490" y="6"/>
                  </a:lnTo>
                  <a:lnTo>
                    <a:pt x="509" y="9"/>
                  </a:lnTo>
                  <a:lnTo>
                    <a:pt x="520" y="11"/>
                  </a:lnTo>
                  <a:lnTo>
                    <a:pt x="530" y="16"/>
                  </a:lnTo>
                  <a:lnTo>
                    <a:pt x="540" y="24"/>
                  </a:lnTo>
                  <a:lnTo>
                    <a:pt x="549" y="33"/>
                  </a:lnTo>
                  <a:lnTo>
                    <a:pt x="559" y="42"/>
                  </a:lnTo>
                  <a:lnTo>
                    <a:pt x="566" y="53"/>
                  </a:lnTo>
                  <a:lnTo>
                    <a:pt x="573" y="64"/>
                  </a:lnTo>
                  <a:lnTo>
                    <a:pt x="580" y="77"/>
                  </a:lnTo>
                  <a:lnTo>
                    <a:pt x="584" y="84"/>
                  </a:lnTo>
                  <a:lnTo>
                    <a:pt x="589" y="89"/>
                  </a:lnTo>
                  <a:lnTo>
                    <a:pt x="589" y="189"/>
                  </a:lnTo>
                  <a:lnTo>
                    <a:pt x="532" y="264"/>
                  </a:lnTo>
                  <a:lnTo>
                    <a:pt x="199" y="264"/>
                  </a:lnTo>
                  <a:lnTo>
                    <a:pt x="201" y="259"/>
                  </a:lnTo>
                  <a:lnTo>
                    <a:pt x="204" y="255"/>
                  </a:lnTo>
                  <a:lnTo>
                    <a:pt x="207" y="251"/>
                  </a:lnTo>
                  <a:lnTo>
                    <a:pt x="213" y="249"/>
                  </a:lnTo>
                  <a:lnTo>
                    <a:pt x="216" y="246"/>
                  </a:lnTo>
                  <a:lnTo>
                    <a:pt x="220" y="244"/>
                  </a:lnTo>
                  <a:lnTo>
                    <a:pt x="232" y="239"/>
                  </a:lnTo>
                  <a:lnTo>
                    <a:pt x="245" y="237"/>
                  </a:lnTo>
                  <a:lnTo>
                    <a:pt x="256" y="239"/>
                  </a:lnTo>
                  <a:lnTo>
                    <a:pt x="268" y="242"/>
                  </a:lnTo>
                  <a:lnTo>
                    <a:pt x="270" y="240"/>
                  </a:lnTo>
                  <a:lnTo>
                    <a:pt x="273" y="239"/>
                  </a:lnTo>
                  <a:lnTo>
                    <a:pt x="276" y="228"/>
                  </a:lnTo>
                  <a:lnTo>
                    <a:pt x="282" y="217"/>
                  </a:lnTo>
                  <a:lnTo>
                    <a:pt x="285" y="211"/>
                  </a:lnTo>
                  <a:lnTo>
                    <a:pt x="290" y="206"/>
                  </a:lnTo>
                  <a:lnTo>
                    <a:pt x="295" y="202"/>
                  </a:lnTo>
                  <a:lnTo>
                    <a:pt x="301" y="198"/>
                  </a:lnTo>
                  <a:lnTo>
                    <a:pt x="306" y="193"/>
                  </a:lnTo>
                  <a:lnTo>
                    <a:pt x="311" y="191"/>
                  </a:lnTo>
                  <a:lnTo>
                    <a:pt x="318" y="189"/>
                  </a:lnTo>
                  <a:lnTo>
                    <a:pt x="323" y="189"/>
                  </a:lnTo>
                  <a:lnTo>
                    <a:pt x="325" y="191"/>
                  </a:lnTo>
                  <a:lnTo>
                    <a:pt x="328" y="193"/>
                  </a:lnTo>
                  <a:lnTo>
                    <a:pt x="328" y="208"/>
                  </a:lnTo>
                  <a:lnTo>
                    <a:pt x="323" y="219"/>
                  </a:lnTo>
                  <a:lnTo>
                    <a:pt x="320" y="229"/>
                  </a:lnTo>
                  <a:lnTo>
                    <a:pt x="320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2" y="246"/>
                  </a:lnTo>
                  <a:lnTo>
                    <a:pt x="339" y="248"/>
                  </a:lnTo>
                  <a:lnTo>
                    <a:pt x="345" y="248"/>
                  </a:lnTo>
                  <a:lnTo>
                    <a:pt x="351" y="246"/>
                  </a:lnTo>
                  <a:lnTo>
                    <a:pt x="358" y="244"/>
                  </a:lnTo>
                  <a:lnTo>
                    <a:pt x="363" y="240"/>
                  </a:lnTo>
                  <a:lnTo>
                    <a:pt x="368" y="235"/>
                  </a:lnTo>
                  <a:lnTo>
                    <a:pt x="364" y="224"/>
                  </a:lnTo>
                  <a:lnTo>
                    <a:pt x="361" y="215"/>
                  </a:lnTo>
                  <a:lnTo>
                    <a:pt x="361" y="208"/>
                  </a:lnTo>
                  <a:lnTo>
                    <a:pt x="361" y="198"/>
                  </a:lnTo>
                  <a:lnTo>
                    <a:pt x="363" y="184"/>
                  </a:lnTo>
                  <a:lnTo>
                    <a:pt x="368" y="164"/>
                  </a:lnTo>
                  <a:lnTo>
                    <a:pt x="377" y="153"/>
                  </a:lnTo>
                  <a:lnTo>
                    <a:pt x="385" y="142"/>
                  </a:lnTo>
                  <a:lnTo>
                    <a:pt x="390" y="137"/>
                  </a:lnTo>
                  <a:lnTo>
                    <a:pt x="396" y="133"/>
                  </a:lnTo>
                  <a:lnTo>
                    <a:pt x="401" y="131"/>
                  </a:lnTo>
                  <a:lnTo>
                    <a:pt x="408" y="129"/>
                  </a:lnTo>
                  <a:lnTo>
                    <a:pt x="411" y="126"/>
                  </a:lnTo>
                  <a:lnTo>
                    <a:pt x="416" y="124"/>
                  </a:lnTo>
                  <a:lnTo>
                    <a:pt x="421" y="128"/>
                  </a:lnTo>
                  <a:lnTo>
                    <a:pt x="423" y="133"/>
                  </a:lnTo>
                  <a:lnTo>
                    <a:pt x="423" y="138"/>
                  </a:lnTo>
                  <a:lnTo>
                    <a:pt x="420" y="148"/>
                  </a:lnTo>
                  <a:lnTo>
                    <a:pt x="416" y="157"/>
                  </a:lnTo>
                  <a:lnTo>
                    <a:pt x="414" y="168"/>
                  </a:lnTo>
                  <a:lnTo>
                    <a:pt x="413" y="180"/>
                  </a:lnTo>
                  <a:lnTo>
                    <a:pt x="420" y="195"/>
                  </a:lnTo>
                  <a:lnTo>
                    <a:pt x="428" y="206"/>
                  </a:lnTo>
                  <a:lnTo>
                    <a:pt x="433" y="211"/>
                  </a:lnTo>
                  <a:lnTo>
                    <a:pt x="440" y="215"/>
                  </a:lnTo>
                  <a:lnTo>
                    <a:pt x="447" y="219"/>
                  </a:lnTo>
                  <a:lnTo>
                    <a:pt x="456" y="220"/>
                  </a:lnTo>
                  <a:lnTo>
                    <a:pt x="468" y="222"/>
                  </a:lnTo>
                  <a:lnTo>
                    <a:pt x="478" y="222"/>
                  </a:lnTo>
                  <a:lnTo>
                    <a:pt x="490" y="220"/>
                  </a:lnTo>
                  <a:lnTo>
                    <a:pt x="501" y="219"/>
                  </a:lnTo>
                  <a:lnTo>
                    <a:pt x="509" y="215"/>
                  </a:lnTo>
                  <a:lnTo>
                    <a:pt x="518" y="206"/>
                  </a:lnTo>
                  <a:lnTo>
                    <a:pt x="527" y="197"/>
                  </a:lnTo>
                  <a:lnTo>
                    <a:pt x="532" y="184"/>
                  </a:lnTo>
                  <a:lnTo>
                    <a:pt x="537" y="173"/>
                  </a:lnTo>
                  <a:lnTo>
                    <a:pt x="539" y="160"/>
                  </a:lnTo>
                  <a:lnTo>
                    <a:pt x="540" y="146"/>
                  </a:lnTo>
                  <a:lnTo>
                    <a:pt x="539" y="133"/>
                  </a:lnTo>
                  <a:lnTo>
                    <a:pt x="537" y="120"/>
                  </a:lnTo>
                  <a:lnTo>
                    <a:pt x="534" y="109"/>
                  </a:lnTo>
                  <a:lnTo>
                    <a:pt x="528" y="97"/>
                  </a:lnTo>
                  <a:lnTo>
                    <a:pt x="521" y="87"/>
                  </a:lnTo>
                  <a:lnTo>
                    <a:pt x="515" y="78"/>
                  </a:lnTo>
                  <a:lnTo>
                    <a:pt x="504" y="73"/>
                  </a:lnTo>
                  <a:lnTo>
                    <a:pt x="494" y="67"/>
                  </a:lnTo>
                  <a:lnTo>
                    <a:pt x="483" y="66"/>
                  </a:lnTo>
                  <a:lnTo>
                    <a:pt x="471" y="66"/>
                  </a:lnTo>
                  <a:lnTo>
                    <a:pt x="465" y="66"/>
                  </a:lnTo>
                  <a:lnTo>
                    <a:pt x="458" y="66"/>
                  </a:lnTo>
                  <a:lnTo>
                    <a:pt x="446" y="71"/>
                  </a:lnTo>
                  <a:lnTo>
                    <a:pt x="427" y="80"/>
                  </a:lnTo>
                  <a:lnTo>
                    <a:pt x="368" y="120"/>
                  </a:lnTo>
                  <a:lnTo>
                    <a:pt x="301" y="166"/>
                  </a:lnTo>
                  <a:lnTo>
                    <a:pt x="235" y="211"/>
                  </a:lnTo>
                  <a:lnTo>
                    <a:pt x="173" y="253"/>
                  </a:lnTo>
                  <a:lnTo>
                    <a:pt x="161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0" name="Freeform 41"/>
            <p:cNvSpPr>
              <a:spLocks/>
            </p:cNvSpPr>
            <p:nvPr/>
          </p:nvSpPr>
          <p:spPr bwMode="auto">
            <a:xfrm rot="-5400000">
              <a:off x="474" y="2648"/>
              <a:ext cx="339" cy="131"/>
            </a:xfrm>
            <a:custGeom>
              <a:avLst/>
              <a:gdLst>
                <a:gd name="T0" fmla="*/ 0 w 589"/>
                <a:gd name="T1" fmla="*/ 1 h 262"/>
                <a:gd name="T2" fmla="*/ 1 w 589"/>
                <a:gd name="T3" fmla="*/ 1 h 262"/>
                <a:gd name="T4" fmla="*/ 1 w 589"/>
                <a:gd name="T5" fmla="*/ 1 h 262"/>
                <a:gd name="T6" fmla="*/ 1 w 589"/>
                <a:gd name="T7" fmla="*/ 1 h 262"/>
                <a:gd name="T8" fmla="*/ 1 w 589"/>
                <a:gd name="T9" fmla="*/ 1 h 262"/>
                <a:gd name="T10" fmla="*/ 1 w 589"/>
                <a:gd name="T11" fmla="*/ 1 h 262"/>
                <a:gd name="T12" fmla="*/ 1 w 589"/>
                <a:gd name="T13" fmla="*/ 1 h 262"/>
                <a:gd name="T14" fmla="*/ 1 w 589"/>
                <a:gd name="T15" fmla="*/ 1 h 262"/>
                <a:gd name="T16" fmla="*/ 1 w 589"/>
                <a:gd name="T17" fmla="*/ 1 h 262"/>
                <a:gd name="T18" fmla="*/ 1 w 589"/>
                <a:gd name="T19" fmla="*/ 1 h 262"/>
                <a:gd name="T20" fmla="*/ 1 w 589"/>
                <a:gd name="T21" fmla="*/ 1 h 262"/>
                <a:gd name="T22" fmla="*/ 1 w 589"/>
                <a:gd name="T23" fmla="*/ 1 h 262"/>
                <a:gd name="T24" fmla="*/ 1 w 589"/>
                <a:gd name="T25" fmla="*/ 1 h 262"/>
                <a:gd name="T26" fmla="*/ 1 w 589"/>
                <a:gd name="T27" fmla="*/ 1 h 262"/>
                <a:gd name="T28" fmla="*/ 1 w 589"/>
                <a:gd name="T29" fmla="*/ 1 h 262"/>
                <a:gd name="T30" fmla="*/ 1 w 589"/>
                <a:gd name="T31" fmla="*/ 1 h 262"/>
                <a:gd name="T32" fmla="*/ 1 w 589"/>
                <a:gd name="T33" fmla="*/ 1 h 262"/>
                <a:gd name="T34" fmla="*/ 1 w 589"/>
                <a:gd name="T35" fmla="*/ 1 h 262"/>
                <a:gd name="T36" fmla="*/ 1 w 589"/>
                <a:gd name="T37" fmla="*/ 1 h 262"/>
                <a:gd name="T38" fmla="*/ 1 w 589"/>
                <a:gd name="T39" fmla="*/ 1 h 262"/>
                <a:gd name="T40" fmla="*/ 1 w 589"/>
                <a:gd name="T41" fmla="*/ 1 h 262"/>
                <a:gd name="T42" fmla="*/ 1 w 589"/>
                <a:gd name="T43" fmla="*/ 1 h 262"/>
                <a:gd name="T44" fmla="*/ 1 w 589"/>
                <a:gd name="T45" fmla="*/ 1 h 262"/>
                <a:gd name="T46" fmla="*/ 1 w 589"/>
                <a:gd name="T47" fmla="*/ 1 h 262"/>
                <a:gd name="T48" fmla="*/ 1 w 589"/>
                <a:gd name="T49" fmla="*/ 1 h 262"/>
                <a:gd name="T50" fmla="*/ 1 w 589"/>
                <a:gd name="T51" fmla="*/ 1 h 262"/>
                <a:gd name="T52" fmla="*/ 1 w 589"/>
                <a:gd name="T53" fmla="*/ 1 h 262"/>
                <a:gd name="T54" fmla="*/ 1 w 589"/>
                <a:gd name="T55" fmla="*/ 1 h 262"/>
                <a:gd name="T56" fmla="*/ 1 w 589"/>
                <a:gd name="T57" fmla="*/ 1 h 262"/>
                <a:gd name="T58" fmla="*/ 1 w 589"/>
                <a:gd name="T59" fmla="*/ 1 h 262"/>
                <a:gd name="T60" fmla="*/ 1 w 589"/>
                <a:gd name="T61" fmla="*/ 1 h 262"/>
                <a:gd name="T62" fmla="*/ 1 w 589"/>
                <a:gd name="T63" fmla="*/ 1 h 262"/>
                <a:gd name="T64" fmla="*/ 1 w 589"/>
                <a:gd name="T65" fmla="*/ 1 h 262"/>
                <a:gd name="T66" fmla="*/ 1 w 589"/>
                <a:gd name="T67" fmla="*/ 1 h 262"/>
                <a:gd name="T68" fmla="*/ 1 w 589"/>
                <a:gd name="T69" fmla="*/ 1 h 262"/>
                <a:gd name="T70" fmla="*/ 1 w 589"/>
                <a:gd name="T71" fmla="*/ 1 h 262"/>
                <a:gd name="T72" fmla="*/ 1 w 589"/>
                <a:gd name="T73" fmla="*/ 1 h 262"/>
                <a:gd name="T74" fmla="*/ 1 w 589"/>
                <a:gd name="T75" fmla="*/ 1 h 262"/>
                <a:gd name="T76" fmla="*/ 1 w 589"/>
                <a:gd name="T77" fmla="*/ 1 h 262"/>
                <a:gd name="T78" fmla="*/ 1 w 589"/>
                <a:gd name="T79" fmla="*/ 1 h 262"/>
                <a:gd name="T80" fmla="*/ 1 w 589"/>
                <a:gd name="T81" fmla="*/ 1 h 262"/>
                <a:gd name="T82" fmla="*/ 1 w 589"/>
                <a:gd name="T83" fmla="*/ 1 h 262"/>
                <a:gd name="T84" fmla="*/ 1 w 589"/>
                <a:gd name="T85" fmla="*/ 1 h 262"/>
                <a:gd name="T86" fmla="*/ 1 w 589"/>
                <a:gd name="T87" fmla="*/ 1 h 262"/>
                <a:gd name="T88" fmla="*/ 1 w 589"/>
                <a:gd name="T89" fmla="*/ 1 h 262"/>
                <a:gd name="T90" fmla="*/ 1 w 589"/>
                <a:gd name="T91" fmla="*/ 1 h 262"/>
                <a:gd name="T92" fmla="*/ 1 w 589"/>
                <a:gd name="T93" fmla="*/ 1 h 262"/>
                <a:gd name="T94" fmla="*/ 1 w 589"/>
                <a:gd name="T95" fmla="*/ 1 h 262"/>
                <a:gd name="T96" fmla="*/ 1 w 589"/>
                <a:gd name="T97" fmla="*/ 1 h 262"/>
                <a:gd name="T98" fmla="*/ 1 w 589"/>
                <a:gd name="T99" fmla="*/ 1 h 262"/>
                <a:gd name="T100" fmla="*/ 1 w 589"/>
                <a:gd name="T101" fmla="*/ 1 h 262"/>
                <a:gd name="T102" fmla="*/ 1 w 589"/>
                <a:gd name="T103" fmla="*/ 1 h 262"/>
                <a:gd name="T104" fmla="*/ 1 w 589"/>
                <a:gd name="T105" fmla="*/ 1 h 262"/>
                <a:gd name="T106" fmla="*/ 1 w 589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9"/>
                <a:gd name="T163" fmla="*/ 0 h 262"/>
                <a:gd name="T164" fmla="*/ 589 w 589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9" h="262">
                  <a:moveTo>
                    <a:pt x="161" y="0"/>
                  </a:moveTo>
                  <a:lnTo>
                    <a:pt x="40" y="0"/>
                  </a:lnTo>
                  <a:lnTo>
                    <a:pt x="0" y="53"/>
                  </a:lnTo>
                  <a:lnTo>
                    <a:pt x="0" y="262"/>
                  </a:lnTo>
                  <a:lnTo>
                    <a:pt x="9" y="255"/>
                  </a:lnTo>
                  <a:lnTo>
                    <a:pt x="16" y="248"/>
                  </a:lnTo>
                  <a:lnTo>
                    <a:pt x="19" y="246"/>
                  </a:lnTo>
                  <a:lnTo>
                    <a:pt x="23" y="244"/>
                  </a:lnTo>
                  <a:lnTo>
                    <a:pt x="26" y="242"/>
                  </a:lnTo>
                  <a:lnTo>
                    <a:pt x="31" y="242"/>
                  </a:lnTo>
                  <a:lnTo>
                    <a:pt x="44" y="246"/>
                  </a:lnTo>
                  <a:lnTo>
                    <a:pt x="63" y="253"/>
                  </a:lnTo>
                  <a:lnTo>
                    <a:pt x="82" y="257"/>
                  </a:lnTo>
                  <a:lnTo>
                    <a:pt x="109" y="260"/>
                  </a:lnTo>
                  <a:lnTo>
                    <a:pt x="135" y="262"/>
                  </a:lnTo>
                  <a:lnTo>
                    <a:pt x="152" y="262"/>
                  </a:lnTo>
                  <a:lnTo>
                    <a:pt x="175" y="253"/>
                  </a:lnTo>
                  <a:lnTo>
                    <a:pt x="194" y="246"/>
                  </a:lnTo>
                  <a:lnTo>
                    <a:pt x="211" y="242"/>
                  </a:lnTo>
                  <a:lnTo>
                    <a:pt x="237" y="242"/>
                  </a:lnTo>
                  <a:lnTo>
                    <a:pt x="257" y="244"/>
                  </a:lnTo>
                  <a:lnTo>
                    <a:pt x="282" y="249"/>
                  </a:lnTo>
                  <a:lnTo>
                    <a:pt x="295" y="255"/>
                  </a:lnTo>
                  <a:lnTo>
                    <a:pt x="308" y="258"/>
                  </a:lnTo>
                  <a:lnTo>
                    <a:pt x="313" y="255"/>
                  </a:lnTo>
                  <a:lnTo>
                    <a:pt x="314" y="253"/>
                  </a:lnTo>
                  <a:lnTo>
                    <a:pt x="316" y="249"/>
                  </a:lnTo>
                  <a:lnTo>
                    <a:pt x="316" y="248"/>
                  </a:lnTo>
                  <a:lnTo>
                    <a:pt x="309" y="231"/>
                  </a:lnTo>
                  <a:lnTo>
                    <a:pt x="306" y="220"/>
                  </a:lnTo>
                  <a:lnTo>
                    <a:pt x="301" y="213"/>
                  </a:lnTo>
                  <a:lnTo>
                    <a:pt x="292" y="202"/>
                  </a:lnTo>
                  <a:lnTo>
                    <a:pt x="287" y="195"/>
                  </a:lnTo>
                  <a:lnTo>
                    <a:pt x="280" y="189"/>
                  </a:lnTo>
                  <a:lnTo>
                    <a:pt x="273" y="186"/>
                  </a:lnTo>
                  <a:lnTo>
                    <a:pt x="266" y="182"/>
                  </a:lnTo>
                  <a:lnTo>
                    <a:pt x="256" y="178"/>
                  </a:lnTo>
                  <a:lnTo>
                    <a:pt x="247" y="177"/>
                  </a:lnTo>
                  <a:lnTo>
                    <a:pt x="237" y="175"/>
                  </a:lnTo>
                  <a:lnTo>
                    <a:pt x="226" y="175"/>
                  </a:lnTo>
                  <a:lnTo>
                    <a:pt x="223" y="173"/>
                  </a:lnTo>
                  <a:lnTo>
                    <a:pt x="221" y="173"/>
                  </a:lnTo>
                  <a:lnTo>
                    <a:pt x="220" y="162"/>
                  </a:lnTo>
                  <a:lnTo>
                    <a:pt x="216" y="144"/>
                  </a:lnTo>
                  <a:lnTo>
                    <a:pt x="211" y="133"/>
                  </a:lnTo>
                  <a:lnTo>
                    <a:pt x="206" y="124"/>
                  </a:lnTo>
                  <a:lnTo>
                    <a:pt x="197" y="113"/>
                  </a:lnTo>
                  <a:lnTo>
                    <a:pt x="187" y="106"/>
                  </a:lnTo>
                  <a:lnTo>
                    <a:pt x="178" y="100"/>
                  </a:lnTo>
                  <a:lnTo>
                    <a:pt x="173" y="98"/>
                  </a:lnTo>
                  <a:lnTo>
                    <a:pt x="168" y="96"/>
                  </a:lnTo>
                  <a:lnTo>
                    <a:pt x="163" y="96"/>
                  </a:lnTo>
                  <a:lnTo>
                    <a:pt x="161" y="96"/>
                  </a:lnTo>
                  <a:lnTo>
                    <a:pt x="157" y="100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3"/>
                  </a:lnTo>
                  <a:lnTo>
                    <a:pt x="159" y="118"/>
                  </a:lnTo>
                  <a:lnTo>
                    <a:pt x="164" y="129"/>
                  </a:lnTo>
                  <a:lnTo>
                    <a:pt x="168" y="138"/>
                  </a:lnTo>
                  <a:lnTo>
                    <a:pt x="169" y="147"/>
                  </a:lnTo>
                  <a:lnTo>
                    <a:pt x="169" y="155"/>
                  </a:lnTo>
                  <a:lnTo>
                    <a:pt x="168" y="164"/>
                  </a:lnTo>
                  <a:lnTo>
                    <a:pt x="166" y="169"/>
                  </a:lnTo>
                  <a:lnTo>
                    <a:pt x="163" y="175"/>
                  </a:lnTo>
                  <a:lnTo>
                    <a:pt x="159" y="180"/>
                  </a:lnTo>
                  <a:lnTo>
                    <a:pt x="156" y="184"/>
                  </a:lnTo>
                  <a:lnTo>
                    <a:pt x="151" y="187"/>
                  </a:lnTo>
                  <a:lnTo>
                    <a:pt x="140" y="193"/>
                  </a:lnTo>
                  <a:lnTo>
                    <a:pt x="130" y="197"/>
                  </a:lnTo>
                  <a:lnTo>
                    <a:pt x="118" y="197"/>
                  </a:lnTo>
                  <a:lnTo>
                    <a:pt x="107" y="198"/>
                  </a:lnTo>
                  <a:lnTo>
                    <a:pt x="94" y="197"/>
                  </a:lnTo>
                  <a:lnTo>
                    <a:pt x="87" y="197"/>
                  </a:lnTo>
                  <a:lnTo>
                    <a:pt x="78" y="193"/>
                  </a:lnTo>
                  <a:lnTo>
                    <a:pt x="69" y="189"/>
                  </a:lnTo>
                  <a:lnTo>
                    <a:pt x="61" y="180"/>
                  </a:lnTo>
                  <a:lnTo>
                    <a:pt x="52" y="171"/>
                  </a:lnTo>
                  <a:lnTo>
                    <a:pt x="47" y="158"/>
                  </a:lnTo>
                  <a:lnTo>
                    <a:pt x="42" y="146"/>
                  </a:lnTo>
                  <a:lnTo>
                    <a:pt x="38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40" y="102"/>
                  </a:lnTo>
                  <a:lnTo>
                    <a:pt x="47" y="86"/>
                  </a:lnTo>
                  <a:lnTo>
                    <a:pt x="54" y="73"/>
                  </a:lnTo>
                  <a:lnTo>
                    <a:pt x="61" y="62"/>
                  </a:lnTo>
                  <a:lnTo>
                    <a:pt x="69" y="53"/>
                  </a:lnTo>
                  <a:lnTo>
                    <a:pt x="80" y="46"/>
                  </a:lnTo>
                  <a:lnTo>
                    <a:pt x="92" y="42"/>
                  </a:lnTo>
                  <a:lnTo>
                    <a:pt x="109" y="42"/>
                  </a:lnTo>
                  <a:lnTo>
                    <a:pt x="126" y="44"/>
                  </a:lnTo>
                  <a:lnTo>
                    <a:pt x="142" y="49"/>
                  </a:lnTo>
                  <a:lnTo>
                    <a:pt x="149" y="51"/>
                  </a:lnTo>
                  <a:lnTo>
                    <a:pt x="154" y="55"/>
                  </a:lnTo>
                  <a:lnTo>
                    <a:pt x="164" y="62"/>
                  </a:lnTo>
                  <a:lnTo>
                    <a:pt x="201" y="87"/>
                  </a:lnTo>
                  <a:lnTo>
                    <a:pt x="240" y="116"/>
                  </a:lnTo>
                  <a:lnTo>
                    <a:pt x="282" y="146"/>
                  </a:lnTo>
                  <a:lnTo>
                    <a:pt x="323" y="177"/>
                  </a:lnTo>
                  <a:lnTo>
                    <a:pt x="364" y="204"/>
                  </a:lnTo>
                  <a:lnTo>
                    <a:pt x="404" y="228"/>
                  </a:lnTo>
                  <a:lnTo>
                    <a:pt x="421" y="237"/>
                  </a:lnTo>
                  <a:lnTo>
                    <a:pt x="439" y="246"/>
                  </a:lnTo>
                  <a:lnTo>
                    <a:pt x="456" y="251"/>
                  </a:lnTo>
                  <a:lnTo>
                    <a:pt x="471" y="257"/>
                  </a:lnTo>
                  <a:lnTo>
                    <a:pt x="490" y="257"/>
                  </a:lnTo>
                  <a:lnTo>
                    <a:pt x="509" y="255"/>
                  </a:lnTo>
                  <a:lnTo>
                    <a:pt x="520" y="251"/>
                  </a:lnTo>
                  <a:lnTo>
                    <a:pt x="530" y="246"/>
                  </a:lnTo>
                  <a:lnTo>
                    <a:pt x="540" y="238"/>
                  </a:lnTo>
                  <a:lnTo>
                    <a:pt x="549" y="231"/>
                  </a:lnTo>
                  <a:lnTo>
                    <a:pt x="559" y="220"/>
                  </a:lnTo>
                  <a:lnTo>
                    <a:pt x="566" y="209"/>
                  </a:lnTo>
                  <a:lnTo>
                    <a:pt x="573" y="198"/>
                  </a:lnTo>
                  <a:lnTo>
                    <a:pt x="580" y="187"/>
                  </a:lnTo>
                  <a:lnTo>
                    <a:pt x="584" y="180"/>
                  </a:lnTo>
                  <a:lnTo>
                    <a:pt x="589" y="175"/>
                  </a:lnTo>
                  <a:lnTo>
                    <a:pt x="589" y="73"/>
                  </a:lnTo>
                  <a:lnTo>
                    <a:pt x="532" y="0"/>
                  </a:lnTo>
                  <a:lnTo>
                    <a:pt x="199" y="0"/>
                  </a:lnTo>
                  <a:lnTo>
                    <a:pt x="201" y="4"/>
                  </a:lnTo>
                  <a:lnTo>
                    <a:pt x="204" y="9"/>
                  </a:lnTo>
                  <a:lnTo>
                    <a:pt x="207" y="13"/>
                  </a:lnTo>
                  <a:lnTo>
                    <a:pt x="213" y="15"/>
                  </a:lnTo>
                  <a:lnTo>
                    <a:pt x="216" y="16"/>
                  </a:lnTo>
                  <a:lnTo>
                    <a:pt x="220" y="18"/>
                  </a:lnTo>
                  <a:lnTo>
                    <a:pt x="232" y="24"/>
                  </a:lnTo>
                  <a:lnTo>
                    <a:pt x="245" y="25"/>
                  </a:lnTo>
                  <a:lnTo>
                    <a:pt x="256" y="24"/>
                  </a:lnTo>
                  <a:lnTo>
                    <a:pt x="268" y="22"/>
                  </a:lnTo>
                  <a:lnTo>
                    <a:pt x="270" y="24"/>
                  </a:lnTo>
                  <a:lnTo>
                    <a:pt x="273" y="25"/>
                  </a:lnTo>
                  <a:lnTo>
                    <a:pt x="276" y="36"/>
                  </a:lnTo>
                  <a:lnTo>
                    <a:pt x="282" y="47"/>
                  </a:lnTo>
                  <a:lnTo>
                    <a:pt x="285" y="53"/>
                  </a:lnTo>
                  <a:lnTo>
                    <a:pt x="290" y="56"/>
                  </a:lnTo>
                  <a:lnTo>
                    <a:pt x="295" y="62"/>
                  </a:lnTo>
                  <a:lnTo>
                    <a:pt x="301" y="66"/>
                  </a:lnTo>
                  <a:lnTo>
                    <a:pt x="306" y="69"/>
                  </a:lnTo>
                  <a:lnTo>
                    <a:pt x="311" y="73"/>
                  </a:lnTo>
                  <a:lnTo>
                    <a:pt x="318" y="73"/>
                  </a:lnTo>
                  <a:lnTo>
                    <a:pt x="323" y="73"/>
                  </a:lnTo>
                  <a:lnTo>
                    <a:pt x="325" y="71"/>
                  </a:lnTo>
                  <a:lnTo>
                    <a:pt x="328" y="69"/>
                  </a:lnTo>
                  <a:lnTo>
                    <a:pt x="328" y="56"/>
                  </a:lnTo>
                  <a:lnTo>
                    <a:pt x="323" y="44"/>
                  </a:lnTo>
                  <a:lnTo>
                    <a:pt x="320" y="33"/>
                  </a:lnTo>
                  <a:lnTo>
                    <a:pt x="320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2" y="18"/>
                  </a:lnTo>
                  <a:lnTo>
                    <a:pt x="339" y="16"/>
                  </a:lnTo>
                  <a:lnTo>
                    <a:pt x="345" y="16"/>
                  </a:lnTo>
                  <a:lnTo>
                    <a:pt x="351" y="18"/>
                  </a:lnTo>
                  <a:lnTo>
                    <a:pt x="358" y="20"/>
                  </a:lnTo>
                  <a:lnTo>
                    <a:pt x="363" y="24"/>
                  </a:lnTo>
                  <a:lnTo>
                    <a:pt x="368" y="29"/>
                  </a:lnTo>
                  <a:lnTo>
                    <a:pt x="364" y="38"/>
                  </a:lnTo>
                  <a:lnTo>
                    <a:pt x="361" y="47"/>
                  </a:lnTo>
                  <a:lnTo>
                    <a:pt x="361" y="55"/>
                  </a:lnTo>
                  <a:lnTo>
                    <a:pt x="361" y="64"/>
                  </a:lnTo>
                  <a:lnTo>
                    <a:pt x="363" y="80"/>
                  </a:lnTo>
                  <a:lnTo>
                    <a:pt x="368" y="100"/>
                  </a:lnTo>
                  <a:lnTo>
                    <a:pt x="377" y="111"/>
                  </a:lnTo>
                  <a:lnTo>
                    <a:pt x="385" y="122"/>
                  </a:lnTo>
                  <a:lnTo>
                    <a:pt x="390" y="127"/>
                  </a:lnTo>
                  <a:lnTo>
                    <a:pt x="396" y="131"/>
                  </a:lnTo>
                  <a:lnTo>
                    <a:pt x="401" y="133"/>
                  </a:lnTo>
                  <a:lnTo>
                    <a:pt x="408" y="133"/>
                  </a:lnTo>
                  <a:lnTo>
                    <a:pt x="411" y="137"/>
                  </a:lnTo>
                  <a:lnTo>
                    <a:pt x="416" y="138"/>
                  </a:lnTo>
                  <a:lnTo>
                    <a:pt x="420" y="137"/>
                  </a:lnTo>
                  <a:lnTo>
                    <a:pt x="421" y="137"/>
                  </a:lnTo>
                  <a:lnTo>
                    <a:pt x="421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20" y="116"/>
                  </a:lnTo>
                  <a:lnTo>
                    <a:pt x="416" y="107"/>
                  </a:lnTo>
                  <a:lnTo>
                    <a:pt x="414" y="96"/>
                  </a:lnTo>
                  <a:lnTo>
                    <a:pt x="413" y="82"/>
                  </a:lnTo>
                  <a:lnTo>
                    <a:pt x="420" y="67"/>
                  </a:lnTo>
                  <a:lnTo>
                    <a:pt x="428" y="56"/>
                  </a:lnTo>
                  <a:lnTo>
                    <a:pt x="433" y="53"/>
                  </a:lnTo>
                  <a:lnTo>
                    <a:pt x="440" y="47"/>
                  </a:lnTo>
                  <a:lnTo>
                    <a:pt x="447" y="46"/>
                  </a:lnTo>
                  <a:lnTo>
                    <a:pt x="456" y="42"/>
                  </a:lnTo>
                  <a:lnTo>
                    <a:pt x="468" y="40"/>
                  </a:lnTo>
                  <a:lnTo>
                    <a:pt x="478" y="40"/>
                  </a:lnTo>
                  <a:lnTo>
                    <a:pt x="490" y="42"/>
                  </a:lnTo>
                  <a:lnTo>
                    <a:pt x="501" y="46"/>
                  </a:lnTo>
                  <a:lnTo>
                    <a:pt x="509" y="49"/>
                  </a:lnTo>
                  <a:lnTo>
                    <a:pt x="518" y="56"/>
                  </a:lnTo>
                  <a:lnTo>
                    <a:pt x="527" y="67"/>
                  </a:lnTo>
                  <a:lnTo>
                    <a:pt x="532" y="78"/>
                  </a:lnTo>
                  <a:lnTo>
                    <a:pt x="537" y="91"/>
                  </a:lnTo>
                  <a:lnTo>
                    <a:pt x="539" y="104"/>
                  </a:lnTo>
                  <a:lnTo>
                    <a:pt x="540" y="116"/>
                  </a:lnTo>
                  <a:lnTo>
                    <a:pt x="539" y="129"/>
                  </a:lnTo>
                  <a:lnTo>
                    <a:pt x="537" y="142"/>
                  </a:lnTo>
                  <a:lnTo>
                    <a:pt x="534" y="155"/>
                  </a:lnTo>
                  <a:lnTo>
                    <a:pt x="528" y="166"/>
                  </a:lnTo>
                  <a:lnTo>
                    <a:pt x="521" y="175"/>
                  </a:lnTo>
                  <a:lnTo>
                    <a:pt x="515" y="184"/>
                  </a:lnTo>
                  <a:lnTo>
                    <a:pt x="504" y="191"/>
                  </a:lnTo>
                  <a:lnTo>
                    <a:pt x="494" y="195"/>
                  </a:lnTo>
                  <a:lnTo>
                    <a:pt x="483" y="198"/>
                  </a:lnTo>
                  <a:lnTo>
                    <a:pt x="471" y="198"/>
                  </a:lnTo>
                  <a:lnTo>
                    <a:pt x="465" y="198"/>
                  </a:lnTo>
                  <a:lnTo>
                    <a:pt x="458" y="197"/>
                  </a:lnTo>
                  <a:lnTo>
                    <a:pt x="446" y="193"/>
                  </a:lnTo>
                  <a:lnTo>
                    <a:pt x="427" y="184"/>
                  </a:lnTo>
                  <a:lnTo>
                    <a:pt x="368" y="142"/>
                  </a:lnTo>
                  <a:lnTo>
                    <a:pt x="301" y="96"/>
                  </a:lnTo>
                  <a:lnTo>
                    <a:pt x="235" y="53"/>
                  </a:lnTo>
                  <a:lnTo>
                    <a:pt x="173" y="9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1" name="Freeform 42"/>
            <p:cNvSpPr>
              <a:spLocks/>
            </p:cNvSpPr>
            <p:nvPr/>
          </p:nvSpPr>
          <p:spPr bwMode="auto">
            <a:xfrm rot="-5400000">
              <a:off x="473" y="3328"/>
              <a:ext cx="340" cy="131"/>
            </a:xfrm>
            <a:custGeom>
              <a:avLst/>
              <a:gdLst>
                <a:gd name="T0" fmla="*/ 0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0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2" y="0"/>
                  </a:moveTo>
                  <a:lnTo>
                    <a:pt x="41" y="0"/>
                  </a:lnTo>
                  <a:lnTo>
                    <a:pt x="0" y="51"/>
                  </a:lnTo>
                  <a:lnTo>
                    <a:pt x="0" y="260"/>
                  </a:lnTo>
                  <a:lnTo>
                    <a:pt x="10" y="255"/>
                  </a:lnTo>
                  <a:lnTo>
                    <a:pt x="17" y="247"/>
                  </a:lnTo>
                  <a:lnTo>
                    <a:pt x="19" y="246"/>
                  </a:lnTo>
                  <a:lnTo>
                    <a:pt x="22" y="242"/>
                  </a:lnTo>
                  <a:lnTo>
                    <a:pt x="28" y="242"/>
                  </a:lnTo>
                  <a:lnTo>
                    <a:pt x="33" y="240"/>
                  </a:lnTo>
                  <a:lnTo>
                    <a:pt x="45" y="246"/>
                  </a:lnTo>
                  <a:lnTo>
                    <a:pt x="64" y="253"/>
                  </a:lnTo>
                  <a:lnTo>
                    <a:pt x="83" y="256"/>
                  </a:lnTo>
                  <a:lnTo>
                    <a:pt x="109" y="260"/>
                  </a:lnTo>
                  <a:lnTo>
                    <a:pt x="135" y="262"/>
                  </a:lnTo>
                  <a:lnTo>
                    <a:pt x="152" y="260"/>
                  </a:lnTo>
                  <a:lnTo>
                    <a:pt x="176" y="253"/>
                  </a:lnTo>
                  <a:lnTo>
                    <a:pt x="193" y="246"/>
                  </a:lnTo>
                  <a:lnTo>
                    <a:pt x="212" y="242"/>
                  </a:lnTo>
                  <a:lnTo>
                    <a:pt x="236" y="240"/>
                  </a:lnTo>
                  <a:lnTo>
                    <a:pt x="259" y="244"/>
                  </a:lnTo>
                  <a:lnTo>
                    <a:pt x="281" y="247"/>
                  </a:lnTo>
                  <a:lnTo>
                    <a:pt x="295" y="255"/>
                  </a:lnTo>
                  <a:lnTo>
                    <a:pt x="309" y="256"/>
                  </a:lnTo>
                  <a:lnTo>
                    <a:pt x="312" y="255"/>
                  </a:lnTo>
                  <a:lnTo>
                    <a:pt x="316" y="251"/>
                  </a:lnTo>
                  <a:lnTo>
                    <a:pt x="316" y="249"/>
                  </a:lnTo>
                  <a:lnTo>
                    <a:pt x="316" y="247"/>
                  </a:lnTo>
                  <a:lnTo>
                    <a:pt x="311" y="229"/>
                  </a:lnTo>
                  <a:lnTo>
                    <a:pt x="305" y="220"/>
                  </a:lnTo>
                  <a:lnTo>
                    <a:pt x="300" y="213"/>
                  </a:lnTo>
                  <a:lnTo>
                    <a:pt x="293" y="200"/>
                  </a:lnTo>
                  <a:lnTo>
                    <a:pt x="288" y="195"/>
                  </a:lnTo>
                  <a:lnTo>
                    <a:pt x="281" y="189"/>
                  </a:lnTo>
                  <a:lnTo>
                    <a:pt x="274" y="185"/>
                  </a:lnTo>
                  <a:lnTo>
                    <a:pt x="266" y="182"/>
                  </a:lnTo>
                  <a:lnTo>
                    <a:pt x="257" y="178"/>
                  </a:lnTo>
                  <a:lnTo>
                    <a:pt x="247" y="176"/>
                  </a:lnTo>
                  <a:lnTo>
                    <a:pt x="236" y="175"/>
                  </a:lnTo>
                  <a:lnTo>
                    <a:pt x="226" y="176"/>
                  </a:lnTo>
                  <a:lnTo>
                    <a:pt x="223" y="171"/>
                  </a:lnTo>
                  <a:lnTo>
                    <a:pt x="221" y="162"/>
                  </a:lnTo>
                  <a:lnTo>
                    <a:pt x="216" y="144"/>
                  </a:lnTo>
                  <a:lnTo>
                    <a:pt x="212" y="133"/>
                  </a:lnTo>
                  <a:lnTo>
                    <a:pt x="207" y="122"/>
                  </a:lnTo>
                  <a:lnTo>
                    <a:pt x="198" y="113"/>
                  </a:lnTo>
                  <a:lnTo>
                    <a:pt x="188" y="104"/>
                  </a:lnTo>
                  <a:lnTo>
                    <a:pt x="179" y="100"/>
                  </a:lnTo>
                  <a:lnTo>
                    <a:pt x="173" y="96"/>
                  </a:lnTo>
                  <a:lnTo>
                    <a:pt x="169" y="96"/>
                  </a:lnTo>
                  <a:lnTo>
                    <a:pt x="162" y="94"/>
                  </a:lnTo>
                  <a:lnTo>
                    <a:pt x="160" y="96"/>
                  </a:lnTo>
                  <a:lnTo>
                    <a:pt x="159" y="98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9" y="118"/>
                  </a:lnTo>
                  <a:lnTo>
                    <a:pt x="164" y="127"/>
                  </a:lnTo>
                  <a:lnTo>
                    <a:pt x="167" y="136"/>
                  </a:lnTo>
                  <a:lnTo>
                    <a:pt x="169" y="145"/>
                  </a:lnTo>
                  <a:lnTo>
                    <a:pt x="169" y="155"/>
                  </a:lnTo>
                  <a:lnTo>
                    <a:pt x="169" y="162"/>
                  </a:lnTo>
                  <a:lnTo>
                    <a:pt x="166" y="169"/>
                  </a:lnTo>
                  <a:lnTo>
                    <a:pt x="164" y="175"/>
                  </a:lnTo>
                  <a:lnTo>
                    <a:pt x="160" y="180"/>
                  </a:lnTo>
                  <a:lnTo>
                    <a:pt x="157" y="184"/>
                  </a:lnTo>
                  <a:lnTo>
                    <a:pt x="152" y="187"/>
                  </a:lnTo>
                  <a:lnTo>
                    <a:pt x="142" y="193"/>
                  </a:lnTo>
                  <a:lnTo>
                    <a:pt x="129" y="195"/>
                  </a:lnTo>
                  <a:lnTo>
                    <a:pt x="119" y="196"/>
                  </a:lnTo>
                  <a:lnTo>
                    <a:pt x="107" y="196"/>
                  </a:lnTo>
                  <a:lnTo>
                    <a:pt x="93" y="196"/>
                  </a:lnTo>
                  <a:lnTo>
                    <a:pt x="86" y="196"/>
                  </a:lnTo>
                  <a:lnTo>
                    <a:pt x="78" y="193"/>
                  </a:lnTo>
                  <a:lnTo>
                    <a:pt x="69" y="187"/>
                  </a:lnTo>
                  <a:lnTo>
                    <a:pt x="62" y="180"/>
                  </a:lnTo>
                  <a:lnTo>
                    <a:pt x="54" y="171"/>
                  </a:lnTo>
                  <a:lnTo>
                    <a:pt x="47" y="158"/>
                  </a:lnTo>
                  <a:lnTo>
                    <a:pt x="41" y="145"/>
                  </a:lnTo>
                  <a:lnTo>
                    <a:pt x="40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40" y="102"/>
                  </a:lnTo>
                  <a:lnTo>
                    <a:pt x="47" y="85"/>
                  </a:lnTo>
                  <a:lnTo>
                    <a:pt x="54" y="71"/>
                  </a:lnTo>
                  <a:lnTo>
                    <a:pt x="60" y="62"/>
                  </a:lnTo>
                  <a:lnTo>
                    <a:pt x="69" y="53"/>
                  </a:lnTo>
                  <a:lnTo>
                    <a:pt x="79" y="45"/>
                  </a:lnTo>
                  <a:lnTo>
                    <a:pt x="93" y="42"/>
                  </a:lnTo>
                  <a:lnTo>
                    <a:pt x="110" y="42"/>
                  </a:lnTo>
                  <a:lnTo>
                    <a:pt x="128" y="44"/>
                  </a:lnTo>
                  <a:lnTo>
                    <a:pt x="143" y="47"/>
                  </a:lnTo>
                  <a:lnTo>
                    <a:pt x="150" y="51"/>
                  </a:lnTo>
                  <a:lnTo>
                    <a:pt x="155" y="54"/>
                  </a:lnTo>
                  <a:lnTo>
                    <a:pt x="166" y="62"/>
                  </a:lnTo>
                  <a:lnTo>
                    <a:pt x="202" y="87"/>
                  </a:lnTo>
                  <a:lnTo>
                    <a:pt x="242" y="116"/>
                  </a:lnTo>
                  <a:lnTo>
                    <a:pt x="281" y="145"/>
                  </a:lnTo>
                  <a:lnTo>
                    <a:pt x="324" y="176"/>
                  </a:lnTo>
                  <a:lnTo>
                    <a:pt x="364" y="204"/>
                  </a:lnTo>
                  <a:lnTo>
                    <a:pt x="404" y="227"/>
                  </a:lnTo>
                  <a:lnTo>
                    <a:pt x="423" y="236"/>
                  </a:lnTo>
                  <a:lnTo>
                    <a:pt x="440" y="246"/>
                  </a:lnTo>
                  <a:lnTo>
                    <a:pt x="456" y="251"/>
                  </a:lnTo>
                  <a:lnTo>
                    <a:pt x="471" y="256"/>
                  </a:lnTo>
                  <a:lnTo>
                    <a:pt x="490" y="256"/>
                  </a:lnTo>
                  <a:lnTo>
                    <a:pt x="509" y="255"/>
                  </a:lnTo>
                  <a:lnTo>
                    <a:pt x="519" y="251"/>
                  </a:lnTo>
                  <a:lnTo>
                    <a:pt x="530" y="246"/>
                  </a:lnTo>
                  <a:lnTo>
                    <a:pt x="540" y="238"/>
                  </a:lnTo>
                  <a:lnTo>
                    <a:pt x="550" y="229"/>
                  </a:lnTo>
                  <a:lnTo>
                    <a:pt x="559" y="220"/>
                  </a:lnTo>
                  <a:lnTo>
                    <a:pt x="568" y="209"/>
                  </a:lnTo>
                  <a:lnTo>
                    <a:pt x="575" y="198"/>
                  </a:lnTo>
                  <a:lnTo>
                    <a:pt x="580" y="187"/>
                  </a:lnTo>
                  <a:lnTo>
                    <a:pt x="583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3" y="0"/>
                  </a:lnTo>
                  <a:lnTo>
                    <a:pt x="200" y="0"/>
                  </a:lnTo>
                  <a:lnTo>
                    <a:pt x="202" y="3"/>
                  </a:lnTo>
                  <a:lnTo>
                    <a:pt x="204" y="7"/>
                  </a:lnTo>
                  <a:lnTo>
                    <a:pt x="209" y="13"/>
                  </a:lnTo>
                  <a:lnTo>
                    <a:pt x="212" y="14"/>
                  </a:lnTo>
                  <a:lnTo>
                    <a:pt x="216" y="16"/>
                  </a:lnTo>
                  <a:lnTo>
                    <a:pt x="221" y="18"/>
                  </a:lnTo>
                  <a:lnTo>
                    <a:pt x="233" y="22"/>
                  </a:lnTo>
                  <a:lnTo>
                    <a:pt x="245" y="23"/>
                  </a:lnTo>
                  <a:lnTo>
                    <a:pt x="257" y="23"/>
                  </a:lnTo>
                  <a:lnTo>
                    <a:pt x="267" y="20"/>
                  </a:lnTo>
                  <a:lnTo>
                    <a:pt x="271" y="23"/>
                  </a:lnTo>
                  <a:lnTo>
                    <a:pt x="273" y="23"/>
                  </a:lnTo>
                  <a:lnTo>
                    <a:pt x="276" y="34"/>
                  </a:lnTo>
                  <a:lnTo>
                    <a:pt x="281" y="47"/>
                  </a:lnTo>
                  <a:lnTo>
                    <a:pt x="285" y="53"/>
                  </a:lnTo>
                  <a:lnTo>
                    <a:pt x="290" y="56"/>
                  </a:lnTo>
                  <a:lnTo>
                    <a:pt x="295" y="60"/>
                  </a:lnTo>
                  <a:lnTo>
                    <a:pt x="300" y="64"/>
                  </a:lnTo>
                  <a:lnTo>
                    <a:pt x="305" y="69"/>
                  </a:lnTo>
                  <a:lnTo>
                    <a:pt x="311" y="73"/>
                  </a:lnTo>
                  <a:lnTo>
                    <a:pt x="317" y="74"/>
                  </a:lnTo>
                  <a:lnTo>
                    <a:pt x="324" y="74"/>
                  </a:lnTo>
                  <a:lnTo>
                    <a:pt x="326" y="71"/>
                  </a:lnTo>
                  <a:lnTo>
                    <a:pt x="330" y="69"/>
                  </a:lnTo>
                  <a:lnTo>
                    <a:pt x="330" y="54"/>
                  </a:lnTo>
                  <a:lnTo>
                    <a:pt x="323" y="44"/>
                  </a:lnTo>
                  <a:lnTo>
                    <a:pt x="319" y="31"/>
                  </a:lnTo>
                  <a:lnTo>
                    <a:pt x="321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3" y="16"/>
                  </a:lnTo>
                  <a:lnTo>
                    <a:pt x="338" y="14"/>
                  </a:lnTo>
                  <a:lnTo>
                    <a:pt x="345" y="14"/>
                  </a:lnTo>
                  <a:lnTo>
                    <a:pt x="352" y="16"/>
                  </a:lnTo>
                  <a:lnTo>
                    <a:pt x="357" y="20"/>
                  </a:lnTo>
                  <a:lnTo>
                    <a:pt x="362" y="23"/>
                  </a:lnTo>
                  <a:lnTo>
                    <a:pt x="368" y="27"/>
                  </a:lnTo>
                  <a:lnTo>
                    <a:pt x="364" y="38"/>
                  </a:lnTo>
                  <a:lnTo>
                    <a:pt x="362" y="47"/>
                  </a:lnTo>
                  <a:lnTo>
                    <a:pt x="361" y="54"/>
                  </a:lnTo>
                  <a:lnTo>
                    <a:pt x="361" y="62"/>
                  </a:lnTo>
                  <a:lnTo>
                    <a:pt x="362" y="78"/>
                  </a:lnTo>
                  <a:lnTo>
                    <a:pt x="368" y="100"/>
                  </a:lnTo>
                  <a:lnTo>
                    <a:pt x="376" y="111"/>
                  </a:lnTo>
                  <a:lnTo>
                    <a:pt x="385" y="122"/>
                  </a:lnTo>
                  <a:lnTo>
                    <a:pt x="390" y="125"/>
                  </a:lnTo>
                  <a:lnTo>
                    <a:pt x="395" y="129"/>
                  </a:lnTo>
                  <a:lnTo>
                    <a:pt x="400" y="133"/>
                  </a:lnTo>
                  <a:lnTo>
                    <a:pt x="407" y="133"/>
                  </a:lnTo>
                  <a:lnTo>
                    <a:pt x="412" y="136"/>
                  </a:lnTo>
                  <a:lnTo>
                    <a:pt x="418" y="136"/>
                  </a:lnTo>
                  <a:lnTo>
                    <a:pt x="419" y="136"/>
                  </a:lnTo>
                  <a:lnTo>
                    <a:pt x="421" y="135"/>
                  </a:lnTo>
                  <a:lnTo>
                    <a:pt x="423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19" y="114"/>
                  </a:lnTo>
                  <a:lnTo>
                    <a:pt x="416" y="105"/>
                  </a:lnTo>
                  <a:lnTo>
                    <a:pt x="414" y="94"/>
                  </a:lnTo>
                  <a:lnTo>
                    <a:pt x="414" y="82"/>
                  </a:lnTo>
                  <a:lnTo>
                    <a:pt x="421" y="67"/>
                  </a:lnTo>
                  <a:lnTo>
                    <a:pt x="430" y="56"/>
                  </a:lnTo>
                  <a:lnTo>
                    <a:pt x="435" y="51"/>
                  </a:lnTo>
                  <a:lnTo>
                    <a:pt x="440" y="47"/>
                  </a:lnTo>
                  <a:lnTo>
                    <a:pt x="449" y="44"/>
                  </a:lnTo>
                  <a:lnTo>
                    <a:pt x="457" y="42"/>
                  </a:lnTo>
                  <a:lnTo>
                    <a:pt x="468" y="40"/>
                  </a:lnTo>
                  <a:lnTo>
                    <a:pt x="480" y="40"/>
                  </a:lnTo>
                  <a:lnTo>
                    <a:pt x="490" y="42"/>
                  </a:lnTo>
                  <a:lnTo>
                    <a:pt x="502" y="44"/>
                  </a:lnTo>
                  <a:lnTo>
                    <a:pt x="509" y="47"/>
                  </a:lnTo>
                  <a:lnTo>
                    <a:pt x="519" y="56"/>
                  </a:lnTo>
                  <a:lnTo>
                    <a:pt x="526" y="67"/>
                  </a:lnTo>
                  <a:lnTo>
                    <a:pt x="533" y="78"/>
                  </a:lnTo>
                  <a:lnTo>
                    <a:pt x="537" y="91"/>
                  </a:lnTo>
                  <a:lnTo>
                    <a:pt x="540" y="104"/>
                  </a:lnTo>
                  <a:lnTo>
                    <a:pt x="540" y="116"/>
                  </a:lnTo>
                  <a:lnTo>
                    <a:pt x="540" y="129"/>
                  </a:lnTo>
                  <a:lnTo>
                    <a:pt x="538" y="142"/>
                  </a:lnTo>
                  <a:lnTo>
                    <a:pt x="535" y="153"/>
                  </a:lnTo>
                  <a:lnTo>
                    <a:pt x="530" y="165"/>
                  </a:lnTo>
                  <a:lnTo>
                    <a:pt x="523" y="175"/>
                  </a:lnTo>
                  <a:lnTo>
                    <a:pt x="516" y="184"/>
                  </a:lnTo>
                  <a:lnTo>
                    <a:pt x="506" y="189"/>
                  </a:lnTo>
                  <a:lnTo>
                    <a:pt x="495" y="195"/>
                  </a:lnTo>
                  <a:lnTo>
                    <a:pt x="485" y="196"/>
                  </a:lnTo>
                  <a:lnTo>
                    <a:pt x="473" y="196"/>
                  </a:lnTo>
                  <a:lnTo>
                    <a:pt x="466" y="198"/>
                  </a:lnTo>
                  <a:lnTo>
                    <a:pt x="457" y="196"/>
                  </a:lnTo>
                  <a:lnTo>
                    <a:pt x="445" y="191"/>
                  </a:lnTo>
                  <a:lnTo>
                    <a:pt x="426" y="184"/>
                  </a:lnTo>
                  <a:lnTo>
                    <a:pt x="368" y="142"/>
                  </a:lnTo>
                  <a:lnTo>
                    <a:pt x="302" y="96"/>
                  </a:lnTo>
                  <a:lnTo>
                    <a:pt x="235" y="51"/>
                  </a:lnTo>
                  <a:lnTo>
                    <a:pt x="173" y="9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2" name="Freeform 43"/>
            <p:cNvSpPr>
              <a:spLocks/>
            </p:cNvSpPr>
            <p:nvPr/>
          </p:nvSpPr>
          <p:spPr bwMode="auto">
            <a:xfrm rot="-5400000">
              <a:off x="340" y="3327"/>
              <a:ext cx="340" cy="132"/>
            </a:xfrm>
            <a:custGeom>
              <a:avLst/>
              <a:gdLst>
                <a:gd name="T0" fmla="*/ 0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162" y="264"/>
                  </a:moveTo>
                  <a:lnTo>
                    <a:pt x="41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7" y="14"/>
                  </a:lnTo>
                  <a:lnTo>
                    <a:pt x="19" y="16"/>
                  </a:lnTo>
                  <a:lnTo>
                    <a:pt x="22" y="20"/>
                  </a:lnTo>
                  <a:lnTo>
                    <a:pt x="28" y="20"/>
                  </a:lnTo>
                  <a:lnTo>
                    <a:pt x="33" y="22"/>
                  </a:lnTo>
                  <a:lnTo>
                    <a:pt x="45" y="16"/>
                  </a:lnTo>
                  <a:lnTo>
                    <a:pt x="64" y="9"/>
                  </a:lnTo>
                  <a:lnTo>
                    <a:pt x="83" y="5"/>
                  </a:lnTo>
                  <a:lnTo>
                    <a:pt x="109" y="2"/>
                  </a:lnTo>
                  <a:lnTo>
                    <a:pt x="135" y="0"/>
                  </a:lnTo>
                  <a:lnTo>
                    <a:pt x="152" y="2"/>
                  </a:lnTo>
                  <a:lnTo>
                    <a:pt x="176" y="9"/>
                  </a:lnTo>
                  <a:lnTo>
                    <a:pt x="193" y="16"/>
                  </a:lnTo>
                  <a:lnTo>
                    <a:pt x="202" y="18"/>
                  </a:lnTo>
                  <a:lnTo>
                    <a:pt x="212" y="20"/>
                  </a:lnTo>
                  <a:lnTo>
                    <a:pt x="223" y="20"/>
                  </a:lnTo>
                  <a:lnTo>
                    <a:pt x="236" y="20"/>
                  </a:lnTo>
                  <a:lnTo>
                    <a:pt x="259" y="18"/>
                  </a:lnTo>
                  <a:lnTo>
                    <a:pt x="281" y="14"/>
                  </a:lnTo>
                  <a:lnTo>
                    <a:pt x="295" y="7"/>
                  </a:lnTo>
                  <a:lnTo>
                    <a:pt x="309" y="4"/>
                  </a:lnTo>
                  <a:lnTo>
                    <a:pt x="312" y="5"/>
                  </a:lnTo>
                  <a:lnTo>
                    <a:pt x="316" y="9"/>
                  </a:lnTo>
                  <a:lnTo>
                    <a:pt x="316" y="13"/>
                  </a:lnTo>
                  <a:lnTo>
                    <a:pt x="316" y="14"/>
                  </a:lnTo>
                  <a:lnTo>
                    <a:pt x="311" y="31"/>
                  </a:lnTo>
                  <a:lnTo>
                    <a:pt x="305" y="42"/>
                  </a:lnTo>
                  <a:lnTo>
                    <a:pt x="300" y="49"/>
                  </a:lnTo>
                  <a:lnTo>
                    <a:pt x="293" y="62"/>
                  </a:lnTo>
                  <a:lnTo>
                    <a:pt x="288" y="67"/>
                  </a:lnTo>
                  <a:lnTo>
                    <a:pt x="281" y="73"/>
                  </a:lnTo>
                  <a:lnTo>
                    <a:pt x="274" y="76"/>
                  </a:lnTo>
                  <a:lnTo>
                    <a:pt x="266" y="80"/>
                  </a:lnTo>
                  <a:lnTo>
                    <a:pt x="257" y="84"/>
                  </a:lnTo>
                  <a:lnTo>
                    <a:pt x="247" y="85"/>
                  </a:lnTo>
                  <a:lnTo>
                    <a:pt x="236" y="87"/>
                  </a:lnTo>
                  <a:lnTo>
                    <a:pt x="226" y="87"/>
                  </a:lnTo>
                  <a:lnTo>
                    <a:pt x="223" y="91"/>
                  </a:lnTo>
                  <a:lnTo>
                    <a:pt x="221" y="100"/>
                  </a:lnTo>
                  <a:lnTo>
                    <a:pt x="216" y="118"/>
                  </a:lnTo>
                  <a:lnTo>
                    <a:pt x="212" y="129"/>
                  </a:lnTo>
                  <a:lnTo>
                    <a:pt x="207" y="138"/>
                  </a:lnTo>
                  <a:lnTo>
                    <a:pt x="198" y="149"/>
                  </a:lnTo>
                  <a:lnTo>
                    <a:pt x="188" y="156"/>
                  </a:lnTo>
                  <a:lnTo>
                    <a:pt x="179" y="162"/>
                  </a:lnTo>
                  <a:lnTo>
                    <a:pt x="173" y="166"/>
                  </a:lnTo>
                  <a:lnTo>
                    <a:pt x="169" y="166"/>
                  </a:lnTo>
                  <a:lnTo>
                    <a:pt x="162" y="167"/>
                  </a:lnTo>
                  <a:lnTo>
                    <a:pt x="160" y="166"/>
                  </a:lnTo>
                  <a:lnTo>
                    <a:pt x="159" y="164"/>
                  </a:lnTo>
                  <a:lnTo>
                    <a:pt x="157" y="158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2"/>
                  </a:lnTo>
                  <a:lnTo>
                    <a:pt x="164" y="133"/>
                  </a:lnTo>
                  <a:lnTo>
                    <a:pt x="167" y="124"/>
                  </a:lnTo>
                  <a:lnTo>
                    <a:pt x="169" y="115"/>
                  </a:lnTo>
                  <a:lnTo>
                    <a:pt x="169" y="105"/>
                  </a:lnTo>
                  <a:lnTo>
                    <a:pt x="169" y="98"/>
                  </a:lnTo>
                  <a:lnTo>
                    <a:pt x="166" y="93"/>
                  </a:lnTo>
                  <a:lnTo>
                    <a:pt x="164" y="87"/>
                  </a:lnTo>
                  <a:lnTo>
                    <a:pt x="160" y="82"/>
                  </a:lnTo>
                  <a:lnTo>
                    <a:pt x="157" y="78"/>
                  </a:lnTo>
                  <a:lnTo>
                    <a:pt x="152" y="75"/>
                  </a:lnTo>
                  <a:lnTo>
                    <a:pt x="142" y="69"/>
                  </a:lnTo>
                  <a:lnTo>
                    <a:pt x="129" y="67"/>
                  </a:lnTo>
                  <a:lnTo>
                    <a:pt x="119" y="65"/>
                  </a:lnTo>
                  <a:lnTo>
                    <a:pt x="107" y="65"/>
                  </a:lnTo>
                  <a:lnTo>
                    <a:pt x="93" y="65"/>
                  </a:lnTo>
                  <a:lnTo>
                    <a:pt x="86" y="67"/>
                  </a:lnTo>
                  <a:lnTo>
                    <a:pt x="78" y="69"/>
                  </a:lnTo>
                  <a:lnTo>
                    <a:pt x="69" y="75"/>
                  </a:lnTo>
                  <a:lnTo>
                    <a:pt x="62" y="82"/>
                  </a:lnTo>
                  <a:lnTo>
                    <a:pt x="54" y="93"/>
                  </a:lnTo>
                  <a:lnTo>
                    <a:pt x="47" y="104"/>
                  </a:lnTo>
                  <a:lnTo>
                    <a:pt x="41" y="116"/>
                  </a:lnTo>
                  <a:lnTo>
                    <a:pt x="40" y="129"/>
                  </a:lnTo>
                  <a:lnTo>
                    <a:pt x="38" y="140"/>
                  </a:lnTo>
                  <a:lnTo>
                    <a:pt x="38" y="151"/>
                  </a:lnTo>
                  <a:lnTo>
                    <a:pt x="40" y="160"/>
                  </a:lnTo>
                  <a:lnTo>
                    <a:pt x="47" y="178"/>
                  </a:lnTo>
                  <a:lnTo>
                    <a:pt x="54" y="191"/>
                  </a:lnTo>
                  <a:lnTo>
                    <a:pt x="60" y="200"/>
                  </a:lnTo>
                  <a:lnTo>
                    <a:pt x="69" y="209"/>
                  </a:lnTo>
                  <a:lnTo>
                    <a:pt x="74" y="213"/>
                  </a:lnTo>
                  <a:lnTo>
                    <a:pt x="79" y="217"/>
                  </a:lnTo>
                  <a:lnTo>
                    <a:pt x="86" y="218"/>
                  </a:lnTo>
                  <a:lnTo>
                    <a:pt x="93" y="218"/>
                  </a:lnTo>
                  <a:lnTo>
                    <a:pt x="110" y="220"/>
                  </a:lnTo>
                  <a:lnTo>
                    <a:pt x="128" y="218"/>
                  </a:lnTo>
                  <a:lnTo>
                    <a:pt x="143" y="215"/>
                  </a:lnTo>
                  <a:lnTo>
                    <a:pt x="150" y="211"/>
                  </a:lnTo>
                  <a:lnTo>
                    <a:pt x="155" y="207"/>
                  </a:lnTo>
                  <a:lnTo>
                    <a:pt x="166" y="200"/>
                  </a:lnTo>
                  <a:lnTo>
                    <a:pt x="202" y="175"/>
                  </a:lnTo>
                  <a:lnTo>
                    <a:pt x="242" y="147"/>
                  </a:lnTo>
                  <a:lnTo>
                    <a:pt x="281" y="116"/>
                  </a:lnTo>
                  <a:lnTo>
                    <a:pt x="324" y="85"/>
                  </a:lnTo>
                  <a:lnTo>
                    <a:pt x="364" y="58"/>
                  </a:lnTo>
                  <a:lnTo>
                    <a:pt x="404" y="35"/>
                  </a:lnTo>
                  <a:lnTo>
                    <a:pt x="423" y="24"/>
                  </a:lnTo>
                  <a:lnTo>
                    <a:pt x="440" y="16"/>
                  </a:lnTo>
                  <a:lnTo>
                    <a:pt x="456" y="9"/>
                  </a:lnTo>
                  <a:lnTo>
                    <a:pt x="471" y="5"/>
                  </a:lnTo>
                  <a:lnTo>
                    <a:pt x="490" y="5"/>
                  </a:lnTo>
                  <a:lnTo>
                    <a:pt x="509" y="7"/>
                  </a:lnTo>
                  <a:lnTo>
                    <a:pt x="519" y="11"/>
                  </a:lnTo>
                  <a:lnTo>
                    <a:pt x="530" y="16"/>
                  </a:lnTo>
                  <a:lnTo>
                    <a:pt x="540" y="24"/>
                  </a:lnTo>
                  <a:lnTo>
                    <a:pt x="550" y="33"/>
                  </a:lnTo>
                  <a:lnTo>
                    <a:pt x="559" y="42"/>
                  </a:lnTo>
                  <a:lnTo>
                    <a:pt x="568" y="53"/>
                  </a:lnTo>
                  <a:lnTo>
                    <a:pt x="575" y="64"/>
                  </a:lnTo>
                  <a:lnTo>
                    <a:pt x="580" y="75"/>
                  </a:lnTo>
                  <a:lnTo>
                    <a:pt x="583" y="82"/>
                  </a:lnTo>
                  <a:lnTo>
                    <a:pt x="588" y="87"/>
                  </a:lnTo>
                  <a:lnTo>
                    <a:pt x="588" y="187"/>
                  </a:lnTo>
                  <a:lnTo>
                    <a:pt x="533" y="264"/>
                  </a:lnTo>
                  <a:lnTo>
                    <a:pt x="200" y="264"/>
                  </a:lnTo>
                  <a:lnTo>
                    <a:pt x="202" y="258"/>
                  </a:lnTo>
                  <a:lnTo>
                    <a:pt x="204" y="255"/>
                  </a:lnTo>
                  <a:lnTo>
                    <a:pt x="209" y="249"/>
                  </a:lnTo>
                  <a:lnTo>
                    <a:pt x="212" y="247"/>
                  </a:lnTo>
                  <a:lnTo>
                    <a:pt x="216" y="246"/>
                  </a:lnTo>
                  <a:lnTo>
                    <a:pt x="221" y="244"/>
                  </a:lnTo>
                  <a:lnTo>
                    <a:pt x="233" y="238"/>
                  </a:lnTo>
                  <a:lnTo>
                    <a:pt x="245" y="237"/>
                  </a:lnTo>
                  <a:lnTo>
                    <a:pt x="257" y="238"/>
                  </a:lnTo>
                  <a:lnTo>
                    <a:pt x="267" y="242"/>
                  </a:lnTo>
                  <a:lnTo>
                    <a:pt x="271" y="238"/>
                  </a:lnTo>
                  <a:lnTo>
                    <a:pt x="273" y="238"/>
                  </a:lnTo>
                  <a:lnTo>
                    <a:pt x="276" y="227"/>
                  </a:lnTo>
                  <a:lnTo>
                    <a:pt x="281" y="215"/>
                  </a:lnTo>
                  <a:lnTo>
                    <a:pt x="285" y="209"/>
                  </a:lnTo>
                  <a:lnTo>
                    <a:pt x="290" y="206"/>
                  </a:lnTo>
                  <a:lnTo>
                    <a:pt x="295" y="200"/>
                  </a:lnTo>
                  <a:lnTo>
                    <a:pt x="300" y="198"/>
                  </a:lnTo>
                  <a:lnTo>
                    <a:pt x="305" y="193"/>
                  </a:lnTo>
                  <a:lnTo>
                    <a:pt x="311" y="189"/>
                  </a:lnTo>
                  <a:lnTo>
                    <a:pt x="317" y="189"/>
                  </a:lnTo>
                  <a:lnTo>
                    <a:pt x="324" y="187"/>
                  </a:lnTo>
                  <a:lnTo>
                    <a:pt x="326" y="191"/>
                  </a:lnTo>
                  <a:lnTo>
                    <a:pt x="330" y="193"/>
                  </a:lnTo>
                  <a:lnTo>
                    <a:pt x="330" y="207"/>
                  </a:lnTo>
                  <a:lnTo>
                    <a:pt x="323" y="218"/>
                  </a:lnTo>
                  <a:lnTo>
                    <a:pt x="319" y="229"/>
                  </a:lnTo>
                  <a:lnTo>
                    <a:pt x="321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3" y="246"/>
                  </a:lnTo>
                  <a:lnTo>
                    <a:pt x="338" y="247"/>
                  </a:lnTo>
                  <a:lnTo>
                    <a:pt x="345" y="247"/>
                  </a:lnTo>
                  <a:lnTo>
                    <a:pt x="352" y="246"/>
                  </a:lnTo>
                  <a:lnTo>
                    <a:pt x="357" y="242"/>
                  </a:lnTo>
                  <a:lnTo>
                    <a:pt x="362" y="238"/>
                  </a:lnTo>
                  <a:lnTo>
                    <a:pt x="368" y="235"/>
                  </a:lnTo>
                  <a:lnTo>
                    <a:pt x="364" y="224"/>
                  </a:lnTo>
                  <a:lnTo>
                    <a:pt x="362" y="215"/>
                  </a:lnTo>
                  <a:lnTo>
                    <a:pt x="361" y="206"/>
                  </a:lnTo>
                  <a:lnTo>
                    <a:pt x="361" y="198"/>
                  </a:lnTo>
                  <a:lnTo>
                    <a:pt x="362" y="182"/>
                  </a:lnTo>
                  <a:lnTo>
                    <a:pt x="368" y="162"/>
                  </a:lnTo>
                  <a:lnTo>
                    <a:pt x="376" y="151"/>
                  </a:lnTo>
                  <a:lnTo>
                    <a:pt x="385" y="140"/>
                  </a:lnTo>
                  <a:lnTo>
                    <a:pt x="390" y="136"/>
                  </a:lnTo>
                  <a:lnTo>
                    <a:pt x="395" y="133"/>
                  </a:lnTo>
                  <a:lnTo>
                    <a:pt x="400" y="129"/>
                  </a:lnTo>
                  <a:lnTo>
                    <a:pt x="407" y="129"/>
                  </a:lnTo>
                  <a:lnTo>
                    <a:pt x="412" y="126"/>
                  </a:lnTo>
                  <a:lnTo>
                    <a:pt x="418" y="124"/>
                  </a:lnTo>
                  <a:lnTo>
                    <a:pt x="421" y="127"/>
                  </a:lnTo>
                  <a:lnTo>
                    <a:pt x="423" y="131"/>
                  </a:lnTo>
                  <a:lnTo>
                    <a:pt x="423" y="138"/>
                  </a:lnTo>
                  <a:lnTo>
                    <a:pt x="419" y="146"/>
                  </a:lnTo>
                  <a:lnTo>
                    <a:pt x="416" y="155"/>
                  </a:lnTo>
                  <a:lnTo>
                    <a:pt x="414" y="166"/>
                  </a:lnTo>
                  <a:lnTo>
                    <a:pt x="414" y="180"/>
                  </a:lnTo>
                  <a:lnTo>
                    <a:pt x="421" y="195"/>
                  </a:lnTo>
                  <a:lnTo>
                    <a:pt x="430" y="206"/>
                  </a:lnTo>
                  <a:lnTo>
                    <a:pt x="435" y="209"/>
                  </a:lnTo>
                  <a:lnTo>
                    <a:pt x="440" y="215"/>
                  </a:lnTo>
                  <a:lnTo>
                    <a:pt x="449" y="217"/>
                  </a:lnTo>
                  <a:lnTo>
                    <a:pt x="457" y="220"/>
                  </a:lnTo>
                  <a:lnTo>
                    <a:pt x="468" y="222"/>
                  </a:lnTo>
                  <a:lnTo>
                    <a:pt x="480" y="222"/>
                  </a:lnTo>
                  <a:lnTo>
                    <a:pt x="490" y="220"/>
                  </a:lnTo>
                  <a:lnTo>
                    <a:pt x="502" y="218"/>
                  </a:lnTo>
                  <a:lnTo>
                    <a:pt x="509" y="215"/>
                  </a:lnTo>
                  <a:lnTo>
                    <a:pt x="519" y="206"/>
                  </a:lnTo>
                  <a:lnTo>
                    <a:pt x="526" y="195"/>
                  </a:lnTo>
                  <a:lnTo>
                    <a:pt x="533" y="184"/>
                  </a:lnTo>
                  <a:lnTo>
                    <a:pt x="537" y="171"/>
                  </a:lnTo>
                  <a:lnTo>
                    <a:pt x="540" y="158"/>
                  </a:lnTo>
                  <a:lnTo>
                    <a:pt x="540" y="146"/>
                  </a:lnTo>
                  <a:lnTo>
                    <a:pt x="540" y="133"/>
                  </a:lnTo>
                  <a:lnTo>
                    <a:pt x="538" y="120"/>
                  </a:lnTo>
                  <a:lnTo>
                    <a:pt x="535" y="107"/>
                  </a:lnTo>
                  <a:lnTo>
                    <a:pt x="530" y="96"/>
                  </a:lnTo>
                  <a:lnTo>
                    <a:pt x="523" y="87"/>
                  </a:lnTo>
                  <a:lnTo>
                    <a:pt x="516" y="78"/>
                  </a:lnTo>
                  <a:lnTo>
                    <a:pt x="506" y="71"/>
                  </a:lnTo>
                  <a:lnTo>
                    <a:pt x="495" y="67"/>
                  </a:lnTo>
                  <a:lnTo>
                    <a:pt x="485" y="65"/>
                  </a:lnTo>
                  <a:lnTo>
                    <a:pt x="473" y="65"/>
                  </a:lnTo>
                  <a:lnTo>
                    <a:pt x="466" y="64"/>
                  </a:lnTo>
                  <a:lnTo>
                    <a:pt x="457" y="65"/>
                  </a:lnTo>
                  <a:lnTo>
                    <a:pt x="445" y="71"/>
                  </a:lnTo>
                  <a:lnTo>
                    <a:pt x="426" y="78"/>
                  </a:lnTo>
                  <a:lnTo>
                    <a:pt x="368" y="120"/>
                  </a:lnTo>
                  <a:lnTo>
                    <a:pt x="302" y="166"/>
                  </a:lnTo>
                  <a:lnTo>
                    <a:pt x="235" y="211"/>
                  </a:lnTo>
                  <a:lnTo>
                    <a:pt x="173" y="253"/>
                  </a:lnTo>
                  <a:lnTo>
                    <a:pt x="162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3" name="Freeform 44"/>
            <p:cNvSpPr>
              <a:spLocks/>
            </p:cNvSpPr>
            <p:nvPr/>
          </p:nvSpPr>
          <p:spPr bwMode="auto">
            <a:xfrm rot="-5400000">
              <a:off x="474" y="2309"/>
              <a:ext cx="340" cy="131"/>
            </a:xfrm>
            <a:custGeom>
              <a:avLst/>
              <a:gdLst>
                <a:gd name="T0" fmla="*/ 1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0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8" y="0"/>
                  </a:lnTo>
                  <a:lnTo>
                    <a:pt x="588" y="51"/>
                  </a:lnTo>
                  <a:lnTo>
                    <a:pt x="588" y="260"/>
                  </a:lnTo>
                  <a:lnTo>
                    <a:pt x="579" y="255"/>
                  </a:lnTo>
                  <a:lnTo>
                    <a:pt x="573" y="247"/>
                  </a:lnTo>
                  <a:lnTo>
                    <a:pt x="569" y="246"/>
                  </a:lnTo>
                  <a:lnTo>
                    <a:pt x="566" y="242"/>
                  </a:lnTo>
                  <a:lnTo>
                    <a:pt x="562" y="242"/>
                  </a:lnTo>
                  <a:lnTo>
                    <a:pt x="557" y="240"/>
                  </a:lnTo>
                  <a:lnTo>
                    <a:pt x="545" y="246"/>
                  </a:lnTo>
                  <a:lnTo>
                    <a:pt x="526" y="253"/>
                  </a:lnTo>
                  <a:lnTo>
                    <a:pt x="507" y="256"/>
                  </a:lnTo>
                  <a:lnTo>
                    <a:pt x="479" y="260"/>
                  </a:lnTo>
                  <a:lnTo>
                    <a:pt x="455" y="262"/>
                  </a:lnTo>
                  <a:lnTo>
                    <a:pt x="438" y="260"/>
                  </a:lnTo>
                  <a:lnTo>
                    <a:pt x="414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0"/>
                  </a:lnTo>
                  <a:lnTo>
                    <a:pt x="331" y="244"/>
                  </a:lnTo>
                  <a:lnTo>
                    <a:pt x="307" y="247"/>
                  </a:lnTo>
                  <a:lnTo>
                    <a:pt x="293" y="255"/>
                  </a:lnTo>
                  <a:lnTo>
                    <a:pt x="281" y="256"/>
                  </a:lnTo>
                  <a:lnTo>
                    <a:pt x="278" y="255"/>
                  </a:lnTo>
                  <a:lnTo>
                    <a:pt x="274" y="251"/>
                  </a:lnTo>
                  <a:lnTo>
                    <a:pt x="272" y="249"/>
                  </a:lnTo>
                  <a:lnTo>
                    <a:pt x="272" y="247"/>
                  </a:lnTo>
                  <a:lnTo>
                    <a:pt x="279" y="229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6" y="200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5" y="185"/>
                  </a:lnTo>
                  <a:lnTo>
                    <a:pt x="324" y="182"/>
                  </a:lnTo>
                  <a:lnTo>
                    <a:pt x="333" y="178"/>
                  </a:lnTo>
                  <a:lnTo>
                    <a:pt x="341" y="176"/>
                  </a:lnTo>
                  <a:lnTo>
                    <a:pt x="352" y="175"/>
                  </a:lnTo>
                  <a:lnTo>
                    <a:pt x="362" y="176"/>
                  </a:lnTo>
                  <a:lnTo>
                    <a:pt x="366" y="171"/>
                  </a:lnTo>
                  <a:lnTo>
                    <a:pt x="367" y="162"/>
                  </a:lnTo>
                  <a:lnTo>
                    <a:pt x="372" y="144"/>
                  </a:lnTo>
                  <a:lnTo>
                    <a:pt x="378" y="133"/>
                  </a:lnTo>
                  <a:lnTo>
                    <a:pt x="383" y="122"/>
                  </a:lnTo>
                  <a:lnTo>
                    <a:pt x="391" y="113"/>
                  </a:lnTo>
                  <a:lnTo>
                    <a:pt x="402" y="104"/>
                  </a:lnTo>
                  <a:lnTo>
                    <a:pt x="410" y="100"/>
                  </a:lnTo>
                  <a:lnTo>
                    <a:pt x="416" y="96"/>
                  </a:lnTo>
                  <a:lnTo>
                    <a:pt x="421" y="96"/>
                  </a:lnTo>
                  <a:lnTo>
                    <a:pt x="426" y="94"/>
                  </a:lnTo>
                  <a:lnTo>
                    <a:pt x="429" y="96"/>
                  </a:lnTo>
                  <a:lnTo>
                    <a:pt x="431" y="98"/>
                  </a:lnTo>
                  <a:lnTo>
                    <a:pt x="431" y="104"/>
                  </a:lnTo>
                  <a:lnTo>
                    <a:pt x="433" y="109"/>
                  </a:lnTo>
                  <a:lnTo>
                    <a:pt x="433" y="111"/>
                  </a:lnTo>
                  <a:lnTo>
                    <a:pt x="429" y="118"/>
                  </a:lnTo>
                  <a:lnTo>
                    <a:pt x="424" y="127"/>
                  </a:lnTo>
                  <a:lnTo>
                    <a:pt x="421" y="136"/>
                  </a:lnTo>
                  <a:lnTo>
                    <a:pt x="419" y="145"/>
                  </a:lnTo>
                  <a:lnTo>
                    <a:pt x="419" y="155"/>
                  </a:lnTo>
                  <a:lnTo>
                    <a:pt x="421" y="162"/>
                  </a:lnTo>
                  <a:lnTo>
                    <a:pt x="422" y="169"/>
                  </a:lnTo>
                  <a:lnTo>
                    <a:pt x="426" y="175"/>
                  </a:lnTo>
                  <a:lnTo>
                    <a:pt x="429" y="180"/>
                  </a:lnTo>
                  <a:lnTo>
                    <a:pt x="433" y="184"/>
                  </a:lnTo>
                  <a:lnTo>
                    <a:pt x="438" y="187"/>
                  </a:lnTo>
                  <a:lnTo>
                    <a:pt x="448" y="193"/>
                  </a:lnTo>
                  <a:lnTo>
                    <a:pt x="459" y="195"/>
                  </a:lnTo>
                  <a:lnTo>
                    <a:pt x="471" y="196"/>
                  </a:lnTo>
                  <a:lnTo>
                    <a:pt x="481" y="196"/>
                  </a:lnTo>
                  <a:lnTo>
                    <a:pt x="495" y="196"/>
                  </a:lnTo>
                  <a:lnTo>
                    <a:pt x="504" y="196"/>
                  </a:lnTo>
                  <a:lnTo>
                    <a:pt x="510" y="193"/>
                  </a:lnTo>
                  <a:lnTo>
                    <a:pt x="519" y="187"/>
                  </a:lnTo>
                  <a:lnTo>
                    <a:pt x="528" y="180"/>
                  </a:lnTo>
                  <a:lnTo>
                    <a:pt x="536" y="171"/>
                  </a:lnTo>
                  <a:lnTo>
                    <a:pt x="543" y="158"/>
                  </a:lnTo>
                  <a:lnTo>
                    <a:pt x="547" y="145"/>
                  </a:lnTo>
                  <a:lnTo>
                    <a:pt x="550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8" y="102"/>
                  </a:lnTo>
                  <a:lnTo>
                    <a:pt x="543" y="85"/>
                  </a:lnTo>
                  <a:lnTo>
                    <a:pt x="536" y="71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5"/>
                  </a:lnTo>
                  <a:lnTo>
                    <a:pt x="497" y="42"/>
                  </a:lnTo>
                  <a:lnTo>
                    <a:pt x="479" y="42"/>
                  </a:lnTo>
                  <a:lnTo>
                    <a:pt x="462" y="44"/>
                  </a:lnTo>
                  <a:lnTo>
                    <a:pt x="447" y="47"/>
                  </a:lnTo>
                  <a:lnTo>
                    <a:pt x="440" y="51"/>
                  </a:lnTo>
                  <a:lnTo>
                    <a:pt x="435" y="54"/>
                  </a:lnTo>
                  <a:lnTo>
                    <a:pt x="424" y="62"/>
                  </a:lnTo>
                  <a:lnTo>
                    <a:pt x="388" y="87"/>
                  </a:lnTo>
                  <a:lnTo>
                    <a:pt x="348" y="116"/>
                  </a:lnTo>
                  <a:lnTo>
                    <a:pt x="307" y="145"/>
                  </a:lnTo>
                  <a:lnTo>
                    <a:pt x="265" y="176"/>
                  </a:lnTo>
                  <a:lnTo>
                    <a:pt x="224" y="204"/>
                  </a:lnTo>
                  <a:lnTo>
                    <a:pt x="186" y="227"/>
                  </a:lnTo>
                  <a:lnTo>
                    <a:pt x="167" y="236"/>
                  </a:lnTo>
                  <a:lnTo>
                    <a:pt x="150" y="246"/>
                  </a:lnTo>
                  <a:lnTo>
                    <a:pt x="133" y="251"/>
                  </a:lnTo>
                  <a:lnTo>
                    <a:pt x="119" y="256"/>
                  </a:lnTo>
                  <a:lnTo>
                    <a:pt x="100" y="256"/>
                  </a:lnTo>
                  <a:lnTo>
                    <a:pt x="81" y="255"/>
                  </a:lnTo>
                  <a:lnTo>
                    <a:pt x="69" y="251"/>
                  </a:lnTo>
                  <a:lnTo>
                    <a:pt x="58" y="246"/>
                  </a:lnTo>
                  <a:lnTo>
                    <a:pt x="48" y="238"/>
                  </a:lnTo>
                  <a:lnTo>
                    <a:pt x="39" y="229"/>
                  </a:lnTo>
                  <a:lnTo>
                    <a:pt x="31" y="220"/>
                  </a:lnTo>
                  <a:lnTo>
                    <a:pt x="22" y="209"/>
                  </a:lnTo>
                  <a:lnTo>
                    <a:pt x="15" y="198"/>
                  </a:lnTo>
                  <a:lnTo>
                    <a:pt x="8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90" y="0"/>
                  </a:lnTo>
                  <a:lnTo>
                    <a:pt x="388" y="3"/>
                  </a:lnTo>
                  <a:lnTo>
                    <a:pt x="384" y="7"/>
                  </a:lnTo>
                  <a:lnTo>
                    <a:pt x="381" y="13"/>
                  </a:lnTo>
                  <a:lnTo>
                    <a:pt x="378" y="14"/>
                  </a:lnTo>
                  <a:lnTo>
                    <a:pt x="372" y="16"/>
                  </a:lnTo>
                  <a:lnTo>
                    <a:pt x="369" y="18"/>
                  </a:lnTo>
                  <a:lnTo>
                    <a:pt x="357" y="22"/>
                  </a:lnTo>
                  <a:lnTo>
                    <a:pt x="345" y="23"/>
                  </a:lnTo>
                  <a:lnTo>
                    <a:pt x="333" y="23"/>
                  </a:lnTo>
                  <a:lnTo>
                    <a:pt x="322" y="20"/>
                  </a:lnTo>
                  <a:lnTo>
                    <a:pt x="319" y="23"/>
                  </a:lnTo>
                  <a:lnTo>
                    <a:pt x="317" y="23"/>
                  </a:lnTo>
                  <a:lnTo>
                    <a:pt x="312" y="34"/>
                  </a:lnTo>
                  <a:lnTo>
                    <a:pt x="307" y="47"/>
                  </a:lnTo>
                  <a:lnTo>
                    <a:pt x="303" y="53"/>
                  </a:lnTo>
                  <a:lnTo>
                    <a:pt x="300" y="56"/>
                  </a:lnTo>
                  <a:lnTo>
                    <a:pt x="295" y="60"/>
                  </a:lnTo>
                  <a:lnTo>
                    <a:pt x="288" y="64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2" y="74"/>
                  </a:lnTo>
                  <a:lnTo>
                    <a:pt x="265" y="74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4"/>
                  </a:lnTo>
                  <a:lnTo>
                    <a:pt x="265" y="44"/>
                  </a:lnTo>
                  <a:lnTo>
                    <a:pt x="269" y="31"/>
                  </a:lnTo>
                  <a:lnTo>
                    <a:pt x="269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6"/>
                  </a:lnTo>
                  <a:lnTo>
                    <a:pt x="250" y="14"/>
                  </a:lnTo>
                  <a:lnTo>
                    <a:pt x="245" y="14"/>
                  </a:lnTo>
                  <a:lnTo>
                    <a:pt x="238" y="16"/>
                  </a:lnTo>
                  <a:lnTo>
                    <a:pt x="231" y="20"/>
                  </a:lnTo>
                  <a:lnTo>
                    <a:pt x="226" y="23"/>
                  </a:lnTo>
                  <a:lnTo>
                    <a:pt x="222" y="27"/>
                  </a:lnTo>
                  <a:lnTo>
                    <a:pt x="226" y="38"/>
                  </a:lnTo>
                  <a:lnTo>
                    <a:pt x="227" y="47"/>
                  </a:lnTo>
                  <a:lnTo>
                    <a:pt x="227" y="54"/>
                  </a:lnTo>
                  <a:lnTo>
                    <a:pt x="229" y="62"/>
                  </a:lnTo>
                  <a:lnTo>
                    <a:pt x="226" y="78"/>
                  </a:lnTo>
                  <a:lnTo>
                    <a:pt x="222" y="100"/>
                  </a:lnTo>
                  <a:lnTo>
                    <a:pt x="214" y="111"/>
                  </a:lnTo>
                  <a:lnTo>
                    <a:pt x="203" y="122"/>
                  </a:lnTo>
                  <a:lnTo>
                    <a:pt x="200" y="125"/>
                  </a:lnTo>
                  <a:lnTo>
                    <a:pt x="195" y="129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7" y="136"/>
                  </a:lnTo>
                  <a:lnTo>
                    <a:pt x="172" y="136"/>
                  </a:lnTo>
                  <a:lnTo>
                    <a:pt x="171" y="136"/>
                  </a:lnTo>
                  <a:lnTo>
                    <a:pt x="169" y="135"/>
                  </a:lnTo>
                  <a:lnTo>
                    <a:pt x="167" y="133"/>
                  </a:lnTo>
                  <a:lnTo>
                    <a:pt x="165" y="131"/>
                  </a:lnTo>
                  <a:lnTo>
                    <a:pt x="165" y="124"/>
                  </a:lnTo>
                  <a:lnTo>
                    <a:pt x="169" y="114"/>
                  </a:lnTo>
                  <a:lnTo>
                    <a:pt x="172" y="105"/>
                  </a:lnTo>
                  <a:lnTo>
                    <a:pt x="176" y="94"/>
                  </a:lnTo>
                  <a:lnTo>
                    <a:pt x="176" y="82"/>
                  </a:lnTo>
                  <a:lnTo>
                    <a:pt x="169" y="67"/>
                  </a:lnTo>
                  <a:lnTo>
                    <a:pt x="160" y="56"/>
                  </a:lnTo>
                  <a:lnTo>
                    <a:pt x="155" y="51"/>
                  </a:lnTo>
                  <a:lnTo>
                    <a:pt x="148" y="47"/>
                  </a:lnTo>
                  <a:lnTo>
                    <a:pt x="141" y="44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8" y="44"/>
                  </a:lnTo>
                  <a:lnTo>
                    <a:pt x="81" y="47"/>
                  </a:lnTo>
                  <a:lnTo>
                    <a:pt x="70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50" y="104"/>
                  </a:lnTo>
                  <a:lnTo>
                    <a:pt x="48" y="116"/>
                  </a:lnTo>
                  <a:lnTo>
                    <a:pt x="50" y="129"/>
                  </a:lnTo>
                  <a:lnTo>
                    <a:pt x="52" y="142"/>
                  </a:lnTo>
                  <a:lnTo>
                    <a:pt x="55" y="153"/>
                  </a:lnTo>
                  <a:lnTo>
                    <a:pt x="60" y="165"/>
                  </a:lnTo>
                  <a:lnTo>
                    <a:pt x="65" y="175"/>
                  </a:lnTo>
                  <a:lnTo>
                    <a:pt x="74" y="184"/>
                  </a:lnTo>
                  <a:lnTo>
                    <a:pt x="83" y="189"/>
                  </a:lnTo>
                  <a:lnTo>
                    <a:pt x="93" y="195"/>
                  </a:lnTo>
                  <a:lnTo>
                    <a:pt x="105" y="196"/>
                  </a:lnTo>
                  <a:lnTo>
                    <a:pt x="117" y="196"/>
                  </a:lnTo>
                  <a:lnTo>
                    <a:pt x="122" y="198"/>
                  </a:lnTo>
                  <a:lnTo>
                    <a:pt x="131" y="196"/>
                  </a:lnTo>
                  <a:lnTo>
                    <a:pt x="145" y="191"/>
                  </a:lnTo>
                  <a:lnTo>
                    <a:pt x="164" y="184"/>
                  </a:lnTo>
                  <a:lnTo>
                    <a:pt x="222" y="142"/>
                  </a:lnTo>
                  <a:lnTo>
                    <a:pt x="288" y="96"/>
                  </a:lnTo>
                  <a:lnTo>
                    <a:pt x="355" y="51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4" name="Freeform 45"/>
            <p:cNvSpPr>
              <a:spLocks/>
            </p:cNvSpPr>
            <p:nvPr/>
          </p:nvSpPr>
          <p:spPr bwMode="auto">
            <a:xfrm rot="-5400000">
              <a:off x="341" y="2308"/>
              <a:ext cx="340" cy="132"/>
            </a:xfrm>
            <a:custGeom>
              <a:avLst/>
              <a:gdLst>
                <a:gd name="T0" fmla="*/ 1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426" y="264"/>
                  </a:moveTo>
                  <a:lnTo>
                    <a:pt x="548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79" y="7"/>
                  </a:lnTo>
                  <a:lnTo>
                    <a:pt x="573" y="14"/>
                  </a:lnTo>
                  <a:lnTo>
                    <a:pt x="569" y="16"/>
                  </a:lnTo>
                  <a:lnTo>
                    <a:pt x="566" y="20"/>
                  </a:lnTo>
                  <a:lnTo>
                    <a:pt x="562" y="20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6" y="9"/>
                  </a:lnTo>
                  <a:lnTo>
                    <a:pt x="507" y="5"/>
                  </a:lnTo>
                  <a:lnTo>
                    <a:pt x="479" y="2"/>
                  </a:lnTo>
                  <a:lnTo>
                    <a:pt x="455" y="0"/>
                  </a:lnTo>
                  <a:lnTo>
                    <a:pt x="438" y="2"/>
                  </a:lnTo>
                  <a:lnTo>
                    <a:pt x="414" y="9"/>
                  </a:lnTo>
                  <a:lnTo>
                    <a:pt x="395" y="16"/>
                  </a:lnTo>
                  <a:lnTo>
                    <a:pt x="388" y="18"/>
                  </a:lnTo>
                  <a:lnTo>
                    <a:pt x="378" y="20"/>
                  </a:lnTo>
                  <a:lnTo>
                    <a:pt x="366" y="20"/>
                  </a:lnTo>
                  <a:lnTo>
                    <a:pt x="352" y="20"/>
                  </a:lnTo>
                  <a:lnTo>
                    <a:pt x="331" y="18"/>
                  </a:lnTo>
                  <a:lnTo>
                    <a:pt x="307" y="14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8" y="5"/>
                  </a:lnTo>
                  <a:lnTo>
                    <a:pt x="274" y="9"/>
                  </a:lnTo>
                  <a:lnTo>
                    <a:pt x="272" y="13"/>
                  </a:lnTo>
                  <a:lnTo>
                    <a:pt x="272" y="14"/>
                  </a:lnTo>
                  <a:lnTo>
                    <a:pt x="279" y="31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6" y="62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5" y="76"/>
                  </a:lnTo>
                  <a:lnTo>
                    <a:pt x="324" y="80"/>
                  </a:lnTo>
                  <a:lnTo>
                    <a:pt x="333" y="84"/>
                  </a:lnTo>
                  <a:lnTo>
                    <a:pt x="341" y="85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0"/>
                  </a:lnTo>
                  <a:lnTo>
                    <a:pt x="372" y="118"/>
                  </a:lnTo>
                  <a:lnTo>
                    <a:pt x="378" y="129"/>
                  </a:lnTo>
                  <a:lnTo>
                    <a:pt x="383" y="138"/>
                  </a:lnTo>
                  <a:lnTo>
                    <a:pt x="391" y="149"/>
                  </a:lnTo>
                  <a:lnTo>
                    <a:pt x="402" y="156"/>
                  </a:lnTo>
                  <a:lnTo>
                    <a:pt x="410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7"/>
                  </a:lnTo>
                  <a:lnTo>
                    <a:pt x="429" y="166"/>
                  </a:lnTo>
                  <a:lnTo>
                    <a:pt x="431" y="164"/>
                  </a:lnTo>
                  <a:lnTo>
                    <a:pt x="431" y="158"/>
                  </a:lnTo>
                  <a:lnTo>
                    <a:pt x="433" y="153"/>
                  </a:lnTo>
                  <a:lnTo>
                    <a:pt x="433" y="151"/>
                  </a:lnTo>
                  <a:lnTo>
                    <a:pt x="429" y="142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5"/>
                  </a:lnTo>
                  <a:lnTo>
                    <a:pt x="421" y="98"/>
                  </a:lnTo>
                  <a:lnTo>
                    <a:pt x="422" y="93"/>
                  </a:lnTo>
                  <a:lnTo>
                    <a:pt x="426" y="87"/>
                  </a:lnTo>
                  <a:lnTo>
                    <a:pt x="429" y="82"/>
                  </a:lnTo>
                  <a:lnTo>
                    <a:pt x="433" y="78"/>
                  </a:lnTo>
                  <a:lnTo>
                    <a:pt x="438" y="75"/>
                  </a:lnTo>
                  <a:lnTo>
                    <a:pt x="448" y="69"/>
                  </a:lnTo>
                  <a:lnTo>
                    <a:pt x="459" y="67"/>
                  </a:lnTo>
                  <a:lnTo>
                    <a:pt x="471" y="65"/>
                  </a:lnTo>
                  <a:lnTo>
                    <a:pt x="481" y="65"/>
                  </a:lnTo>
                  <a:lnTo>
                    <a:pt x="495" y="65"/>
                  </a:lnTo>
                  <a:lnTo>
                    <a:pt x="504" y="67"/>
                  </a:lnTo>
                  <a:lnTo>
                    <a:pt x="510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6" y="93"/>
                  </a:lnTo>
                  <a:lnTo>
                    <a:pt x="543" y="104"/>
                  </a:lnTo>
                  <a:lnTo>
                    <a:pt x="547" y="116"/>
                  </a:lnTo>
                  <a:lnTo>
                    <a:pt x="550" y="129"/>
                  </a:lnTo>
                  <a:lnTo>
                    <a:pt x="550" y="140"/>
                  </a:lnTo>
                  <a:lnTo>
                    <a:pt x="550" y="151"/>
                  </a:lnTo>
                  <a:lnTo>
                    <a:pt x="548" y="160"/>
                  </a:lnTo>
                  <a:lnTo>
                    <a:pt x="543" y="178"/>
                  </a:lnTo>
                  <a:lnTo>
                    <a:pt x="536" y="191"/>
                  </a:lnTo>
                  <a:lnTo>
                    <a:pt x="528" y="200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4" y="218"/>
                  </a:lnTo>
                  <a:lnTo>
                    <a:pt x="497" y="218"/>
                  </a:lnTo>
                  <a:lnTo>
                    <a:pt x="479" y="220"/>
                  </a:lnTo>
                  <a:lnTo>
                    <a:pt x="462" y="218"/>
                  </a:lnTo>
                  <a:lnTo>
                    <a:pt x="447" y="215"/>
                  </a:lnTo>
                  <a:lnTo>
                    <a:pt x="440" y="211"/>
                  </a:lnTo>
                  <a:lnTo>
                    <a:pt x="435" y="207"/>
                  </a:lnTo>
                  <a:lnTo>
                    <a:pt x="424" y="200"/>
                  </a:lnTo>
                  <a:lnTo>
                    <a:pt x="388" y="175"/>
                  </a:lnTo>
                  <a:lnTo>
                    <a:pt x="348" y="147"/>
                  </a:lnTo>
                  <a:lnTo>
                    <a:pt x="307" y="116"/>
                  </a:lnTo>
                  <a:lnTo>
                    <a:pt x="265" y="85"/>
                  </a:lnTo>
                  <a:lnTo>
                    <a:pt x="224" y="58"/>
                  </a:lnTo>
                  <a:lnTo>
                    <a:pt x="186" y="35"/>
                  </a:lnTo>
                  <a:lnTo>
                    <a:pt x="167" y="24"/>
                  </a:lnTo>
                  <a:lnTo>
                    <a:pt x="150" y="16"/>
                  </a:lnTo>
                  <a:lnTo>
                    <a:pt x="133" y="9"/>
                  </a:lnTo>
                  <a:lnTo>
                    <a:pt x="119" y="5"/>
                  </a:lnTo>
                  <a:lnTo>
                    <a:pt x="100" y="5"/>
                  </a:lnTo>
                  <a:lnTo>
                    <a:pt x="81" y="7"/>
                  </a:lnTo>
                  <a:lnTo>
                    <a:pt x="69" y="11"/>
                  </a:lnTo>
                  <a:lnTo>
                    <a:pt x="58" y="16"/>
                  </a:lnTo>
                  <a:lnTo>
                    <a:pt x="48" y="24"/>
                  </a:lnTo>
                  <a:lnTo>
                    <a:pt x="39" y="33"/>
                  </a:lnTo>
                  <a:lnTo>
                    <a:pt x="31" y="42"/>
                  </a:lnTo>
                  <a:lnTo>
                    <a:pt x="22" y="53"/>
                  </a:lnTo>
                  <a:lnTo>
                    <a:pt x="15" y="64"/>
                  </a:lnTo>
                  <a:lnTo>
                    <a:pt x="8" y="75"/>
                  </a:lnTo>
                  <a:lnTo>
                    <a:pt x="5" y="82"/>
                  </a:lnTo>
                  <a:lnTo>
                    <a:pt x="0" y="87"/>
                  </a:lnTo>
                  <a:lnTo>
                    <a:pt x="0" y="187"/>
                  </a:lnTo>
                  <a:lnTo>
                    <a:pt x="57" y="264"/>
                  </a:lnTo>
                  <a:lnTo>
                    <a:pt x="390" y="264"/>
                  </a:lnTo>
                  <a:lnTo>
                    <a:pt x="388" y="258"/>
                  </a:lnTo>
                  <a:lnTo>
                    <a:pt x="384" y="255"/>
                  </a:lnTo>
                  <a:lnTo>
                    <a:pt x="381" y="249"/>
                  </a:lnTo>
                  <a:lnTo>
                    <a:pt x="378" y="247"/>
                  </a:lnTo>
                  <a:lnTo>
                    <a:pt x="372" y="246"/>
                  </a:lnTo>
                  <a:lnTo>
                    <a:pt x="369" y="244"/>
                  </a:lnTo>
                  <a:lnTo>
                    <a:pt x="357" y="238"/>
                  </a:lnTo>
                  <a:lnTo>
                    <a:pt x="345" y="237"/>
                  </a:lnTo>
                  <a:lnTo>
                    <a:pt x="333" y="238"/>
                  </a:lnTo>
                  <a:lnTo>
                    <a:pt x="322" y="242"/>
                  </a:lnTo>
                  <a:lnTo>
                    <a:pt x="319" y="238"/>
                  </a:lnTo>
                  <a:lnTo>
                    <a:pt x="317" y="238"/>
                  </a:lnTo>
                  <a:lnTo>
                    <a:pt x="312" y="227"/>
                  </a:lnTo>
                  <a:lnTo>
                    <a:pt x="307" y="215"/>
                  </a:lnTo>
                  <a:lnTo>
                    <a:pt x="303" y="209"/>
                  </a:lnTo>
                  <a:lnTo>
                    <a:pt x="300" y="206"/>
                  </a:lnTo>
                  <a:lnTo>
                    <a:pt x="295" y="200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89"/>
                  </a:lnTo>
                  <a:lnTo>
                    <a:pt x="272" y="189"/>
                  </a:lnTo>
                  <a:lnTo>
                    <a:pt x="265" y="187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7"/>
                  </a:lnTo>
                  <a:lnTo>
                    <a:pt x="265" y="218"/>
                  </a:lnTo>
                  <a:lnTo>
                    <a:pt x="269" y="229"/>
                  </a:lnTo>
                  <a:lnTo>
                    <a:pt x="269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7"/>
                  </a:lnTo>
                  <a:lnTo>
                    <a:pt x="245" y="247"/>
                  </a:lnTo>
                  <a:lnTo>
                    <a:pt x="238" y="246"/>
                  </a:lnTo>
                  <a:lnTo>
                    <a:pt x="231" y="242"/>
                  </a:lnTo>
                  <a:lnTo>
                    <a:pt x="226" y="238"/>
                  </a:lnTo>
                  <a:lnTo>
                    <a:pt x="222" y="235"/>
                  </a:lnTo>
                  <a:lnTo>
                    <a:pt x="226" y="224"/>
                  </a:lnTo>
                  <a:lnTo>
                    <a:pt x="227" y="215"/>
                  </a:lnTo>
                  <a:lnTo>
                    <a:pt x="227" y="206"/>
                  </a:lnTo>
                  <a:lnTo>
                    <a:pt x="229" y="198"/>
                  </a:lnTo>
                  <a:lnTo>
                    <a:pt x="226" y="182"/>
                  </a:lnTo>
                  <a:lnTo>
                    <a:pt x="222" y="162"/>
                  </a:lnTo>
                  <a:lnTo>
                    <a:pt x="214" y="151"/>
                  </a:lnTo>
                  <a:lnTo>
                    <a:pt x="203" y="140"/>
                  </a:lnTo>
                  <a:lnTo>
                    <a:pt x="200" y="136"/>
                  </a:lnTo>
                  <a:lnTo>
                    <a:pt x="195" y="133"/>
                  </a:lnTo>
                  <a:lnTo>
                    <a:pt x="188" y="129"/>
                  </a:lnTo>
                  <a:lnTo>
                    <a:pt x="181" y="129"/>
                  </a:lnTo>
                  <a:lnTo>
                    <a:pt x="177" y="126"/>
                  </a:lnTo>
                  <a:lnTo>
                    <a:pt x="172" y="124"/>
                  </a:lnTo>
                  <a:lnTo>
                    <a:pt x="169" y="127"/>
                  </a:lnTo>
                  <a:lnTo>
                    <a:pt x="165" y="131"/>
                  </a:lnTo>
                  <a:lnTo>
                    <a:pt x="165" y="138"/>
                  </a:lnTo>
                  <a:lnTo>
                    <a:pt x="169" y="146"/>
                  </a:lnTo>
                  <a:lnTo>
                    <a:pt x="172" y="155"/>
                  </a:lnTo>
                  <a:lnTo>
                    <a:pt x="176" y="166"/>
                  </a:lnTo>
                  <a:lnTo>
                    <a:pt x="176" y="180"/>
                  </a:lnTo>
                  <a:lnTo>
                    <a:pt x="169" y="195"/>
                  </a:lnTo>
                  <a:lnTo>
                    <a:pt x="160" y="206"/>
                  </a:lnTo>
                  <a:lnTo>
                    <a:pt x="155" y="209"/>
                  </a:lnTo>
                  <a:lnTo>
                    <a:pt x="148" y="215"/>
                  </a:lnTo>
                  <a:lnTo>
                    <a:pt x="141" y="217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8" y="218"/>
                  </a:lnTo>
                  <a:lnTo>
                    <a:pt x="81" y="215"/>
                  </a:lnTo>
                  <a:lnTo>
                    <a:pt x="70" y="206"/>
                  </a:lnTo>
                  <a:lnTo>
                    <a:pt x="62" y="195"/>
                  </a:lnTo>
                  <a:lnTo>
                    <a:pt x="57" y="184"/>
                  </a:lnTo>
                  <a:lnTo>
                    <a:pt x="52" y="171"/>
                  </a:lnTo>
                  <a:lnTo>
                    <a:pt x="50" y="158"/>
                  </a:lnTo>
                  <a:lnTo>
                    <a:pt x="48" y="146"/>
                  </a:lnTo>
                  <a:lnTo>
                    <a:pt x="50" y="133"/>
                  </a:lnTo>
                  <a:lnTo>
                    <a:pt x="52" y="120"/>
                  </a:lnTo>
                  <a:lnTo>
                    <a:pt x="55" y="107"/>
                  </a:lnTo>
                  <a:lnTo>
                    <a:pt x="60" y="96"/>
                  </a:lnTo>
                  <a:lnTo>
                    <a:pt x="65" y="87"/>
                  </a:lnTo>
                  <a:lnTo>
                    <a:pt x="74" y="78"/>
                  </a:lnTo>
                  <a:lnTo>
                    <a:pt x="83" y="71"/>
                  </a:lnTo>
                  <a:lnTo>
                    <a:pt x="93" y="67"/>
                  </a:lnTo>
                  <a:lnTo>
                    <a:pt x="105" y="65"/>
                  </a:lnTo>
                  <a:lnTo>
                    <a:pt x="117" y="65"/>
                  </a:lnTo>
                  <a:lnTo>
                    <a:pt x="122" y="64"/>
                  </a:lnTo>
                  <a:lnTo>
                    <a:pt x="131" y="65"/>
                  </a:lnTo>
                  <a:lnTo>
                    <a:pt x="145" y="71"/>
                  </a:lnTo>
                  <a:lnTo>
                    <a:pt x="164" y="78"/>
                  </a:lnTo>
                  <a:lnTo>
                    <a:pt x="222" y="120"/>
                  </a:lnTo>
                  <a:lnTo>
                    <a:pt x="288" y="166"/>
                  </a:lnTo>
                  <a:lnTo>
                    <a:pt x="355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5" name="Freeform 46"/>
            <p:cNvSpPr>
              <a:spLocks/>
            </p:cNvSpPr>
            <p:nvPr/>
          </p:nvSpPr>
          <p:spPr bwMode="auto">
            <a:xfrm rot="-5400000">
              <a:off x="552" y="3770"/>
              <a:ext cx="182" cy="131"/>
            </a:xfrm>
            <a:custGeom>
              <a:avLst/>
              <a:gdLst>
                <a:gd name="T0" fmla="*/ 1 w 316"/>
                <a:gd name="T1" fmla="*/ 0 h 264"/>
                <a:gd name="T2" fmla="*/ 1 w 316"/>
                <a:gd name="T3" fmla="*/ 0 h 264"/>
                <a:gd name="T4" fmla="*/ 1 w 316"/>
                <a:gd name="T5" fmla="*/ 0 h 264"/>
                <a:gd name="T6" fmla="*/ 1 w 316"/>
                <a:gd name="T7" fmla="*/ 0 h 264"/>
                <a:gd name="T8" fmla="*/ 1 w 316"/>
                <a:gd name="T9" fmla="*/ 0 h 264"/>
                <a:gd name="T10" fmla="*/ 1 w 316"/>
                <a:gd name="T11" fmla="*/ 0 h 264"/>
                <a:gd name="T12" fmla="*/ 1 w 316"/>
                <a:gd name="T13" fmla="*/ 0 h 264"/>
                <a:gd name="T14" fmla="*/ 1 w 316"/>
                <a:gd name="T15" fmla="*/ 0 h 264"/>
                <a:gd name="T16" fmla="*/ 1 w 316"/>
                <a:gd name="T17" fmla="*/ 0 h 264"/>
                <a:gd name="T18" fmla="*/ 1 w 316"/>
                <a:gd name="T19" fmla="*/ 0 h 264"/>
                <a:gd name="T20" fmla="*/ 1 w 316"/>
                <a:gd name="T21" fmla="*/ 0 h 264"/>
                <a:gd name="T22" fmla="*/ 1 w 316"/>
                <a:gd name="T23" fmla="*/ 0 h 264"/>
                <a:gd name="T24" fmla="*/ 1 w 316"/>
                <a:gd name="T25" fmla="*/ 0 h 264"/>
                <a:gd name="T26" fmla="*/ 1 w 316"/>
                <a:gd name="T27" fmla="*/ 0 h 264"/>
                <a:gd name="T28" fmla="*/ 1 w 316"/>
                <a:gd name="T29" fmla="*/ 0 h 264"/>
                <a:gd name="T30" fmla="*/ 1 w 316"/>
                <a:gd name="T31" fmla="*/ 0 h 264"/>
                <a:gd name="T32" fmla="*/ 1 w 316"/>
                <a:gd name="T33" fmla="*/ 0 h 264"/>
                <a:gd name="T34" fmla="*/ 1 w 316"/>
                <a:gd name="T35" fmla="*/ 0 h 264"/>
                <a:gd name="T36" fmla="*/ 1 w 316"/>
                <a:gd name="T37" fmla="*/ 0 h 264"/>
                <a:gd name="T38" fmla="*/ 1 w 316"/>
                <a:gd name="T39" fmla="*/ 0 h 264"/>
                <a:gd name="T40" fmla="*/ 1 w 316"/>
                <a:gd name="T41" fmla="*/ 0 h 264"/>
                <a:gd name="T42" fmla="*/ 1 w 316"/>
                <a:gd name="T43" fmla="*/ 0 h 264"/>
                <a:gd name="T44" fmla="*/ 1 w 316"/>
                <a:gd name="T45" fmla="*/ 0 h 264"/>
                <a:gd name="T46" fmla="*/ 1 w 316"/>
                <a:gd name="T47" fmla="*/ 0 h 264"/>
                <a:gd name="T48" fmla="*/ 1 w 316"/>
                <a:gd name="T49" fmla="*/ 0 h 264"/>
                <a:gd name="T50" fmla="*/ 1 w 316"/>
                <a:gd name="T51" fmla="*/ 0 h 264"/>
                <a:gd name="T52" fmla="*/ 1 w 316"/>
                <a:gd name="T53" fmla="*/ 0 h 264"/>
                <a:gd name="T54" fmla="*/ 1 w 316"/>
                <a:gd name="T55" fmla="*/ 0 h 264"/>
                <a:gd name="T56" fmla="*/ 1 w 316"/>
                <a:gd name="T57" fmla="*/ 0 h 264"/>
                <a:gd name="T58" fmla="*/ 1 w 316"/>
                <a:gd name="T59" fmla="*/ 0 h 264"/>
                <a:gd name="T60" fmla="*/ 1 w 316"/>
                <a:gd name="T61" fmla="*/ 0 h 264"/>
                <a:gd name="T62" fmla="*/ 1 w 316"/>
                <a:gd name="T63" fmla="*/ 0 h 264"/>
                <a:gd name="T64" fmla="*/ 1 w 316"/>
                <a:gd name="T65" fmla="*/ 0 h 264"/>
                <a:gd name="T66" fmla="*/ 1 w 316"/>
                <a:gd name="T67" fmla="*/ 0 h 264"/>
                <a:gd name="T68" fmla="*/ 1 w 316"/>
                <a:gd name="T69" fmla="*/ 0 h 264"/>
                <a:gd name="T70" fmla="*/ 1 w 316"/>
                <a:gd name="T71" fmla="*/ 0 h 264"/>
                <a:gd name="T72" fmla="*/ 1 w 316"/>
                <a:gd name="T73" fmla="*/ 0 h 264"/>
                <a:gd name="T74" fmla="*/ 1 w 316"/>
                <a:gd name="T75" fmla="*/ 0 h 264"/>
                <a:gd name="T76" fmla="*/ 1 w 316"/>
                <a:gd name="T77" fmla="*/ 0 h 264"/>
                <a:gd name="T78" fmla="*/ 1 w 316"/>
                <a:gd name="T79" fmla="*/ 0 h 264"/>
                <a:gd name="T80" fmla="*/ 1 w 316"/>
                <a:gd name="T81" fmla="*/ 0 h 264"/>
                <a:gd name="T82" fmla="*/ 1 w 316"/>
                <a:gd name="T83" fmla="*/ 0 h 264"/>
                <a:gd name="T84" fmla="*/ 0 w 316"/>
                <a:gd name="T85" fmla="*/ 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62"/>
                  </a:moveTo>
                  <a:lnTo>
                    <a:pt x="0" y="51"/>
                  </a:lnTo>
                  <a:lnTo>
                    <a:pt x="35" y="0"/>
                  </a:lnTo>
                  <a:lnTo>
                    <a:pt x="164" y="0"/>
                  </a:lnTo>
                  <a:lnTo>
                    <a:pt x="166" y="4"/>
                  </a:lnTo>
                  <a:lnTo>
                    <a:pt x="168" y="7"/>
                  </a:lnTo>
                  <a:lnTo>
                    <a:pt x="173" y="11"/>
                  </a:lnTo>
                  <a:lnTo>
                    <a:pt x="178" y="16"/>
                  </a:lnTo>
                  <a:lnTo>
                    <a:pt x="200" y="33"/>
                  </a:lnTo>
                  <a:lnTo>
                    <a:pt x="219" y="46"/>
                  </a:lnTo>
                  <a:lnTo>
                    <a:pt x="235" y="55"/>
                  </a:lnTo>
                  <a:lnTo>
                    <a:pt x="247" y="60"/>
                  </a:lnTo>
                  <a:lnTo>
                    <a:pt x="257" y="62"/>
                  </a:lnTo>
                  <a:lnTo>
                    <a:pt x="266" y="62"/>
                  </a:lnTo>
                  <a:lnTo>
                    <a:pt x="271" y="60"/>
                  </a:lnTo>
                  <a:lnTo>
                    <a:pt x="275" y="55"/>
                  </a:lnTo>
                  <a:lnTo>
                    <a:pt x="276" y="49"/>
                  </a:lnTo>
                  <a:lnTo>
                    <a:pt x="276" y="44"/>
                  </a:lnTo>
                  <a:lnTo>
                    <a:pt x="275" y="36"/>
                  </a:lnTo>
                  <a:lnTo>
                    <a:pt x="273" y="31"/>
                  </a:lnTo>
                  <a:lnTo>
                    <a:pt x="269" y="24"/>
                  </a:lnTo>
                  <a:lnTo>
                    <a:pt x="266" y="18"/>
                  </a:lnTo>
                  <a:lnTo>
                    <a:pt x="261" y="15"/>
                  </a:lnTo>
                  <a:lnTo>
                    <a:pt x="256" y="13"/>
                  </a:lnTo>
                  <a:lnTo>
                    <a:pt x="254" y="5"/>
                  </a:lnTo>
                  <a:lnTo>
                    <a:pt x="254" y="0"/>
                  </a:lnTo>
                  <a:lnTo>
                    <a:pt x="299" y="0"/>
                  </a:lnTo>
                  <a:lnTo>
                    <a:pt x="306" y="11"/>
                  </a:lnTo>
                  <a:lnTo>
                    <a:pt x="311" y="24"/>
                  </a:lnTo>
                  <a:lnTo>
                    <a:pt x="314" y="36"/>
                  </a:lnTo>
                  <a:lnTo>
                    <a:pt x="316" y="51"/>
                  </a:lnTo>
                  <a:lnTo>
                    <a:pt x="314" y="69"/>
                  </a:lnTo>
                  <a:lnTo>
                    <a:pt x="311" y="80"/>
                  </a:lnTo>
                  <a:lnTo>
                    <a:pt x="306" y="93"/>
                  </a:lnTo>
                  <a:lnTo>
                    <a:pt x="299" y="104"/>
                  </a:lnTo>
                  <a:lnTo>
                    <a:pt x="288" y="113"/>
                  </a:lnTo>
                  <a:lnTo>
                    <a:pt x="280" y="118"/>
                  </a:lnTo>
                  <a:lnTo>
                    <a:pt x="273" y="122"/>
                  </a:lnTo>
                  <a:lnTo>
                    <a:pt x="264" y="124"/>
                  </a:lnTo>
                  <a:lnTo>
                    <a:pt x="250" y="122"/>
                  </a:lnTo>
                  <a:lnTo>
                    <a:pt x="237" y="116"/>
                  </a:lnTo>
                  <a:lnTo>
                    <a:pt x="221" y="107"/>
                  </a:lnTo>
                  <a:lnTo>
                    <a:pt x="207" y="96"/>
                  </a:lnTo>
                  <a:lnTo>
                    <a:pt x="192" y="86"/>
                  </a:lnTo>
                  <a:lnTo>
                    <a:pt x="187" y="80"/>
                  </a:lnTo>
                  <a:lnTo>
                    <a:pt x="181" y="76"/>
                  </a:lnTo>
                  <a:lnTo>
                    <a:pt x="168" y="66"/>
                  </a:lnTo>
                  <a:lnTo>
                    <a:pt x="156" y="58"/>
                  </a:lnTo>
                  <a:lnTo>
                    <a:pt x="143" y="51"/>
                  </a:lnTo>
                  <a:lnTo>
                    <a:pt x="130" y="47"/>
                  </a:lnTo>
                  <a:lnTo>
                    <a:pt x="118" y="46"/>
                  </a:lnTo>
                  <a:lnTo>
                    <a:pt x="107" y="44"/>
                  </a:lnTo>
                  <a:lnTo>
                    <a:pt x="95" y="46"/>
                  </a:lnTo>
                  <a:lnTo>
                    <a:pt x="85" y="47"/>
                  </a:lnTo>
                  <a:lnTo>
                    <a:pt x="74" y="51"/>
                  </a:lnTo>
                  <a:lnTo>
                    <a:pt x="66" y="58"/>
                  </a:lnTo>
                  <a:lnTo>
                    <a:pt x="57" y="66"/>
                  </a:lnTo>
                  <a:lnTo>
                    <a:pt x="52" y="73"/>
                  </a:lnTo>
                  <a:lnTo>
                    <a:pt x="47" y="84"/>
                  </a:lnTo>
                  <a:lnTo>
                    <a:pt x="43" y="96"/>
                  </a:lnTo>
                  <a:lnTo>
                    <a:pt x="40" y="109"/>
                  </a:lnTo>
                  <a:lnTo>
                    <a:pt x="40" y="124"/>
                  </a:lnTo>
                  <a:lnTo>
                    <a:pt x="42" y="147"/>
                  </a:lnTo>
                  <a:lnTo>
                    <a:pt x="47" y="162"/>
                  </a:lnTo>
                  <a:lnTo>
                    <a:pt x="55" y="173"/>
                  </a:lnTo>
                  <a:lnTo>
                    <a:pt x="64" y="184"/>
                  </a:lnTo>
                  <a:lnTo>
                    <a:pt x="78" y="191"/>
                  </a:lnTo>
                  <a:lnTo>
                    <a:pt x="88" y="197"/>
                  </a:lnTo>
                  <a:lnTo>
                    <a:pt x="99" y="200"/>
                  </a:lnTo>
                  <a:lnTo>
                    <a:pt x="109" y="200"/>
                  </a:lnTo>
                  <a:lnTo>
                    <a:pt x="121" y="200"/>
                  </a:lnTo>
                  <a:lnTo>
                    <a:pt x="131" y="197"/>
                  </a:lnTo>
                  <a:lnTo>
                    <a:pt x="142" y="191"/>
                  </a:lnTo>
                  <a:lnTo>
                    <a:pt x="152" y="184"/>
                  </a:lnTo>
                  <a:lnTo>
                    <a:pt x="161" y="175"/>
                  </a:lnTo>
                  <a:lnTo>
                    <a:pt x="166" y="158"/>
                  </a:lnTo>
                  <a:lnTo>
                    <a:pt x="168" y="142"/>
                  </a:lnTo>
                  <a:lnTo>
                    <a:pt x="164" y="129"/>
                  </a:lnTo>
                  <a:lnTo>
                    <a:pt x="161" y="118"/>
                  </a:lnTo>
                  <a:lnTo>
                    <a:pt x="157" y="109"/>
                  </a:lnTo>
                  <a:lnTo>
                    <a:pt x="159" y="106"/>
                  </a:lnTo>
                  <a:lnTo>
                    <a:pt x="161" y="102"/>
                  </a:lnTo>
                  <a:lnTo>
                    <a:pt x="164" y="100"/>
                  </a:lnTo>
                  <a:lnTo>
                    <a:pt x="168" y="98"/>
                  </a:lnTo>
                  <a:lnTo>
                    <a:pt x="171" y="98"/>
                  </a:lnTo>
                  <a:lnTo>
                    <a:pt x="180" y="100"/>
                  </a:lnTo>
                  <a:lnTo>
                    <a:pt x="185" y="104"/>
                  </a:lnTo>
                  <a:lnTo>
                    <a:pt x="190" y="107"/>
                  </a:lnTo>
                  <a:lnTo>
                    <a:pt x="195" y="113"/>
                  </a:lnTo>
                  <a:lnTo>
                    <a:pt x="204" y="127"/>
                  </a:lnTo>
                  <a:lnTo>
                    <a:pt x="211" y="144"/>
                  </a:lnTo>
                  <a:lnTo>
                    <a:pt x="216" y="160"/>
                  </a:lnTo>
                  <a:lnTo>
                    <a:pt x="223" y="178"/>
                  </a:lnTo>
                  <a:lnTo>
                    <a:pt x="231" y="178"/>
                  </a:lnTo>
                  <a:lnTo>
                    <a:pt x="240" y="180"/>
                  </a:lnTo>
                  <a:lnTo>
                    <a:pt x="252" y="182"/>
                  </a:lnTo>
                  <a:lnTo>
                    <a:pt x="273" y="189"/>
                  </a:lnTo>
                  <a:lnTo>
                    <a:pt x="287" y="204"/>
                  </a:lnTo>
                  <a:lnTo>
                    <a:pt x="300" y="220"/>
                  </a:lnTo>
                  <a:lnTo>
                    <a:pt x="306" y="229"/>
                  </a:lnTo>
                  <a:lnTo>
                    <a:pt x="309" y="244"/>
                  </a:lnTo>
                  <a:lnTo>
                    <a:pt x="311" y="249"/>
                  </a:lnTo>
                  <a:lnTo>
                    <a:pt x="313" y="255"/>
                  </a:lnTo>
                  <a:lnTo>
                    <a:pt x="311" y="257"/>
                  </a:lnTo>
                  <a:lnTo>
                    <a:pt x="311" y="258"/>
                  </a:lnTo>
                  <a:lnTo>
                    <a:pt x="309" y="258"/>
                  </a:lnTo>
                  <a:lnTo>
                    <a:pt x="306" y="258"/>
                  </a:lnTo>
                  <a:lnTo>
                    <a:pt x="299" y="255"/>
                  </a:lnTo>
                  <a:lnTo>
                    <a:pt x="294" y="249"/>
                  </a:lnTo>
                  <a:lnTo>
                    <a:pt x="285" y="248"/>
                  </a:lnTo>
                  <a:lnTo>
                    <a:pt x="278" y="248"/>
                  </a:lnTo>
                  <a:lnTo>
                    <a:pt x="266" y="242"/>
                  </a:lnTo>
                  <a:lnTo>
                    <a:pt x="256" y="240"/>
                  </a:lnTo>
                  <a:lnTo>
                    <a:pt x="245" y="240"/>
                  </a:lnTo>
                  <a:lnTo>
                    <a:pt x="235" y="238"/>
                  </a:lnTo>
                  <a:lnTo>
                    <a:pt x="218" y="242"/>
                  </a:lnTo>
                  <a:lnTo>
                    <a:pt x="199" y="244"/>
                  </a:lnTo>
                  <a:lnTo>
                    <a:pt x="181" y="248"/>
                  </a:lnTo>
                  <a:lnTo>
                    <a:pt x="162" y="255"/>
                  </a:lnTo>
                  <a:lnTo>
                    <a:pt x="154" y="258"/>
                  </a:lnTo>
                  <a:lnTo>
                    <a:pt x="145" y="262"/>
                  </a:lnTo>
                  <a:lnTo>
                    <a:pt x="135" y="264"/>
                  </a:lnTo>
                  <a:lnTo>
                    <a:pt x="125" y="264"/>
                  </a:lnTo>
                  <a:lnTo>
                    <a:pt x="106" y="264"/>
                  </a:lnTo>
                  <a:lnTo>
                    <a:pt x="85" y="260"/>
                  </a:lnTo>
                  <a:lnTo>
                    <a:pt x="49" y="249"/>
                  </a:lnTo>
                  <a:lnTo>
                    <a:pt x="24" y="242"/>
                  </a:lnTo>
                  <a:lnTo>
                    <a:pt x="11" y="24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6" name="Freeform 47"/>
            <p:cNvSpPr>
              <a:spLocks/>
            </p:cNvSpPr>
            <p:nvPr/>
          </p:nvSpPr>
          <p:spPr bwMode="auto">
            <a:xfrm rot="-5400000">
              <a:off x="419" y="3769"/>
              <a:ext cx="182" cy="132"/>
            </a:xfrm>
            <a:custGeom>
              <a:avLst/>
              <a:gdLst>
                <a:gd name="T0" fmla="*/ 1 w 316"/>
                <a:gd name="T1" fmla="*/ 1 h 264"/>
                <a:gd name="T2" fmla="*/ 1 w 316"/>
                <a:gd name="T3" fmla="*/ 1 h 264"/>
                <a:gd name="T4" fmla="*/ 1 w 316"/>
                <a:gd name="T5" fmla="*/ 1 h 264"/>
                <a:gd name="T6" fmla="*/ 1 w 316"/>
                <a:gd name="T7" fmla="*/ 1 h 264"/>
                <a:gd name="T8" fmla="*/ 1 w 316"/>
                <a:gd name="T9" fmla="*/ 1 h 264"/>
                <a:gd name="T10" fmla="*/ 1 w 316"/>
                <a:gd name="T11" fmla="*/ 1 h 264"/>
                <a:gd name="T12" fmla="*/ 1 w 316"/>
                <a:gd name="T13" fmla="*/ 1 h 264"/>
                <a:gd name="T14" fmla="*/ 1 w 316"/>
                <a:gd name="T15" fmla="*/ 1 h 264"/>
                <a:gd name="T16" fmla="*/ 1 w 316"/>
                <a:gd name="T17" fmla="*/ 1 h 264"/>
                <a:gd name="T18" fmla="*/ 1 w 316"/>
                <a:gd name="T19" fmla="*/ 1 h 264"/>
                <a:gd name="T20" fmla="*/ 1 w 316"/>
                <a:gd name="T21" fmla="*/ 1 h 264"/>
                <a:gd name="T22" fmla="*/ 1 w 316"/>
                <a:gd name="T23" fmla="*/ 1 h 264"/>
                <a:gd name="T24" fmla="*/ 1 w 316"/>
                <a:gd name="T25" fmla="*/ 1 h 264"/>
                <a:gd name="T26" fmla="*/ 1 w 316"/>
                <a:gd name="T27" fmla="*/ 1 h 264"/>
                <a:gd name="T28" fmla="*/ 1 w 316"/>
                <a:gd name="T29" fmla="*/ 1 h 264"/>
                <a:gd name="T30" fmla="*/ 1 w 316"/>
                <a:gd name="T31" fmla="*/ 1 h 264"/>
                <a:gd name="T32" fmla="*/ 1 w 316"/>
                <a:gd name="T33" fmla="*/ 1 h 264"/>
                <a:gd name="T34" fmla="*/ 1 w 316"/>
                <a:gd name="T35" fmla="*/ 1 h 264"/>
                <a:gd name="T36" fmla="*/ 1 w 316"/>
                <a:gd name="T37" fmla="*/ 1 h 264"/>
                <a:gd name="T38" fmla="*/ 1 w 316"/>
                <a:gd name="T39" fmla="*/ 1 h 264"/>
                <a:gd name="T40" fmla="*/ 1 w 316"/>
                <a:gd name="T41" fmla="*/ 1 h 264"/>
                <a:gd name="T42" fmla="*/ 1 w 316"/>
                <a:gd name="T43" fmla="*/ 1 h 264"/>
                <a:gd name="T44" fmla="*/ 1 w 316"/>
                <a:gd name="T45" fmla="*/ 1 h 264"/>
                <a:gd name="T46" fmla="*/ 1 w 316"/>
                <a:gd name="T47" fmla="*/ 1 h 264"/>
                <a:gd name="T48" fmla="*/ 1 w 316"/>
                <a:gd name="T49" fmla="*/ 1 h 264"/>
                <a:gd name="T50" fmla="*/ 1 w 316"/>
                <a:gd name="T51" fmla="*/ 1 h 264"/>
                <a:gd name="T52" fmla="*/ 1 w 316"/>
                <a:gd name="T53" fmla="*/ 1 h 264"/>
                <a:gd name="T54" fmla="*/ 1 w 316"/>
                <a:gd name="T55" fmla="*/ 1 h 264"/>
                <a:gd name="T56" fmla="*/ 1 w 316"/>
                <a:gd name="T57" fmla="*/ 1 h 264"/>
                <a:gd name="T58" fmla="*/ 1 w 316"/>
                <a:gd name="T59" fmla="*/ 1 h 264"/>
                <a:gd name="T60" fmla="*/ 1 w 316"/>
                <a:gd name="T61" fmla="*/ 1 h 264"/>
                <a:gd name="T62" fmla="*/ 1 w 316"/>
                <a:gd name="T63" fmla="*/ 1 h 264"/>
                <a:gd name="T64" fmla="*/ 1 w 316"/>
                <a:gd name="T65" fmla="*/ 1 h 264"/>
                <a:gd name="T66" fmla="*/ 1 w 316"/>
                <a:gd name="T67" fmla="*/ 1 h 264"/>
                <a:gd name="T68" fmla="*/ 1 w 316"/>
                <a:gd name="T69" fmla="*/ 1 h 264"/>
                <a:gd name="T70" fmla="*/ 1 w 316"/>
                <a:gd name="T71" fmla="*/ 1 h 264"/>
                <a:gd name="T72" fmla="*/ 1 w 316"/>
                <a:gd name="T73" fmla="*/ 1 h 264"/>
                <a:gd name="T74" fmla="*/ 1 w 316"/>
                <a:gd name="T75" fmla="*/ 1 h 264"/>
                <a:gd name="T76" fmla="*/ 1 w 316"/>
                <a:gd name="T77" fmla="*/ 1 h 264"/>
                <a:gd name="T78" fmla="*/ 1 w 316"/>
                <a:gd name="T79" fmla="*/ 1 h 264"/>
                <a:gd name="T80" fmla="*/ 1 w 316"/>
                <a:gd name="T81" fmla="*/ 1 h 264"/>
                <a:gd name="T82" fmla="*/ 1 w 316"/>
                <a:gd name="T83" fmla="*/ 0 h 264"/>
                <a:gd name="T84" fmla="*/ 1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"/>
                  </a:moveTo>
                  <a:lnTo>
                    <a:pt x="0" y="213"/>
                  </a:lnTo>
                  <a:lnTo>
                    <a:pt x="35" y="264"/>
                  </a:lnTo>
                  <a:lnTo>
                    <a:pt x="164" y="264"/>
                  </a:lnTo>
                  <a:lnTo>
                    <a:pt x="166" y="260"/>
                  </a:lnTo>
                  <a:lnTo>
                    <a:pt x="168" y="257"/>
                  </a:lnTo>
                  <a:lnTo>
                    <a:pt x="173" y="253"/>
                  </a:lnTo>
                  <a:lnTo>
                    <a:pt x="178" y="249"/>
                  </a:lnTo>
                  <a:lnTo>
                    <a:pt x="200" y="231"/>
                  </a:lnTo>
                  <a:lnTo>
                    <a:pt x="219" y="219"/>
                  </a:lnTo>
                  <a:lnTo>
                    <a:pt x="235" y="209"/>
                  </a:lnTo>
                  <a:lnTo>
                    <a:pt x="247" y="204"/>
                  </a:lnTo>
                  <a:lnTo>
                    <a:pt x="257" y="202"/>
                  </a:lnTo>
                  <a:lnTo>
                    <a:pt x="266" y="202"/>
                  </a:lnTo>
                  <a:lnTo>
                    <a:pt x="271" y="204"/>
                  </a:lnTo>
                  <a:lnTo>
                    <a:pt x="275" y="208"/>
                  </a:lnTo>
                  <a:lnTo>
                    <a:pt x="276" y="213"/>
                  </a:lnTo>
                  <a:lnTo>
                    <a:pt x="276" y="220"/>
                  </a:lnTo>
                  <a:lnTo>
                    <a:pt x="275" y="228"/>
                  </a:lnTo>
                  <a:lnTo>
                    <a:pt x="273" y="233"/>
                  </a:lnTo>
                  <a:lnTo>
                    <a:pt x="269" y="240"/>
                  </a:lnTo>
                  <a:lnTo>
                    <a:pt x="266" y="246"/>
                  </a:lnTo>
                  <a:lnTo>
                    <a:pt x="261" y="249"/>
                  </a:lnTo>
                  <a:lnTo>
                    <a:pt x="256" y="253"/>
                  </a:lnTo>
                  <a:lnTo>
                    <a:pt x="254" y="257"/>
                  </a:lnTo>
                  <a:lnTo>
                    <a:pt x="254" y="264"/>
                  </a:lnTo>
                  <a:lnTo>
                    <a:pt x="299" y="264"/>
                  </a:lnTo>
                  <a:lnTo>
                    <a:pt x="306" y="253"/>
                  </a:lnTo>
                  <a:lnTo>
                    <a:pt x="311" y="242"/>
                  </a:lnTo>
                  <a:lnTo>
                    <a:pt x="314" y="228"/>
                  </a:lnTo>
                  <a:lnTo>
                    <a:pt x="316" y="213"/>
                  </a:lnTo>
                  <a:lnTo>
                    <a:pt x="314" y="195"/>
                  </a:lnTo>
                  <a:lnTo>
                    <a:pt x="311" y="184"/>
                  </a:lnTo>
                  <a:lnTo>
                    <a:pt x="306" y="173"/>
                  </a:lnTo>
                  <a:lnTo>
                    <a:pt x="299" y="160"/>
                  </a:lnTo>
                  <a:lnTo>
                    <a:pt x="288" y="151"/>
                  </a:lnTo>
                  <a:lnTo>
                    <a:pt x="280" y="144"/>
                  </a:lnTo>
                  <a:lnTo>
                    <a:pt x="273" y="140"/>
                  </a:lnTo>
                  <a:lnTo>
                    <a:pt x="264" y="140"/>
                  </a:lnTo>
                  <a:lnTo>
                    <a:pt x="250" y="142"/>
                  </a:lnTo>
                  <a:lnTo>
                    <a:pt x="237" y="148"/>
                  </a:lnTo>
                  <a:lnTo>
                    <a:pt x="221" y="157"/>
                  </a:lnTo>
                  <a:lnTo>
                    <a:pt x="207" y="168"/>
                  </a:lnTo>
                  <a:lnTo>
                    <a:pt x="192" y="178"/>
                  </a:lnTo>
                  <a:lnTo>
                    <a:pt x="187" y="184"/>
                  </a:lnTo>
                  <a:lnTo>
                    <a:pt x="181" y="188"/>
                  </a:lnTo>
                  <a:lnTo>
                    <a:pt x="168" y="197"/>
                  </a:lnTo>
                  <a:lnTo>
                    <a:pt x="156" y="206"/>
                  </a:lnTo>
                  <a:lnTo>
                    <a:pt x="143" y="211"/>
                  </a:lnTo>
                  <a:lnTo>
                    <a:pt x="130" y="217"/>
                  </a:lnTo>
                  <a:lnTo>
                    <a:pt x="118" y="219"/>
                  </a:lnTo>
                  <a:lnTo>
                    <a:pt x="107" y="220"/>
                  </a:lnTo>
                  <a:lnTo>
                    <a:pt x="95" y="219"/>
                  </a:lnTo>
                  <a:lnTo>
                    <a:pt x="85" y="217"/>
                  </a:lnTo>
                  <a:lnTo>
                    <a:pt x="74" y="213"/>
                  </a:lnTo>
                  <a:lnTo>
                    <a:pt x="66" y="206"/>
                  </a:lnTo>
                  <a:lnTo>
                    <a:pt x="57" y="198"/>
                  </a:lnTo>
                  <a:lnTo>
                    <a:pt x="52" y="191"/>
                  </a:lnTo>
                  <a:lnTo>
                    <a:pt x="47" y="180"/>
                  </a:lnTo>
                  <a:lnTo>
                    <a:pt x="43" y="168"/>
                  </a:lnTo>
                  <a:lnTo>
                    <a:pt x="40" y="155"/>
                  </a:lnTo>
                  <a:lnTo>
                    <a:pt x="40" y="140"/>
                  </a:lnTo>
                  <a:lnTo>
                    <a:pt x="42" y="117"/>
                  </a:lnTo>
                  <a:lnTo>
                    <a:pt x="47" y="102"/>
                  </a:lnTo>
                  <a:lnTo>
                    <a:pt x="55" y="91"/>
                  </a:lnTo>
                  <a:lnTo>
                    <a:pt x="64" y="82"/>
                  </a:lnTo>
                  <a:lnTo>
                    <a:pt x="78" y="73"/>
                  </a:lnTo>
                  <a:lnTo>
                    <a:pt x="88" y="67"/>
                  </a:lnTo>
                  <a:lnTo>
                    <a:pt x="99" y="66"/>
                  </a:lnTo>
                  <a:lnTo>
                    <a:pt x="109" y="64"/>
                  </a:lnTo>
                  <a:lnTo>
                    <a:pt x="121" y="64"/>
                  </a:lnTo>
                  <a:lnTo>
                    <a:pt x="131" y="67"/>
                  </a:lnTo>
                  <a:lnTo>
                    <a:pt x="142" y="73"/>
                  </a:lnTo>
                  <a:lnTo>
                    <a:pt x="152" y="78"/>
                  </a:lnTo>
                  <a:lnTo>
                    <a:pt x="161" y="89"/>
                  </a:lnTo>
                  <a:lnTo>
                    <a:pt x="166" y="106"/>
                  </a:lnTo>
                  <a:lnTo>
                    <a:pt x="168" y="120"/>
                  </a:lnTo>
                  <a:lnTo>
                    <a:pt x="164" y="135"/>
                  </a:lnTo>
                  <a:lnTo>
                    <a:pt x="161" y="146"/>
                  </a:lnTo>
                  <a:lnTo>
                    <a:pt x="157" y="157"/>
                  </a:lnTo>
                  <a:lnTo>
                    <a:pt x="159" y="158"/>
                  </a:lnTo>
                  <a:lnTo>
                    <a:pt x="161" y="162"/>
                  </a:lnTo>
                  <a:lnTo>
                    <a:pt x="164" y="164"/>
                  </a:lnTo>
                  <a:lnTo>
                    <a:pt x="168" y="164"/>
                  </a:lnTo>
                  <a:lnTo>
                    <a:pt x="171" y="164"/>
                  </a:lnTo>
                  <a:lnTo>
                    <a:pt x="180" y="162"/>
                  </a:lnTo>
                  <a:lnTo>
                    <a:pt x="185" y="160"/>
                  </a:lnTo>
                  <a:lnTo>
                    <a:pt x="190" y="157"/>
                  </a:lnTo>
                  <a:lnTo>
                    <a:pt x="195" y="153"/>
                  </a:lnTo>
                  <a:lnTo>
                    <a:pt x="204" y="137"/>
                  </a:lnTo>
                  <a:lnTo>
                    <a:pt x="211" y="120"/>
                  </a:lnTo>
                  <a:lnTo>
                    <a:pt x="216" y="104"/>
                  </a:lnTo>
                  <a:lnTo>
                    <a:pt x="223" y="87"/>
                  </a:lnTo>
                  <a:lnTo>
                    <a:pt x="231" y="86"/>
                  </a:lnTo>
                  <a:lnTo>
                    <a:pt x="240" y="84"/>
                  </a:lnTo>
                  <a:lnTo>
                    <a:pt x="252" y="80"/>
                  </a:lnTo>
                  <a:lnTo>
                    <a:pt x="273" y="73"/>
                  </a:lnTo>
                  <a:lnTo>
                    <a:pt x="280" y="69"/>
                  </a:lnTo>
                  <a:lnTo>
                    <a:pt x="287" y="60"/>
                  </a:lnTo>
                  <a:lnTo>
                    <a:pt x="294" y="51"/>
                  </a:lnTo>
                  <a:lnTo>
                    <a:pt x="300" y="44"/>
                  </a:lnTo>
                  <a:lnTo>
                    <a:pt x="306" y="35"/>
                  </a:lnTo>
                  <a:lnTo>
                    <a:pt x="309" y="20"/>
                  </a:lnTo>
                  <a:lnTo>
                    <a:pt x="311" y="15"/>
                  </a:lnTo>
                  <a:lnTo>
                    <a:pt x="313" y="9"/>
                  </a:lnTo>
                  <a:lnTo>
                    <a:pt x="311" y="7"/>
                  </a:lnTo>
                  <a:lnTo>
                    <a:pt x="311" y="6"/>
                  </a:lnTo>
                  <a:lnTo>
                    <a:pt x="309" y="6"/>
                  </a:lnTo>
                  <a:lnTo>
                    <a:pt x="306" y="6"/>
                  </a:lnTo>
                  <a:lnTo>
                    <a:pt x="299" y="9"/>
                  </a:lnTo>
                  <a:lnTo>
                    <a:pt x="294" y="13"/>
                  </a:lnTo>
                  <a:lnTo>
                    <a:pt x="285" y="16"/>
                  </a:lnTo>
                  <a:lnTo>
                    <a:pt x="278" y="16"/>
                  </a:lnTo>
                  <a:lnTo>
                    <a:pt x="266" y="22"/>
                  </a:lnTo>
                  <a:lnTo>
                    <a:pt x="256" y="24"/>
                  </a:lnTo>
                  <a:lnTo>
                    <a:pt x="245" y="24"/>
                  </a:lnTo>
                  <a:lnTo>
                    <a:pt x="235" y="24"/>
                  </a:lnTo>
                  <a:lnTo>
                    <a:pt x="218" y="22"/>
                  </a:lnTo>
                  <a:lnTo>
                    <a:pt x="199" y="20"/>
                  </a:lnTo>
                  <a:lnTo>
                    <a:pt x="181" y="16"/>
                  </a:lnTo>
                  <a:lnTo>
                    <a:pt x="162" y="9"/>
                  </a:lnTo>
                  <a:lnTo>
                    <a:pt x="154" y="4"/>
                  </a:lnTo>
                  <a:lnTo>
                    <a:pt x="145" y="2"/>
                  </a:lnTo>
                  <a:lnTo>
                    <a:pt x="135" y="0"/>
                  </a:lnTo>
                  <a:lnTo>
                    <a:pt x="125" y="0"/>
                  </a:lnTo>
                  <a:lnTo>
                    <a:pt x="106" y="0"/>
                  </a:lnTo>
                  <a:lnTo>
                    <a:pt x="85" y="4"/>
                  </a:lnTo>
                  <a:lnTo>
                    <a:pt x="49" y="15"/>
                  </a:lnTo>
                  <a:lnTo>
                    <a:pt x="24" y="22"/>
                  </a:lnTo>
                  <a:lnTo>
                    <a:pt x="11" y="1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7" name="Freeform 48"/>
            <p:cNvSpPr>
              <a:spLocks/>
            </p:cNvSpPr>
            <p:nvPr/>
          </p:nvSpPr>
          <p:spPr bwMode="auto">
            <a:xfrm rot="-5400000">
              <a:off x="340" y="4370"/>
              <a:ext cx="339" cy="132"/>
            </a:xfrm>
            <a:custGeom>
              <a:avLst/>
              <a:gdLst>
                <a:gd name="T0" fmla="*/ 0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1 w 588"/>
                <a:gd name="T109" fmla="*/ 1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160" y="264"/>
                  </a:moveTo>
                  <a:lnTo>
                    <a:pt x="39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8" y="7"/>
                  </a:lnTo>
                  <a:lnTo>
                    <a:pt x="15" y="15"/>
                  </a:lnTo>
                  <a:lnTo>
                    <a:pt x="19" y="18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43" y="16"/>
                  </a:lnTo>
                  <a:lnTo>
                    <a:pt x="62" y="9"/>
                  </a:lnTo>
                  <a:lnTo>
                    <a:pt x="81" y="6"/>
                  </a:lnTo>
                  <a:lnTo>
                    <a:pt x="107" y="2"/>
                  </a:lnTo>
                  <a:lnTo>
                    <a:pt x="132" y="0"/>
                  </a:lnTo>
                  <a:lnTo>
                    <a:pt x="150" y="2"/>
                  </a:lnTo>
                  <a:lnTo>
                    <a:pt x="174" y="9"/>
                  </a:lnTo>
                  <a:lnTo>
                    <a:pt x="193" y="16"/>
                  </a:lnTo>
                  <a:lnTo>
                    <a:pt x="200" y="20"/>
                  </a:lnTo>
                  <a:lnTo>
                    <a:pt x="210" y="20"/>
                  </a:lnTo>
                  <a:lnTo>
                    <a:pt x="222" y="22"/>
                  </a:lnTo>
                  <a:lnTo>
                    <a:pt x="236" y="20"/>
                  </a:lnTo>
                  <a:lnTo>
                    <a:pt x="257" y="18"/>
                  </a:lnTo>
                  <a:lnTo>
                    <a:pt x="281" y="15"/>
                  </a:lnTo>
                  <a:lnTo>
                    <a:pt x="295" y="7"/>
                  </a:lnTo>
                  <a:lnTo>
                    <a:pt x="307" y="4"/>
                  </a:lnTo>
                  <a:lnTo>
                    <a:pt x="310" y="7"/>
                  </a:lnTo>
                  <a:lnTo>
                    <a:pt x="314" y="11"/>
                  </a:lnTo>
                  <a:lnTo>
                    <a:pt x="315" y="13"/>
                  </a:lnTo>
                  <a:lnTo>
                    <a:pt x="315" y="16"/>
                  </a:lnTo>
                  <a:lnTo>
                    <a:pt x="308" y="33"/>
                  </a:lnTo>
                  <a:lnTo>
                    <a:pt x="303" y="42"/>
                  </a:lnTo>
                  <a:lnTo>
                    <a:pt x="298" y="49"/>
                  </a:lnTo>
                  <a:lnTo>
                    <a:pt x="291" y="60"/>
                  </a:lnTo>
                  <a:lnTo>
                    <a:pt x="286" y="67"/>
                  </a:lnTo>
                  <a:lnTo>
                    <a:pt x="279" y="73"/>
                  </a:lnTo>
                  <a:lnTo>
                    <a:pt x="272" y="77"/>
                  </a:lnTo>
                  <a:lnTo>
                    <a:pt x="264" y="80"/>
                  </a:lnTo>
                  <a:lnTo>
                    <a:pt x="255" y="84"/>
                  </a:lnTo>
                  <a:lnTo>
                    <a:pt x="246" y="86"/>
                  </a:lnTo>
                  <a:lnTo>
                    <a:pt x="236" y="87"/>
                  </a:lnTo>
                  <a:lnTo>
                    <a:pt x="226" y="87"/>
                  </a:lnTo>
                  <a:lnTo>
                    <a:pt x="222" y="91"/>
                  </a:lnTo>
                  <a:lnTo>
                    <a:pt x="220" y="91"/>
                  </a:lnTo>
                  <a:lnTo>
                    <a:pt x="219" y="102"/>
                  </a:lnTo>
                  <a:lnTo>
                    <a:pt x="215" y="120"/>
                  </a:lnTo>
                  <a:lnTo>
                    <a:pt x="210" y="129"/>
                  </a:lnTo>
                  <a:lnTo>
                    <a:pt x="205" y="140"/>
                  </a:lnTo>
                  <a:lnTo>
                    <a:pt x="196" y="149"/>
                  </a:lnTo>
                  <a:lnTo>
                    <a:pt x="186" y="157"/>
                  </a:lnTo>
                  <a:lnTo>
                    <a:pt x="177" y="162"/>
                  </a:lnTo>
                  <a:lnTo>
                    <a:pt x="172" y="166"/>
                  </a:lnTo>
                  <a:lnTo>
                    <a:pt x="167" y="166"/>
                  </a:lnTo>
                  <a:lnTo>
                    <a:pt x="162" y="168"/>
                  </a:lnTo>
                  <a:lnTo>
                    <a:pt x="158" y="166"/>
                  </a:lnTo>
                  <a:lnTo>
                    <a:pt x="157" y="164"/>
                  </a:lnTo>
                  <a:lnTo>
                    <a:pt x="155" y="160"/>
                  </a:lnTo>
                  <a:lnTo>
                    <a:pt x="155" y="153"/>
                  </a:lnTo>
                  <a:lnTo>
                    <a:pt x="155" y="151"/>
                  </a:lnTo>
                  <a:lnTo>
                    <a:pt x="157" y="144"/>
                  </a:lnTo>
                  <a:lnTo>
                    <a:pt x="164" y="133"/>
                  </a:lnTo>
                  <a:lnTo>
                    <a:pt x="167" y="124"/>
                  </a:lnTo>
                  <a:lnTo>
                    <a:pt x="167" y="115"/>
                  </a:lnTo>
                  <a:lnTo>
                    <a:pt x="167" y="107"/>
                  </a:lnTo>
                  <a:lnTo>
                    <a:pt x="167" y="100"/>
                  </a:lnTo>
                  <a:lnTo>
                    <a:pt x="165" y="93"/>
                  </a:lnTo>
                  <a:lnTo>
                    <a:pt x="162" y="87"/>
                  </a:lnTo>
                  <a:lnTo>
                    <a:pt x="158" y="84"/>
                  </a:lnTo>
                  <a:lnTo>
                    <a:pt x="155" y="78"/>
                  </a:lnTo>
                  <a:lnTo>
                    <a:pt x="150" y="75"/>
                  </a:lnTo>
                  <a:lnTo>
                    <a:pt x="139" y="71"/>
                  </a:lnTo>
                  <a:lnTo>
                    <a:pt x="127" y="67"/>
                  </a:lnTo>
                  <a:lnTo>
                    <a:pt x="117" y="66"/>
                  </a:lnTo>
                  <a:lnTo>
                    <a:pt x="107" y="66"/>
                  </a:lnTo>
                  <a:lnTo>
                    <a:pt x="93" y="67"/>
                  </a:lnTo>
                  <a:lnTo>
                    <a:pt x="84" y="67"/>
                  </a:lnTo>
                  <a:lnTo>
                    <a:pt x="77" y="69"/>
                  </a:lnTo>
                  <a:lnTo>
                    <a:pt x="67" y="75"/>
                  </a:lnTo>
                  <a:lnTo>
                    <a:pt x="60" y="82"/>
                  </a:lnTo>
                  <a:lnTo>
                    <a:pt x="51" y="93"/>
                  </a:lnTo>
                  <a:lnTo>
                    <a:pt x="44" y="106"/>
                  </a:lnTo>
                  <a:lnTo>
                    <a:pt x="41" y="117"/>
                  </a:lnTo>
                  <a:lnTo>
                    <a:pt x="38" y="129"/>
                  </a:lnTo>
                  <a:lnTo>
                    <a:pt x="38" y="142"/>
                  </a:lnTo>
                  <a:lnTo>
                    <a:pt x="38" y="151"/>
                  </a:lnTo>
                  <a:lnTo>
                    <a:pt x="39" y="162"/>
                  </a:lnTo>
                  <a:lnTo>
                    <a:pt x="44" y="178"/>
                  </a:lnTo>
                  <a:lnTo>
                    <a:pt x="51" y="191"/>
                  </a:lnTo>
                  <a:lnTo>
                    <a:pt x="60" y="202"/>
                  </a:lnTo>
                  <a:lnTo>
                    <a:pt x="69" y="209"/>
                  </a:lnTo>
                  <a:lnTo>
                    <a:pt x="74" y="213"/>
                  </a:lnTo>
                  <a:lnTo>
                    <a:pt x="79" y="217"/>
                  </a:lnTo>
                  <a:lnTo>
                    <a:pt x="84" y="219"/>
                  </a:lnTo>
                  <a:lnTo>
                    <a:pt x="91" y="220"/>
                  </a:lnTo>
                  <a:lnTo>
                    <a:pt x="108" y="222"/>
                  </a:lnTo>
                  <a:lnTo>
                    <a:pt x="124" y="220"/>
                  </a:lnTo>
                  <a:lnTo>
                    <a:pt x="141" y="215"/>
                  </a:lnTo>
                  <a:lnTo>
                    <a:pt x="148" y="211"/>
                  </a:lnTo>
                  <a:lnTo>
                    <a:pt x="153" y="208"/>
                  </a:lnTo>
                  <a:lnTo>
                    <a:pt x="164" y="200"/>
                  </a:lnTo>
                  <a:lnTo>
                    <a:pt x="200" y="177"/>
                  </a:lnTo>
                  <a:lnTo>
                    <a:pt x="239" y="148"/>
                  </a:lnTo>
                  <a:lnTo>
                    <a:pt x="281" y="117"/>
                  </a:lnTo>
                  <a:lnTo>
                    <a:pt x="322" y="87"/>
                  </a:lnTo>
                  <a:lnTo>
                    <a:pt x="364" y="58"/>
                  </a:lnTo>
                  <a:lnTo>
                    <a:pt x="402" y="35"/>
                  </a:lnTo>
                  <a:lnTo>
                    <a:pt x="421" y="26"/>
                  </a:lnTo>
                  <a:lnTo>
                    <a:pt x="438" y="16"/>
                  </a:lnTo>
                  <a:lnTo>
                    <a:pt x="455" y="11"/>
                  </a:lnTo>
                  <a:lnTo>
                    <a:pt x="469" y="6"/>
                  </a:lnTo>
                  <a:lnTo>
                    <a:pt x="488" y="6"/>
                  </a:lnTo>
                  <a:lnTo>
                    <a:pt x="507" y="9"/>
                  </a:lnTo>
                  <a:lnTo>
                    <a:pt x="519" y="11"/>
                  </a:lnTo>
                  <a:lnTo>
                    <a:pt x="529" y="16"/>
                  </a:lnTo>
                  <a:lnTo>
                    <a:pt x="540" y="24"/>
                  </a:lnTo>
                  <a:lnTo>
                    <a:pt x="548" y="33"/>
                  </a:lnTo>
                  <a:lnTo>
                    <a:pt x="557" y="42"/>
                  </a:lnTo>
                  <a:lnTo>
                    <a:pt x="566" y="53"/>
                  </a:lnTo>
                  <a:lnTo>
                    <a:pt x="572" y="64"/>
                  </a:lnTo>
                  <a:lnTo>
                    <a:pt x="579" y="77"/>
                  </a:lnTo>
                  <a:lnTo>
                    <a:pt x="581" y="84"/>
                  </a:lnTo>
                  <a:lnTo>
                    <a:pt x="588" y="89"/>
                  </a:lnTo>
                  <a:lnTo>
                    <a:pt x="588" y="189"/>
                  </a:lnTo>
                  <a:lnTo>
                    <a:pt x="531" y="264"/>
                  </a:lnTo>
                  <a:lnTo>
                    <a:pt x="198" y="264"/>
                  </a:lnTo>
                  <a:lnTo>
                    <a:pt x="200" y="259"/>
                  </a:lnTo>
                  <a:lnTo>
                    <a:pt x="203" y="255"/>
                  </a:lnTo>
                  <a:lnTo>
                    <a:pt x="207" y="251"/>
                  </a:lnTo>
                  <a:lnTo>
                    <a:pt x="210" y="249"/>
                  </a:lnTo>
                  <a:lnTo>
                    <a:pt x="215" y="246"/>
                  </a:lnTo>
                  <a:lnTo>
                    <a:pt x="219" y="244"/>
                  </a:lnTo>
                  <a:lnTo>
                    <a:pt x="231" y="239"/>
                  </a:lnTo>
                  <a:lnTo>
                    <a:pt x="243" y="237"/>
                  </a:lnTo>
                  <a:lnTo>
                    <a:pt x="255" y="239"/>
                  </a:lnTo>
                  <a:lnTo>
                    <a:pt x="265" y="242"/>
                  </a:lnTo>
                  <a:lnTo>
                    <a:pt x="269" y="240"/>
                  </a:lnTo>
                  <a:lnTo>
                    <a:pt x="271" y="239"/>
                  </a:lnTo>
                  <a:lnTo>
                    <a:pt x="274" y="228"/>
                  </a:lnTo>
                  <a:lnTo>
                    <a:pt x="281" y="217"/>
                  </a:lnTo>
                  <a:lnTo>
                    <a:pt x="284" y="211"/>
                  </a:lnTo>
                  <a:lnTo>
                    <a:pt x="288" y="206"/>
                  </a:lnTo>
                  <a:lnTo>
                    <a:pt x="293" y="202"/>
                  </a:lnTo>
                  <a:lnTo>
                    <a:pt x="300" y="198"/>
                  </a:lnTo>
                  <a:lnTo>
                    <a:pt x="303" y="193"/>
                  </a:lnTo>
                  <a:lnTo>
                    <a:pt x="310" y="191"/>
                  </a:lnTo>
                  <a:lnTo>
                    <a:pt x="315" y="189"/>
                  </a:lnTo>
                  <a:lnTo>
                    <a:pt x="322" y="189"/>
                  </a:lnTo>
                  <a:lnTo>
                    <a:pt x="324" y="191"/>
                  </a:lnTo>
                  <a:lnTo>
                    <a:pt x="327" y="193"/>
                  </a:lnTo>
                  <a:lnTo>
                    <a:pt x="327" y="208"/>
                  </a:lnTo>
                  <a:lnTo>
                    <a:pt x="322" y="219"/>
                  </a:lnTo>
                  <a:lnTo>
                    <a:pt x="319" y="229"/>
                  </a:lnTo>
                  <a:lnTo>
                    <a:pt x="319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1" y="246"/>
                  </a:lnTo>
                  <a:lnTo>
                    <a:pt x="338" y="248"/>
                  </a:lnTo>
                  <a:lnTo>
                    <a:pt x="343" y="248"/>
                  </a:lnTo>
                  <a:lnTo>
                    <a:pt x="350" y="246"/>
                  </a:lnTo>
                  <a:lnTo>
                    <a:pt x="355" y="244"/>
                  </a:lnTo>
                  <a:lnTo>
                    <a:pt x="362" y="240"/>
                  </a:lnTo>
                  <a:lnTo>
                    <a:pt x="365" y="235"/>
                  </a:lnTo>
                  <a:lnTo>
                    <a:pt x="362" y="224"/>
                  </a:lnTo>
                  <a:lnTo>
                    <a:pt x="360" y="215"/>
                  </a:lnTo>
                  <a:lnTo>
                    <a:pt x="358" y="208"/>
                  </a:lnTo>
                  <a:lnTo>
                    <a:pt x="358" y="198"/>
                  </a:lnTo>
                  <a:lnTo>
                    <a:pt x="362" y="184"/>
                  </a:lnTo>
                  <a:lnTo>
                    <a:pt x="365" y="164"/>
                  </a:lnTo>
                  <a:lnTo>
                    <a:pt x="374" y="153"/>
                  </a:lnTo>
                  <a:lnTo>
                    <a:pt x="383" y="142"/>
                  </a:lnTo>
                  <a:lnTo>
                    <a:pt x="388" y="137"/>
                  </a:lnTo>
                  <a:lnTo>
                    <a:pt x="393" y="133"/>
                  </a:lnTo>
                  <a:lnTo>
                    <a:pt x="400" y="131"/>
                  </a:lnTo>
                  <a:lnTo>
                    <a:pt x="407" y="129"/>
                  </a:lnTo>
                  <a:lnTo>
                    <a:pt x="410" y="126"/>
                  </a:lnTo>
                  <a:lnTo>
                    <a:pt x="415" y="124"/>
                  </a:lnTo>
                  <a:lnTo>
                    <a:pt x="419" y="128"/>
                  </a:lnTo>
                  <a:lnTo>
                    <a:pt x="421" y="133"/>
                  </a:lnTo>
                  <a:lnTo>
                    <a:pt x="421" y="138"/>
                  </a:lnTo>
                  <a:lnTo>
                    <a:pt x="419" y="148"/>
                  </a:lnTo>
                  <a:lnTo>
                    <a:pt x="415" y="157"/>
                  </a:lnTo>
                  <a:lnTo>
                    <a:pt x="412" y="168"/>
                  </a:lnTo>
                  <a:lnTo>
                    <a:pt x="412" y="180"/>
                  </a:lnTo>
                  <a:lnTo>
                    <a:pt x="419" y="195"/>
                  </a:lnTo>
                  <a:lnTo>
                    <a:pt x="428" y="206"/>
                  </a:lnTo>
                  <a:lnTo>
                    <a:pt x="433" y="211"/>
                  </a:lnTo>
                  <a:lnTo>
                    <a:pt x="440" y="215"/>
                  </a:lnTo>
                  <a:lnTo>
                    <a:pt x="446" y="219"/>
                  </a:lnTo>
                  <a:lnTo>
                    <a:pt x="455" y="220"/>
                  </a:lnTo>
                  <a:lnTo>
                    <a:pt x="465" y="222"/>
                  </a:lnTo>
                  <a:lnTo>
                    <a:pt x="478" y="222"/>
                  </a:lnTo>
                  <a:lnTo>
                    <a:pt x="488" y="220"/>
                  </a:lnTo>
                  <a:lnTo>
                    <a:pt x="500" y="219"/>
                  </a:lnTo>
                  <a:lnTo>
                    <a:pt x="507" y="215"/>
                  </a:lnTo>
                  <a:lnTo>
                    <a:pt x="517" y="206"/>
                  </a:lnTo>
                  <a:lnTo>
                    <a:pt x="526" y="197"/>
                  </a:lnTo>
                  <a:lnTo>
                    <a:pt x="531" y="184"/>
                  </a:lnTo>
                  <a:lnTo>
                    <a:pt x="536" y="173"/>
                  </a:lnTo>
                  <a:lnTo>
                    <a:pt x="538" y="160"/>
                  </a:lnTo>
                  <a:lnTo>
                    <a:pt x="540" y="146"/>
                  </a:lnTo>
                  <a:lnTo>
                    <a:pt x="538" y="133"/>
                  </a:lnTo>
                  <a:lnTo>
                    <a:pt x="536" y="120"/>
                  </a:lnTo>
                  <a:lnTo>
                    <a:pt x="533" y="109"/>
                  </a:lnTo>
                  <a:lnTo>
                    <a:pt x="528" y="97"/>
                  </a:lnTo>
                  <a:lnTo>
                    <a:pt x="521" y="87"/>
                  </a:lnTo>
                  <a:lnTo>
                    <a:pt x="512" y="78"/>
                  </a:lnTo>
                  <a:lnTo>
                    <a:pt x="503" y="73"/>
                  </a:lnTo>
                  <a:lnTo>
                    <a:pt x="493" y="67"/>
                  </a:lnTo>
                  <a:lnTo>
                    <a:pt x="483" y="66"/>
                  </a:lnTo>
                  <a:lnTo>
                    <a:pt x="469" y="66"/>
                  </a:lnTo>
                  <a:lnTo>
                    <a:pt x="464" y="66"/>
                  </a:lnTo>
                  <a:lnTo>
                    <a:pt x="455" y="66"/>
                  </a:lnTo>
                  <a:lnTo>
                    <a:pt x="443" y="71"/>
                  </a:lnTo>
                  <a:lnTo>
                    <a:pt x="424" y="80"/>
                  </a:lnTo>
                  <a:lnTo>
                    <a:pt x="365" y="120"/>
                  </a:lnTo>
                  <a:lnTo>
                    <a:pt x="300" y="166"/>
                  </a:lnTo>
                  <a:lnTo>
                    <a:pt x="233" y="211"/>
                  </a:lnTo>
                  <a:lnTo>
                    <a:pt x="172" y="253"/>
                  </a:lnTo>
                  <a:lnTo>
                    <a:pt x="160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8" name="Freeform 49"/>
            <p:cNvSpPr>
              <a:spLocks/>
            </p:cNvSpPr>
            <p:nvPr/>
          </p:nvSpPr>
          <p:spPr bwMode="auto">
            <a:xfrm rot="-5400000">
              <a:off x="473" y="4371"/>
              <a:ext cx="339" cy="131"/>
            </a:xfrm>
            <a:custGeom>
              <a:avLst/>
              <a:gdLst>
                <a:gd name="T0" fmla="*/ 0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1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0" y="0"/>
                  </a:moveTo>
                  <a:lnTo>
                    <a:pt x="39" y="0"/>
                  </a:lnTo>
                  <a:lnTo>
                    <a:pt x="0" y="53"/>
                  </a:lnTo>
                  <a:lnTo>
                    <a:pt x="0" y="262"/>
                  </a:lnTo>
                  <a:lnTo>
                    <a:pt x="8" y="255"/>
                  </a:lnTo>
                  <a:lnTo>
                    <a:pt x="15" y="248"/>
                  </a:lnTo>
                  <a:lnTo>
                    <a:pt x="19" y="246"/>
                  </a:lnTo>
                  <a:lnTo>
                    <a:pt x="22" y="244"/>
                  </a:lnTo>
                  <a:lnTo>
                    <a:pt x="26" y="242"/>
                  </a:lnTo>
                  <a:lnTo>
                    <a:pt x="31" y="242"/>
                  </a:lnTo>
                  <a:lnTo>
                    <a:pt x="43" y="246"/>
                  </a:lnTo>
                  <a:lnTo>
                    <a:pt x="62" y="253"/>
                  </a:lnTo>
                  <a:lnTo>
                    <a:pt x="81" y="257"/>
                  </a:lnTo>
                  <a:lnTo>
                    <a:pt x="107" y="260"/>
                  </a:lnTo>
                  <a:lnTo>
                    <a:pt x="132" y="262"/>
                  </a:lnTo>
                  <a:lnTo>
                    <a:pt x="150" y="262"/>
                  </a:lnTo>
                  <a:lnTo>
                    <a:pt x="174" y="253"/>
                  </a:lnTo>
                  <a:lnTo>
                    <a:pt x="193" y="246"/>
                  </a:lnTo>
                  <a:lnTo>
                    <a:pt x="210" y="242"/>
                  </a:lnTo>
                  <a:lnTo>
                    <a:pt x="236" y="242"/>
                  </a:lnTo>
                  <a:lnTo>
                    <a:pt x="257" y="244"/>
                  </a:lnTo>
                  <a:lnTo>
                    <a:pt x="281" y="249"/>
                  </a:lnTo>
                  <a:lnTo>
                    <a:pt x="295" y="255"/>
                  </a:lnTo>
                  <a:lnTo>
                    <a:pt x="307" y="258"/>
                  </a:lnTo>
                  <a:lnTo>
                    <a:pt x="310" y="255"/>
                  </a:lnTo>
                  <a:lnTo>
                    <a:pt x="314" y="253"/>
                  </a:lnTo>
                  <a:lnTo>
                    <a:pt x="315" y="249"/>
                  </a:lnTo>
                  <a:lnTo>
                    <a:pt x="315" y="248"/>
                  </a:lnTo>
                  <a:lnTo>
                    <a:pt x="308" y="231"/>
                  </a:lnTo>
                  <a:lnTo>
                    <a:pt x="303" y="220"/>
                  </a:lnTo>
                  <a:lnTo>
                    <a:pt x="298" y="213"/>
                  </a:lnTo>
                  <a:lnTo>
                    <a:pt x="291" y="202"/>
                  </a:lnTo>
                  <a:lnTo>
                    <a:pt x="286" y="195"/>
                  </a:lnTo>
                  <a:lnTo>
                    <a:pt x="279" y="189"/>
                  </a:lnTo>
                  <a:lnTo>
                    <a:pt x="272" y="186"/>
                  </a:lnTo>
                  <a:lnTo>
                    <a:pt x="264" y="182"/>
                  </a:lnTo>
                  <a:lnTo>
                    <a:pt x="255" y="178"/>
                  </a:lnTo>
                  <a:lnTo>
                    <a:pt x="246" y="177"/>
                  </a:lnTo>
                  <a:lnTo>
                    <a:pt x="236" y="175"/>
                  </a:lnTo>
                  <a:lnTo>
                    <a:pt x="226" y="175"/>
                  </a:lnTo>
                  <a:lnTo>
                    <a:pt x="222" y="173"/>
                  </a:lnTo>
                  <a:lnTo>
                    <a:pt x="220" y="173"/>
                  </a:lnTo>
                  <a:lnTo>
                    <a:pt x="219" y="162"/>
                  </a:lnTo>
                  <a:lnTo>
                    <a:pt x="215" y="144"/>
                  </a:lnTo>
                  <a:lnTo>
                    <a:pt x="210" y="133"/>
                  </a:lnTo>
                  <a:lnTo>
                    <a:pt x="205" y="124"/>
                  </a:lnTo>
                  <a:lnTo>
                    <a:pt x="196" y="113"/>
                  </a:lnTo>
                  <a:lnTo>
                    <a:pt x="186" y="106"/>
                  </a:lnTo>
                  <a:lnTo>
                    <a:pt x="177" y="100"/>
                  </a:lnTo>
                  <a:lnTo>
                    <a:pt x="172" y="98"/>
                  </a:lnTo>
                  <a:lnTo>
                    <a:pt x="167" y="96"/>
                  </a:lnTo>
                  <a:lnTo>
                    <a:pt x="162" y="96"/>
                  </a:lnTo>
                  <a:lnTo>
                    <a:pt x="158" y="96"/>
                  </a:lnTo>
                  <a:lnTo>
                    <a:pt x="157" y="100"/>
                  </a:lnTo>
                  <a:lnTo>
                    <a:pt x="155" y="104"/>
                  </a:lnTo>
                  <a:lnTo>
                    <a:pt x="155" y="109"/>
                  </a:lnTo>
                  <a:lnTo>
                    <a:pt x="155" y="113"/>
                  </a:lnTo>
                  <a:lnTo>
                    <a:pt x="157" y="118"/>
                  </a:lnTo>
                  <a:lnTo>
                    <a:pt x="164" y="129"/>
                  </a:lnTo>
                  <a:lnTo>
                    <a:pt x="167" y="138"/>
                  </a:lnTo>
                  <a:lnTo>
                    <a:pt x="167" y="147"/>
                  </a:lnTo>
                  <a:lnTo>
                    <a:pt x="167" y="155"/>
                  </a:lnTo>
                  <a:lnTo>
                    <a:pt x="167" y="164"/>
                  </a:lnTo>
                  <a:lnTo>
                    <a:pt x="165" y="169"/>
                  </a:lnTo>
                  <a:lnTo>
                    <a:pt x="162" y="175"/>
                  </a:lnTo>
                  <a:lnTo>
                    <a:pt x="158" y="180"/>
                  </a:lnTo>
                  <a:lnTo>
                    <a:pt x="155" y="184"/>
                  </a:lnTo>
                  <a:lnTo>
                    <a:pt x="150" y="187"/>
                  </a:lnTo>
                  <a:lnTo>
                    <a:pt x="139" y="193"/>
                  </a:lnTo>
                  <a:lnTo>
                    <a:pt x="127" y="197"/>
                  </a:lnTo>
                  <a:lnTo>
                    <a:pt x="117" y="197"/>
                  </a:lnTo>
                  <a:lnTo>
                    <a:pt x="107" y="198"/>
                  </a:lnTo>
                  <a:lnTo>
                    <a:pt x="93" y="197"/>
                  </a:lnTo>
                  <a:lnTo>
                    <a:pt x="84" y="197"/>
                  </a:lnTo>
                  <a:lnTo>
                    <a:pt x="77" y="193"/>
                  </a:lnTo>
                  <a:lnTo>
                    <a:pt x="67" y="189"/>
                  </a:lnTo>
                  <a:lnTo>
                    <a:pt x="60" y="180"/>
                  </a:lnTo>
                  <a:lnTo>
                    <a:pt x="51" y="171"/>
                  </a:lnTo>
                  <a:lnTo>
                    <a:pt x="44" y="158"/>
                  </a:lnTo>
                  <a:lnTo>
                    <a:pt x="41" y="146"/>
                  </a:lnTo>
                  <a:lnTo>
                    <a:pt x="38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39" y="102"/>
                  </a:lnTo>
                  <a:lnTo>
                    <a:pt x="44" y="86"/>
                  </a:lnTo>
                  <a:lnTo>
                    <a:pt x="51" y="73"/>
                  </a:lnTo>
                  <a:lnTo>
                    <a:pt x="60" y="62"/>
                  </a:lnTo>
                  <a:lnTo>
                    <a:pt x="69" y="53"/>
                  </a:lnTo>
                  <a:lnTo>
                    <a:pt x="79" y="46"/>
                  </a:lnTo>
                  <a:lnTo>
                    <a:pt x="91" y="42"/>
                  </a:lnTo>
                  <a:lnTo>
                    <a:pt x="108" y="42"/>
                  </a:lnTo>
                  <a:lnTo>
                    <a:pt x="124" y="44"/>
                  </a:lnTo>
                  <a:lnTo>
                    <a:pt x="141" y="49"/>
                  </a:lnTo>
                  <a:lnTo>
                    <a:pt x="148" y="51"/>
                  </a:lnTo>
                  <a:lnTo>
                    <a:pt x="153" y="55"/>
                  </a:lnTo>
                  <a:lnTo>
                    <a:pt x="164" y="62"/>
                  </a:lnTo>
                  <a:lnTo>
                    <a:pt x="200" y="87"/>
                  </a:lnTo>
                  <a:lnTo>
                    <a:pt x="239" y="116"/>
                  </a:lnTo>
                  <a:lnTo>
                    <a:pt x="281" y="146"/>
                  </a:lnTo>
                  <a:lnTo>
                    <a:pt x="322" y="177"/>
                  </a:lnTo>
                  <a:lnTo>
                    <a:pt x="364" y="204"/>
                  </a:lnTo>
                  <a:lnTo>
                    <a:pt x="402" y="228"/>
                  </a:lnTo>
                  <a:lnTo>
                    <a:pt x="421" y="237"/>
                  </a:lnTo>
                  <a:lnTo>
                    <a:pt x="438" y="246"/>
                  </a:lnTo>
                  <a:lnTo>
                    <a:pt x="455" y="251"/>
                  </a:lnTo>
                  <a:lnTo>
                    <a:pt x="469" y="257"/>
                  </a:lnTo>
                  <a:lnTo>
                    <a:pt x="488" y="257"/>
                  </a:lnTo>
                  <a:lnTo>
                    <a:pt x="507" y="255"/>
                  </a:lnTo>
                  <a:lnTo>
                    <a:pt x="519" y="251"/>
                  </a:lnTo>
                  <a:lnTo>
                    <a:pt x="529" y="246"/>
                  </a:lnTo>
                  <a:lnTo>
                    <a:pt x="540" y="238"/>
                  </a:lnTo>
                  <a:lnTo>
                    <a:pt x="548" y="231"/>
                  </a:lnTo>
                  <a:lnTo>
                    <a:pt x="557" y="220"/>
                  </a:lnTo>
                  <a:lnTo>
                    <a:pt x="566" y="209"/>
                  </a:lnTo>
                  <a:lnTo>
                    <a:pt x="572" y="198"/>
                  </a:lnTo>
                  <a:lnTo>
                    <a:pt x="579" y="187"/>
                  </a:lnTo>
                  <a:lnTo>
                    <a:pt x="581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1" y="0"/>
                  </a:lnTo>
                  <a:lnTo>
                    <a:pt x="198" y="0"/>
                  </a:lnTo>
                  <a:lnTo>
                    <a:pt x="200" y="4"/>
                  </a:lnTo>
                  <a:lnTo>
                    <a:pt x="203" y="9"/>
                  </a:lnTo>
                  <a:lnTo>
                    <a:pt x="207" y="13"/>
                  </a:lnTo>
                  <a:lnTo>
                    <a:pt x="210" y="15"/>
                  </a:lnTo>
                  <a:lnTo>
                    <a:pt x="215" y="16"/>
                  </a:lnTo>
                  <a:lnTo>
                    <a:pt x="219" y="18"/>
                  </a:lnTo>
                  <a:lnTo>
                    <a:pt x="231" y="24"/>
                  </a:lnTo>
                  <a:lnTo>
                    <a:pt x="243" y="25"/>
                  </a:lnTo>
                  <a:lnTo>
                    <a:pt x="255" y="24"/>
                  </a:lnTo>
                  <a:lnTo>
                    <a:pt x="265" y="22"/>
                  </a:lnTo>
                  <a:lnTo>
                    <a:pt x="269" y="24"/>
                  </a:lnTo>
                  <a:lnTo>
                    <a:pt x="271" y="25"/>
                  </a:lnTo>
                  <a:lnTo>
                    <a:pt x="274" y="36"/>
                  </a:lnTo>
                  <a:lnTo>
                    <a:pt x="281" y="47"/>
                  </a:lnTo>
                  <a:lnTo>
                    <a:pt x="284" y="53"/>
                  </a:lnTo>
                  <a:lnTo>
                    <a:pt x="288" y="56"/>
                  </a:lnTo>
                  <a:lnTo>
                    <a:pt x="293" y="62"/>
                  </a:lnTo>
                  <a:lnTo>
                    <a:pt x="300" y="66"/>
                  </a:lnTo>
                  <a:lnTo>
                    <a:pt x="303" y="69"/>
                  </a:lnTo>
                  <a:lnTo>
                    <a:pt x="310" y="73"/>
                  </a:lnTo>
                  <a:lnTo>
                    <a:pt x="315" y="73"/>
                  </a:lnTo>
                  <a:lnTo>
                    <a:pt x="322" y="73"/>
                  </a:lnTo>
                  <a:lnTo>
                    <a:pt x="324" y="71"/>
                  </a:lnTo>
                  <a:lnTo>
                    <a:pt x="327" y="69"/>
                  </a:lnTo>
                  <a:lnTo>
                    <a:pt x="327" y="56"/>
                  </a:lnTo>
                  <a:lnTo>
                    <a:pt x="322" y="44"/>
                  </a:lnTo>
                  <a:lnTo>
                    <a:pt x="319" y="33"/>
                  </a:lnTo>
                  <a:lnTo>
                    <a:pt x="319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1" y="18"/>
                  </a:lnTo>
                  <a:lnTo>
                    <a:pt x="338" y="16"/>
                  </a:lnTo>
                  <a:lnTo>
                    <a:pt x="343" y="16"/>
                  </a:lnTo>
                  <a:lnTo>
                    <a:pt x="350" y="18"/>
                  </a:lnTo>
                  <a:lnTo>
                    <a:pt x="355" y="20"/>
                  </a:lnTo>
                  <a:lnTo>
                    <a:pt x="362" y="24"/>
                  </a:lnTo>
                  <a:lnTo>
                    <a:pt x="365" y="29"/>
                  </a:lnTo>
                  <a:lnTo>
                    <a:pt x="362" y="38"/>
                  </a:lnTo>
                  <a:lnTo>
                    <a:pt x="360" y="47"/>
                  </a:lnTo>
                  <a:lnTo>
                    <a:pt x="358" y="55"/>
                  </a:lnTo>
                  <a:lnTo>
                    <a:pt x="358" y="64"/>
                  </a:lnTo>
                  <a:lnTo>
                    <a:pt x="362" y="80"/>
                  </a:lnTo>
                  <a:lnTo>
                    <a:pt x="365" y="100"/>
                  </a:lnTo>
                  <a:lnTo>
                    <a:pt x="374" y="111"/>
                  </a:lnTo>
                  <a:lnTo>
                    <a:pt x="383" y="122"/>
                  </a:lnTo>
                  <a:lnTo>
                    <a:pt x="388" y="127"/>
                  </a:lnTo>
                  <a:lnTo>
                    <a:pt x="393" y="131"/>
                  </a:lnTo>
                  <a:lnTo>
                    <a:pt x="400" y="133"/>
                  </a:lnTo>
                  <a:lnTo>
                    <a:pt x="407" y="133"/>
                  </a:lnTo>
                  <a:lnTo>
                    <a:pt x="410" y="137"/>
                  </a:lnTo>
                  <a:lnTo>
                    <a:pt x="415" y="138"/>
                  </a:lnTo>
                  <a:lnTo>
                    <a:pt x="417" y="137"/>
                  </a:lnTo>
                  <a:lnTo>
                    <a:pt x="419" y="137"/>
                  </a:lnTo>
                  <a:lnTo>
                    <a:pt x="421" y="133"/>
                  </a:lnTo>
                  <a:lnTo>
                    <a:pt x="421" y="131"/>
                  </a:lnTo>
                  <a:lnTo>
                    <a:pt x="421" y="124"/>
                  </a:lnTo>
                  <a:lnTo>
                    <a:pt x="419" y="116"/>
                  </a:lnTo>
                  <a:lnTo>
                    <a:pt x="415" y="107"/>
                  </a:lnTo>
                  <a:lnTo>
                    <a:pt x="412" y="96"/>
                  </a:lnTo>
                  <a:lnTo>
                    <a:pt x="412" y="82"/>
                  </a:lnTo>
                  <a:lnTo>
                    <a:pt x="419" y="67"/>
                  </a:lnTo>
                  <a:lnTo>
                    <a:pt x="428" y="56"/>
                  </a:lnTo>
                  <a:lnTo>
                    <a:pt x="433" y="53"/>
                  </a:lnTo>
                  <a:lnTo>
                    <a:pt x="440" y="47"/>
                  </a:lnTo>
                  <a:lnTo>
                    <a:pt x="446" y="46"/>
                  </a:lnTo>
                  <a:lnTo>
                    <a:pt x="455" y="42"/>
                  </a:lnTo>
                  <a:lnTo>
                    <a:pt x="465" y="40"/>
                  </a:lnTo>
                  <a:lnTo>
                    <a:pt x="478" y="40"/>
                  </a:lnTo>
                  <a:lnTo>
                    <a:pt x="488" y="42"/>
                  </a:lnTo>
                  <a:lnTo>
                    <a:pt x="500" y="46"/>
                  </a:lnTo>
                  <a:lnTo>
                    <a:pt x="507" y="49"/>
                  </a:lnTo>
                  <a:lnTo>
                    <a:pt x="517" y="56"/>
                  </a:lnTo>
                  <a:lnTo>
                    <a:pt x="526" y="67"/>
                  </a:lnTo>
                  <a:lnTo>
                    <a:pt x="531" y="78"/>
                  </a:lnTo>
                  <a:lnTo>
                    <a:pt x="536" y="91"/>
                  </a:lnTo>
                  <a:lnTo>
                    <a:pt x="538" y="104"/>
                  </a:lnTo>
                  <a:lnTo>
                    <a:pt x="540" y="116"/>
                  </a:lnTo>
                  <a:lnTo>
                    <a:pt x="538" y="129"/>
                  </a:lnTo>
                  <a:lnTo>
                    <a:pt x="536" y="142"/>
                  </a:lnTo>
                  <a:lnTo>
                    <a:pt x="533" y="155"/>
                  </a:lnTo>
                  <a:lnTo>
                    <a:pt x="528" y="166"/>
                  </a:lnTo>
                  <a:lnTo>
                    <a:pt x="521" y="175"/>
                  </a:lnTo>
                  <a:lnTo>
                    <a:pt x="512" y="184"/>
                  </a:lnTo>
                  <a:lnTo>
                    <a:pt x="503" y="191"/>
                  </a:lnTo>
                  <a:lnTo>
                    <a:pt x="493" y="195"/>
                  </a:lnTo>
                  <a:lnTo>
                    <a:pt x="483" y="198"/>
                  </a:lnTo>
                  <a:lnTo>
                    <a:pt x="469" y="198"/>
                  </a:lnTo>
                  <a:lnTo>
                    <a:pt x="464" y="198"/>
                  </a:lnTo>
                  <a:lnTo>
                    <a:pt x="455" y="197"/>
                  </a:lnTo>
                  <a:lnTo>
                    <a:pt x="443" y="193"/>
                  </a:lnTo>
                  <a:lnTo>
                    <a:pt x="424" y="184"/>
                  </a:lnTo>
                  <a:lnTo>
                    <a:pt x="365" y="142"/>
                  </a:lnTo>
                  <a:lnTo>
                    <a:pt x="300" y="96"/>
                  </a:lnTo>
                  <a:lnTo>
                    <a:pt x="233" y="53"/>
                  </a:lnTo>
                  <a:lnTo>
                    <a:pt x="172" y="9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9" name="Freeform 50"/>
            <p:cNvSpPr>
              <a:spLocks/>
            </p:cNvSpPr>
            <p:nvPr/>
          </p:nvSpPr>
          <p:spPr bwMode="auto">
            <a:xfrm rot="-5400000">
              <a:off x="472" y="4031"/>
              <a:ext cx="341" cy="131"/>
            </a:xfrm>
            <a:custGeom>
              <a:avLst/>
              <a:gdLst>
                <a:gd name="T0" fmla="*/ 1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0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7" y="0"/>
                  </a:lnTo>
                  <a:lnTo>
                    <a:pt x="588" y="51"/>
                  </a:lnTo>
                  <a:lnTo>
                    <a:pt x="588" y="260"/>
                  </a:lnTo>
                  <a:lnTo>
                    <a:pt x="580" y="255"/>
                  </a:lnTo>
                  <a:lnTo>
                    <a:pt x="573" y="247"/>
                  </a:lnTo>
                  <a:lnTo>
                    <a:pt x="569" y="246"/>
                  </a:lnTo>
                  <a:lnTo>
                    <a:pt x="566" y="242"/>
                  </a:lnTo>
                  <a:lnTo>
                    <a:pt x="562" y="242"/>
                  </a:lnTo>
                  <a:lnTo>
                    <a:pt x="557" y="240"/>
                  </a:lnTo>
                  <a:lnTo>
                    <a:pt x="545" y="246"/>
                  </a:lnTo>
                  <a:lnTo>
                    <a:pt x="524" y="253"/>
                  </a:lnTo>
                  <a:lnTo>
                    <a:pt x="505" y="256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6" y="260"/>
                  </a:lnTo>
                  <a:lnTo>
                    <a:pt x="412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0"/>
                  </a:lnTo>
                  <a:lnTo>
                    <a:pt x="331" y="244"/>
                  </a:lnTo>
                  <a:lnTo>
                    <a:pt x="307" y="247"/>
                  </a:lnTo>
                  <a:lnTo>
                    <a:pt x="293" y="255"/>
                  </a:lnTo>
                  <a:lnTo>
                    <a:pt x="281" y="256"/>
                  </a:lnTo>
                  <a:lnTo>
                    <a:pt x="276" y="255"/>
                  </a:lnTo>
                  <a:lnTo>
                    <a:pt x="274" y="251"/>
                  </a:lnTo>
                  <a:lnTo>
                    <a:pt x="273" y="249"/>
                  </a:lnTo>
                  <a:lnTo>
                    <a:pt x="273" y="247"/>
                  </a:lnTo>
                  <a:lnTo>
                    <a:pt x="278" y="229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0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4" y="185"/>
                  </a:lnTo>
                  <a:lnTo>
                    <a:pt x="323" y="182"/>
                  </a:lnTo>
                  <a:lnTo>
                    <a:pt x="331" y="178"/>
                  </a:lnTo>
                  <a:lnTo>
                    <a:pt x="342" y="176"/>
                  </a:lnTo>
                  <a:lnTo>
                    <a:pt x="352" y="175"/>
                  </a:lnTo>
                  <a:lnTo>
                    <a:pt x="362" y="176"/>
                  </a:lnTo>
                  <a:lnTo>
                    <a:pt x="366" y="171"/>
                  </a:lnTo>
                  <a:lnTo>
                    <a:pt x="367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3" y="122"/>
                  </a:lnTo>
                  <a:lnTo>
                    <a:pt x="390" y="113"/>
                  </a:lnTo>
                  <a:lnTo>
                    <a:pt x="402" y="104"/>
                  </a:lnTo>
                  <a:lnTo>
                    <a:pt x="409" y="100"/>
                  </a:lnTo>
                  <a:lnTo>
                    <a:pt x="416" y="96"/>
                  </a:lnTo>
                  <a:lnTo>
                    <a:pt x="421" y="96"/>
                  </a:lnTo>
                  <a:lnTo>
                    <a:pt x="426" y="94"/>
                  </a:lnTo>
                  <a:lnTo>
                    <a:pt x="428" y="96"/>
                  </a:lnTo>
                  <a:lnTo>
                    <a:pt x="431" y="98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1"/>
                  </a:lnTo>
                  <a:lnTo>
                    <a:pt x="430" y="118"/>
                  </a:lnTo>
                  <a:lnTo>
                    <a:pt x="424" y="127"/>
                  </a:lnTo>
                  <a:lnTo>
                    <a:pt x="421" y="136"/>
                  </a:lnTo>
                  <a:lnTo>
                    <a:pt x="419" y="145"/>
                  </a:lnTo>
                  <a:lnTo>
                    <a:pt x="419" y="155"/>
                  </a:lnTo>
                  <a:lnTo>
                    <a:pt x="421" y="162"/>
                  </a:lnTo>
                  <a:lnTo>
                    <a:pt x="423" y="169"/>
                  </a:lnTo>
                  <a:lnTo>
                    <a:pt x="424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6" y="187"/>
                  </a:lnTo>
                  <a:lnTo>
                    <a:pt x="447" y="193"/>
                  </a:lnTo>
                  <a:lnTo>
                    <a:pt x="459" y="195"/>
                  </a:lnTo>
                  <a:lnTo>
                    <a:pt x="471" y="196"/>
                  </a:lnTo>
                  <a:lnTo>
                    <a:pt x="481" y="196"/>
                  </a:lnTo>
                  <a:lnTo>
                    <a:pt x="495" y="196"/>
                  </a:lnTo>
                  <a:lnTo>
                    <a:pt x="502" y="196"/>
                  </a:lnTo>
                  <a:lnTo>
                    <a:pt x="511" y="193"/>
                  </a:lnTo>
                  <a:lnTo>
                    <a:pt x="519" y="187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7" y="145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9" y="102"/>
                  </a:lnTo>
                  <a:lnTo>
                    <a:pt x="542" y="85"/>
                  </a:lnTo>
                  <a:lnTo>
                    <a:pt x="535" y="71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5"/>
                  </a:lnTo>
                  <a:lnTo>
                    <a:pt x="497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7" y="47"/>
                  </a:lnTo>
                  <a:lnTo>
                    <a:pt x="438" y="51"/>
                  </a:lnTo>
                  <a:lnTo>
                    <a:pt x="433" y="54"/>
                  </a:lnTo>
                  <a:lnTo>
                    <a:pt x="424" y="62"/>
                  </a:lnTo>
                  <a:lnTo>
                    <a:pt x="388" y="87"/>
                  </a:lnTo>
                  <a:lnTo>
                    <a:pt x="348" y="116"/>
                  </a:lnTo>
                  <a:lnTo>
                    <a:pt x="307" y="145"/>
                  </a:lnTo>
                  <a:lnTo>
                    <a:pt x="266" y="176"/>
                  </a:lnTo>
                  <a:lnTo>
                    <a:pt x="224" y="204"/>
                  </a:lnTo>
                  <a:lnTo>
                    <a:pt x="185" y="227"/>
                  </a:lnTo>
                  <a:lnTo>
                    <a:pt x="167" y="236"/>
                  </a:lnTo>
                  <a:lnTo>
                    <a:pt x="150" y="246"/>
                  </a:lnTo>
                  <a:lnTo>
                    <a:pt x="133" y="251"/>
                  </a:lnTo>
                  <a:lnTo>
                    <a:pt x="117" y="256"/>
                  </a:lnTo>
                  <a:lnTo>
                    <a:pt x="98" y="256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40" y="229"/>
                  </a:lnTo>
                  <a:lnTo>
                    <a:pt x="29" y="220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9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88" y="0"/>
                  </a:lnTo>
                  <a:lnTo>
                    <a:pt x="388" y="3"/>
                  </a:lnTo>
                  <a:lnTo>
                    <a:pt x="385" y="7"/>
                  </a:lnTo>
                  <a:lnTo>
                    <a:pt x="380" y="13"/>
                  </a:lnTo>
                  <a:lnTo>
                    <a:pt x="376" y="14"/>
                  </a:lnTo>
                  <a:lnTo>
                    <a:pt x="373" y="16"/>
                  </a:lnTo>
                  <a:lnTo>
                    <a:pt x="369" y="18"/>
                  </a:lnTo>
                  <a:lnTo>
                    <a:pt x="355" y="22"/>
                  </a:lnTo>
                  <a:lnTo>
                    <a:pt x="343" y="23"/>
                  </a:lnTo>
                  <a:lnTo>
                    <a:pt x="333" y="23"/>
                  </a:lnTo>
                  <a:lnTo>
                    <a:pt x="321" y="20"/>
                  </a:lnTo>
                  <a:lnTo>
                    <a:pt x="319" y="23"/>
                  </a:lnTo>
                  <a:lnTo>
                    <a:pt x="316" y="23"/>
                  </a:lnTo>
                  <a:lnTo>
                    <a:pt x="312" y="34"/>
                  </a:lnTo>
                  <a:lnTo>
                    <a:pt x="307" y="47"/>
                  </a:lnTo>
                  <a:lnTo>
                    <a:pt x="304" y="53"/>
                  </a:lnTo>
                  <a:lnTo>
                    <a:pt x="298" y="56"/>
                  </a:lnTo>
                  <a:lnTo>
                    <a:pt x="293" y="60"/>
                  </a:lnTo>
                  <a:lnTo>
                    <a:pt x="288" y="64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4"/>
                  </a:lnTo>
                  <a:lnTo>
                    <a:pt x="266" y="74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4"/>
                  </a:lnTo>
                  <a:lnTo>
                    <a:pt x="266" y="44"/>
                  </a:lnTo>
                  <a:lnTo>
                    <a:pt x="269" y="31"/>
                  </a:lnTo>
                  <a:lnTo>
                    <a:pt x="269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6"/>
                  </a:lnTo>
                  <a:lnTo>
                    <a:pt x="250" y="14"/>
                  </a:lnTo>
                  <a:lnTo>
                    <a:pt x="243" y="14"/>
                  </a:lnTo>
                  <a:lnTo>
                    <a:pt x="238" y="16"/>
                  </a:lnTo>
                  <a:lnTo>
                    <a:pt x="231" y="20"/>
                  </a:lnTo>
                  <a:lnTo>
                    <a:pt x="226" y="23"/>
                  </a:lnTo>
                  <a:lnTo>
                    <a:pt x="221" y="27"/>
                  </a:lnTo>
                  <a:lnTo>
                    <a:pt x="224" y="38"/>
                  </a:lnTo>
                  <a:lnTo>
                    <a:pt x="228" y="47"/>
                  </a:lnTo>
                  <a:lnTo>
                    <a:pt x="228" y="54"/>
                  </a:lnTo>
                  <a:lnTo>
                    <a:pt x="228" y="62"/>
                  </a:lnTo>
                  <a:lnTo>
                    <a:pt x="226" y="78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4" y="122"/>
                  </a:lnTo>
                  <a:lnTo>
                    <a:pt x="198" y="125"/>
                  </a:lnTo>
                  <a:lnTo>
                    <a:pt x="193" y="129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6"/>
                  </a:lnTo>
                  <a:lnTo>
                    <a:pt x="172" y="136"/>
                  </a:lnTo>
                  <a:lnTo>
                    <a:pt x="169" y="136"/>
                  </a:lnTo>
                  <a:lnTo>
                    <a:pt x="167" y="135"/>
                  </a:lnTo>
                  <a:lnTo>
                    <a:pt x="167" y="133"/>
                  </a:lnTo>
                  <a:lnTo>
                    <a:pt x="166" y="131"/>
                  </a:lnTo>
                  <a:lnTo>
                    <a:pt x="166" y="124"/>
                  </a:lnTo>
                  <a:lnTo>
                    <a:pt x="169" y="114"/>
                  </a:lnTo>
                  <a:lnTo>
                    <a:pt x="172" y="105"/>
                  </a:lnTo>
                  <a:lnTo>
                    <a:pt x="174" y="94"/>
                  </a:lnTo>
                  <a:lnTo>
                    <a:pt x="176" y="82"/>
                  </a:lnTo>
                  <a:lnTo>
                    <a:pt x="167" y="67"/>
                  </a:lnTo>
                  <a:lnTo>
                    <a:pt x="160" y="56"/>
                  </a:lnTo>
                  <a:lnTo>
                    <a:pt x="155" y="51"/>
                  </a:lnTo>
                  <a:lnTo>
                    <a:pt x="148" y="47"/>
                  </a:lnTo>
                  <a:lnTo>
                    <a:pt x="141" y="44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8" y="44"/>
                  </a:lnTo>
                  <a:lnTo>
                    <a:pt x="79" y="47"/>
                  </a:lnTo>
                  <a:lnTo>
                    <a:pt x="71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48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0" y="142"/>
                  </a:lnTo>
                  <a:lnTo>
                    <a:pt x="55" y="153"/>
                  </a:lnTo>
                  <a:lnTo>
                    <a:pt x="59" y="165"/>
                  </a:lnTo>
                  <a:lnTo>
                    <a:pt x="66" y="175"/>
                  </a:lnTo>
                  <a:lnTo>
                    <a:pt x="74" y="184"/>
                  </a:lnTo>
                  <a:lnTo>
                    <a:pt x="83" y="189"/>
                  </a:lnTo>
                  <a:lnTo>
                    <a:pt x="93" y="195"/>
                  </a:lnTo>
                  <a:lnTo>
                    <a:pt x="103" y="196"/>
                  </a:lnTo>
                  <a:lnTo>
                    <a:pt x="117" y="196"/>
                  </a:lnTo>
                  <a:lnTo>
                    <a:pt x="122" y="198"/>
                  </a:lnTo>
                  <a:lnTo>
                    <a:pt x="131" y="196"/>
                  </a:lnTo>
                  <a:lnTo>
                    <a:pt x="143" y="191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8" y="96"/>
                  </a:lnTo>
                  <a:lnTo>
                    <a:pt x="354" y="51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30" name="Freeform 51"/>
            <p:cNvSpPr>
              <a:spLocks/>
            </p:cNvSpPr>
            <p:nvPr/>
          </p:nvSpPr>
          <p:spPr bwMode="auto">
            <a:xfrm rot="-5400000">
              <a:off x="339" y="4030"/>
              <a:ext cx="341" cy="132"/>
            </a:xfrm>
            <a:custGeom>
              <a:avLst/>
              <a:gdLst>
                <a:gd name="T0" fmla="*/ 1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426" y="264"/>
                  </a:moveTo>
                  <a:lnTo>
                    <a:pt x="547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80" y="7"/>
                  </a:lnTo>
                  <a:lnTo>
                    <a:pt x="573" y="14"/>
                  </a:lnTo>
                  <a:lnTo>
                    <a:pt x="569" y="16"/>
                  </a:lnTo>
                  <a:lnTo>
                    <a:pt x="566" y="20"/>
                  </a:lnTo>
                  <a:lnTo>
                    <a:pt x="562" y="20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4" y="9"/>
                  </a:lnTo>
                  <a:lnTo>
                    <a:pt x="505" y="5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6" y="2"/>
                  </a:lnTo>
                  <a:lnTo>
                    <a:pt x="412" y="9"/>
                  </a:lnTo>
                  <a:lnTo>
                    <a:pt x="395" y="16"/>
                  </a:lnTo>
                  <a:lnTo>
                    <a:pt x="386" y="18"/>
                  </a:lnTo>
                  <a:lnTo>
                    <a:pt x="378" y="20"/>
                  </a:lnTo>
                  <a:lnTo>
                    <a:pt x="366" y="20"/>
                  </a:lnTo>
                  <a:lnTo>
                    <a:pt x="352" y="20"/>
                  </a:lnTo>
                  <a:lnTo>
                    <a:pt x="331" y="18"/>
                  </a:lnTo>
                  <a:lnTo>
                    <a:pt x="307" y="14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6" y="5"/>
                  </a:lnTo>
                  <a:lnTo>
                    <a:pt x="274" y="9"/>
                  </a:lnTo>
                  <a:lnTo>
                    <a:pt x="273" y="13"/>
                  </a:lnTo>
                  <a:lnTo>
                    <a:pt x="273" y="14"/>
                  </a:lnTo>
                  <a:lnTo>
                    <a:pt x="278" y="31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2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4" y="76"/>
                  </a:lnTo>
                  <a:lnTo>
                    <a:pt x="323" y="80"/>
                  </a:lnTo>
                  <a:lnTo>
                    <a:pt x="331" y="84"/>
                  </a:lnTo>
                  <a:lnTo>
                    <a:pt x="342" y="85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0"/>
                  </a:lnTo>
                  <a:lnTo>
                    <a:pt x="373" y="118"/>
                  </a:lnTo>
                  <a:lnTo>
                    <a:pt x="376" y="129"/>
                  </a:lnTo>
                  <a:lnTo>
                    <a:pt x="383" y="138"/>
                  </a:lnTo>
                  <a:lnTo>
                    <a:pt x="390" y="149"/>
                  </a:lnTo>
                  <a:lnTo>
                    <a:pt x="402" y="156"/>
                  </a:lnTo>
                  <a:lnTo>
                    <a:pt x="409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7"/>
                  </a:lnTo>
                  <a:lnTo>
                    <a:pt x="428" y="166"/>
                  </a:lnTo>
                  <a:lnTo>
                    <a:pt x="431" y="164"/>
                  </a:lnTo>
                  <a:lnTo>
                    <a:pt x="431" y="158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30" y="142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5"/>
                  </a:lnTo>
                  <a:lnTo>
                    <a:pt x="421" y="98"/>
                  </a:lnTo>
                  <a:lnTo>
                    <a:pt x="423" y="93"/>
                  </a:lnTo>
                  <a:lnTo>
                    <a:pt x="424" y="87"/>
                  </a:lnTo>
                  <a:lnTo>
                    <a:pt x="428" y="82"/>
                  </a:lnTo>
                  <a:lnTo>
                    <a:pt x="433" y="78"/>
                  </a:lnTo>
                  <a:lnTo>
                    <a:pt x="436" y="75"/>
                  </a:lnTo>
                  <a:lnTo>
                    <a:pt x="447" y="69"/>
                  </a:lnTo>
                  <a:lnTo>
                    <a:pt x="459" y="67"/>
                  </a:lnTo>
                  <a:lnTo>
                    <a:pt x="471" y="65"/>
                  </a:lnTo>
                  <a:lnTo>
                    <a:pt x="481" y="65"/>
                  </a:lnTo>
                  <a:lnTo>
                    <a:pt x="495" y="65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4"/>
                  </a:lnTo>
                  <a:lnTo>
                    <a:pt x="547" y="116"/>
                  </a:lnTo>
                  <a:lnTo>
                    <a:pt x="549" y="129"/>
                  </a:lnTo>
                  <a:lnTo>
                    <a:pt x="550" y="140"/>
                  </a:lnTo>
                  <a:lnTo>
                    <a:pt x="550" y="151"/>
                  </a:lnTo>
                  <a:lnTo>
                    <a:pt x="549" y="160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0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2" y="218"/>
                  </a:lnTo>
                  <a:lnTo>
                    <a:pt x="497" y="218"/>
                  </a:lnTo>
                  <a:lnTo>
                    <a:pt x="478" y="220"/>
                  </a:lnTo>
                  <a:lnTo>
                    <a:pt x="462" y="218"/>
                  </a:lnTo>
                  <a:lnTo>
                    <a:pt x="447" y="215"/>
                  </a:lnTo>
                  <a:lnTo>
                    <a:pt x="438" y="211"/>
                  </a:lnTo>
                  <a:lnTo>
                    <a:pt x="433" y="207"/>
                  </a:lnTo>
                  <a:lnTo>
                    <a:pt x="424" y="200"/>
                  </a:lnTo>
                  <a:lnTo>
                    <a:pt x="388" y="175"/>
                  </a:lnTo>
                  <a:lnTo>
                    <a:pt x="348" y="147"/>
                  </a:lnTo>
                  <a:lnTo>
                    <a:pt x="307" y="116"/>
                  </a:lnTo>
                  <a:lnTo>
                    <a:pt x="266" y="85"/>
                  </a:lnTo>
                  <a:lnTo>
                    <a:pt x="224" y="58"/>
                  </a:lnTo>
                  <a:lnTo>
                    <a:pt x="185" y="35"/>
                  </a:lnTo>
                  <a:lnTo>
                    <a:pt x="167" y="24"/>
                  </a:lnTo>
                  <a:lnTo>
                    <a:pt x="150" y="16"/>
                  </a:lnTo>
                  <a:lnTo>
                    <a:pt x="133" y="9"/>
                  </a:lnTo>
                  <a:lnTo>
                    <a:pt x="117" y="5"/>
                  </a:lnTo>
                  <a:lnTo>
                    <a:pt x="98" y="5"/>
                  </a:lnTo>
                  <a:lnTo>
                    <a:pt x="79" y="7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40" y="33"/>
                  </a:lnTo>
                  <a:lnTo>
                    <a:pt x="29" y="42"/>
                  </a:lnTo>
                  <a:lnTo>
                    <a:pt x="22" y="53"/>
                  </a:lnTo>
                  <a:lnTo>
                    <a:pt x="14" y="64"/>
                  </a:lnTo>
                  <a:lnTo>
                    <a:pt x="9" y="75"/>
                  </a:lnTo>
                  <a:lnTo>
                    <a:pt x="5" y="82"/>
                  </a:lnTo>
                  <a:lnTo>
                    <a:pt x="0" y="87"/>
                  </a:lnTo>
                  <a:lnTo>
                    <a:pt x="0" y="187"/>
                  </a:lnTo>
                  <a:lnTo>
                    <a:pt x="57" y="264"/>
                  </a:lnTo>
                  <a:lnTo>
                    <a:pt x="388" y="264"/>
                  </a:lnTo>
                  <a:lnTo>
                    <a:pt x="388" y="258"/>
                  </a:lnTo>
                  <a:lnTo>
                    <a:pt x="385" y="255"/>
                  </a:lnTo>
                  <a:lnTo>
                    <a:pt x="380" y="249"/>
                  </a:lnTo>
                  <a:lnTo>
                    <a:pt x="376" y="247"/>
                  </a:lnTo>
                  <a:lnTo>
                    <a:pt x="373" y="246"/>
                  </a:lnTo>
                  <a:lnTo>
                    <a:pt x="369" y="244"/>
                  </a:lnTo>
                  <a:lnTo>
                    <a:pt x="355" y="238"/>
                  </a:lnTo>
                  <a:lnTo>
                    <a:pt x="343" y="237"/>
                  </a:lnTo>
                  <a:lnTo>
                    <a:pt x="333" y="238"/>
                  </a:lnTo>
                  <a:lnTo>
                    <a:pt x="321" y="242"/>
                  </a:lnTo>
                  <a:lnTo>
                    <a:pt x="319" y="238"/>
                  </a:lnTo>
                  <a:lnTo>
                    <a:pt x="316" y="238"/>
                  </a:lnTo>
                  <a:lnTo>
                    <a:pt x="312" y="227"/>
                  </a:lnTo>
                  <a:lnTo>
                    <a:pt x="307" y="215"/>
                  </a:lnTo>
                  <a:lnTo>
                    <a:pt x="304" y="209"/>
                  </a:lnTo>
                  <a:lnTo>
                    <a:pt x="298" y="206"/>
                  </a:lnTo>
                  <a:lnTo>
                    <a:pt x="293" y="200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89"/>
                  </a:lnTo>
                  <a:lnTo>
                    <a:pt x="271" y="189"/>
                  </a:lnTo>
                  <a:lnTo>
                    <a:pt x="266" y="187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7"/>
                  </a:lnTo>
                  <a:lnTo>
                    <a:pt x="266" y="218"/>
                  </a:lnTo>
                  <a:lnTo>
                    <a:pt x="269" y="229"/>
                  </a:lnTo>
                  <a:lnTo>
                    <a:pt x="269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7"/>
                  </a:lnTo>
                  <a:lnTo>
                    <a:pt x="243" y="247"/>
                  </a:lnTo>
                  <a:lnTo>
                    <a:pt x="238" y="246"/>
                  </a:lnTo>
                  <a:lnTo>
                    <a:pt x="231" y="242"/>
                  </a:lnTo>
                  <a:lnTo>
                    <a:pt x="226" y="238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8" y="215"/>
                  </a:lnTo>
                  <a:lnTo>
                    <a:pt x="228" y="206"/>
                  </a:lnTo>
                  <a:lnTo>
                    <a:pt x="228" y="198"/>
                  </a:lnTo>
                  <a:lnTo>
                    <a:pt x="226" y="182"/>
                  </a:lnTo>
                  <a:lnTo>
                    <a:pt x="221" y="162"/>
                  </a:lnTo>
                  <a:lnTo>
                    <a:pt x="212" y="151"/>
                  </a:lnTo>
                  <a:lnTo>
                    <a:pt x="204" y="140"/>
                  </a:lnTo>
                  <a:lnTo>
                    <a:pt x="198" y="136"/>
                  </a:lnTo>
                  <a:lnTo>
                    <a:pt x="193" y="133"/>
                  </a:lnTo>
                  <a:lnTo>
                    <a:pt x="188" y="129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2" y="124"/>
                  </a:lnTo>
                  <a:lnTo>
                    <a:pt x="167" y="127"/>
                  </a:lnTo>
                  <a:lnTo>
                    <a:pt x="166" y="131"/>
                  </a:lnTo>
                  <a:lnTo>
                    <a:pt x="166" y="138"/>
                  </a:lnTo>
                  <a:lnTo>
                    <a:pt x="169" y="146"/>
                  </a:lnTo>
                  <a:lnTo>
                    <a:pt x="172" y="155"/>
                  </a:lnTo>
                  <a:lnTo>
                    <a:pt x="174" y="166"/>
                  </a:lnTo>
                  <a:lnTo>
                    <a:pt x="176" y="180"/>
                  </a:lnTo>
                  <a:lnTo>
                    <a:pt x="167" y="195"/>
                  </a:lnTo>
                  <a:lnTo>
                    <a:pt x="160" y="206"/>
                  </a:lnTo>
                  <a:lnTo>
                    <a:pt x="155" y="209"/>
                  </a:lnTo>
                  <a:lnTo>
                    <a:pt x="148" y="215"/>
                  </a:lnTo>
                  <a:lnTo>
                    <a:pt x="141" y="217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8" y="218"/>
                  </a:lnTo>
                  <a:lnTo>
                    <a:pt x="79" y="215"/>
                  </a:lnTo>
                  <a:lnTo>
                    <a:pt x="71" y="206"/>
                  </a:lnTo>
                  <a:lnTo>
                    <a:pt x="62" y="195"/>
                  </a:lnTo>
                  <a:lnTo>
                    <a:pt x="57" y="184"/>
                  </a:lnTo>
                  <a:lnTo>
                    <a:pt x="52" y="171"/>
                  </a:lnTo>
                  <a:lnTo>
                    <a:pt x="48" y="158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0" y="120"/>
                  </a:lnTo>
                  <a:lnTo>
                    <a:pt x="55" y="107"/>
                  </a:lnTo>
                  <a:lnTo>
                    <a:pt x="59" y="96"/>
                  </a:lnTo>
                  <a:lnTo>
                    <a:pt x="66" y="87"/>
                  </a:lnTo>
                  <a:lnTo>
                    <a:pt x="74" y="78"/>
                  </a:lnTo>
                  <a:lnTo>
                    <a:pt x="83" y="71"/>
                  </a:lnTo>
                  <a:lnTo>
                    <a:pt x="93" y="67"/>
                  </a:lnTo>
                  <a:lnTo>
                    <a:pt x="103" y="65"/>
                  </a:lnTo>
                  <a:lnTo>
                    <a:pt x="117" y="65"/>
                  </a:lnTo>
                  <a:lnTo>
                    <a:pt x="122" y="64"/>
                  </a:lnTo>
                  <a:lnTo>
                    <a:pt x="131" y="65"/>
                  </a:lnTo>
                  <a:lnTo>
                    <a:pt x="143" y="71"/>
                  </a:lnTo>
                  <a:lnTo>
                    <a:pt x="162" y="78"/>
                  </a:lnTo>
                  <a:lnTo>
                    <a:pt x="221" y="120"/>
                  </a:lnTo>
                  <a:lnTo>
                    <a:pt x="288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611560" y="478512"/>
            <a:ext cx="79928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kk-KZ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</a:t>
            </a:r>
            <a:r>
              <a:rPr lang="kk-KZ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Сұрау - қорытындылау"</a:t>
            </a:r>
            <a:br>
              <a:rPr lang="kk-KZ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Сабақта қандай мәселе басты болды?</a:t>
            </a:r>
            <a:br>
              <a:rPr lang="kk-K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Не қызық болды?</a:t>
            </a:r>
            <a:br>
              <a:rPr lang="kk-K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Қандай жаңалықпен таныстыңдар?</a:t>
            </a:r>
            <a:br>
              <a:rPr lang="kk-K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Нені үйрендіңдер?</a:t>
            </a:r>
            <a:r>
              <a:rPr lang="kk-K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Рисунок 31" descr="705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89240"/>
            <a:ext cx="9144000" cy="1161098"/>
          </a:xfrm>
          <a:prstGeom prst="rect">
            <a:avLst/>
          </a:prstGeom>
        </p:spPr>
      </p:pic>
      <p:pic>
        <p:nvPicPr>
          <p:cNvPr id="33" name="Picture 12" descr="book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56667" y="3004982"/>
            <a:ext cx="371477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827584" y="836712"/>
            <a:ext cx="7848600" cy="5543550"/>
            <a:chOff x="1375" y="1344"/>
            <a:chExt cx="2160" cy="1302"/>
          </a:xfrm>
        </p:grpSpPr>
        <p:sp>
          <p:nvSpPr>
            <p:cNvPr id="4118" name="Freeform 13"/>
            <p:cNvSpPr>
              <a:spLocks/>
            </p:cNvSpPr>
            <p:nvPr/>
          </p:nvSpPr>
          <p:spPr bwMode="auto">
            <a:xfrm>
              <a:off x="1375" y="1724"/>
              <a:ext cx="2079" cy="922"/>
            </a:xfrm>
            <a:custGeom>
              <a:avLst/>
              <a:gdLst>
                <a:gd name="T0" fmla="*/ 0 w 2079"/>
                <a:gd name="T1" fmla="*/ 92 h 922"/>
                <a:gd name="T2" fmla="*/ 0 w 2079"/>
                <a:gd name="T3" fmla="*/ 92 h 922"/>
                <a:gd name="T4" fmla="*/ 8 w 2079"/>
                <a:gd name="T5" fmla="*/ 119 h 922"/>
                <a:gd name="T6" fmla="*/ 16 w 2079"/>
                <a:gd name="T7" fmla="*/ 146 h 922"/>
                <a:gd name="T8" fmla="*/ 36 w 2079"/>
                <a:gd name="T9" fmla="*/ 187 h 922"/>
                <a:gd name="T10" fmla="*/ 60 w 2079"/>
                <a:gd name="T11" fmla="*/ 235 h 922"/>
                <a:gd name="T12" fmla="*/ 96 w 2079"/>
                <a:gd name="T13" fmla="*/ 286 h 922"/>
                <a:gd name="T14" fmla="*/ 140 w 2079"/>
                <a:gd name="T15" fmla="*/ 347 h 922"/>
                <a:gd name="T16" fmla="*/ 195 w 2079"/>
                <a:gd name="T17" fmla="*/ 412 h 922"/>
                <a:gd name="T18" fmla="*/ 267 w 2079"/>
                <a:gd name="T19" fmla="*/ 476 h 922"/>
                <a:gd name="T20" fmla="*/ 306 w 2079"/>
                <a:gd name="T21" fmla="*/ 514 h 922"/>
                <a:gd name="T22" fmla="*/ 350 w 2079"/>
                <a:gd name="T23" fmla="*/ 548 h 922"/>
                <a:gd name="T24" fmla="*/ 398 w 2079"/>
                <a:gd name="T25" fmla="*/ 582 h 922"/>
                <a:gd name="T26" fmla="*/ 454 w 2079"/>
                <a:gd name="T27" fmla="*/ 616 h 922"/>
                <a:gd name="T28" fmla="*/ 509 w 2079"/>
                <a:gd name="T29" fmla="*/ 650 h 922"/>
                <a:gd name="T30" fmla="*/ 569 w 2079"/>
                <a:gd name="T31" fmla="*/ 684 h 922"/>
                <a:gd name="T32" fmla="*/ 636 w 2079"/>
                <a:gd name="T33" fmla="*/ 718 h 922"/>
                <a:gd name="T34" fmla="*/ 704 w 2079"/>
                <a:gd name="T35" fmla="*/ 752 h 922"/>
                <a:gd name="T36" fmla="*/ 779 w 2079"/>
                <a:gd name="T37" fmla="*/ 783 h 922"/>
                <a:gd name="T38" fmla="*/ 863 w 2079"/>
                <a:gd name="T39" fmla="*/ 813 h 922"/>
                <a:gd name="T40" fmla="*/ 946 w 2079"/>
                <a:gd name="T41" fmla="*/ 844 h 922"/>
                <a:gd name="T42" fmla="*/ 1038 w 2079"/>
                <a:gd name="T43" fmla="*/ 871 h 922"/>
                <a:gd name="T44" fmla="*/ 1137 w 2079"/>
                <a:gd name="T45" fmla="*/ 898 h 922"/>
                <a:gd name="T46" fmla="*/ 1240 w 2079"/>
                <a:gd name="T47" fmla="*/ 922 h 922"/>
                <a:gd name="T48" fmla="*/ 2079 w 2079"/>
                <a:gd name="T49" fmla="*/ 643 h 922"/>
                <a:gd name="T50" fmla="*/ 2079 w 2079"/>
                <a:gd name="T51" fmla="*/ 643 h 922"/>
                <a:gd name="T52" fmla="*/ 2047 w 2079"/>
                <a:gd name="T53" fmla="*/ 633 h 922"/>
                <a:gd name="T54" fmla="*/ 1968 w 2079"/>
                <a:gd name="T55" fmla="*/ 609 h 922"/>
                <a:gd name="T56" fmla="*/ 1845 w 2079"/>
                <a:gd name="T57" fmla="*/ 565 h 922"/>
                <a:gd name="T58" fmla="*/ 1769 w 2079"/>
                <a:gd name="T59" fmla="*/ 534 h 922"/>
                <a:gd name="T60" fmla="*/ 1686 w 2079"/>
                <a:gd name="T61" fmla="*/ 500 h 922"/>
                <a:gd name="T62" fmla="*/ 1598 w 2079"/>
                <a:gd name="T63" fmla="*/ 459 h 922"/>
                <a:gd name="T64" fmla="*/ 1503 w 2079"/>
                <a:gd name="T65" fmla="*/ 415 h 922"/>
                <a:gd name="T66" fmla="*/ 1407 w 2079"/>
                <a:gd name="T67" fmla="*/ 361 h 922"/>
                <a:gd name="T68" fmla="*/ 1308 w 2079"/>
                <a:gd name="T69" fmla="*/ 303 h 922"/>
                <a:gd name="T70" fmla="*/ 1209 w 2079"/>
                <a:gd name="T71" fmla="*/ 238 h 922"/>
                <a:gd name="T72" fmla="*/ 1105 w 2079"/>
                <a:gd name="T73" fmla="*/ 163 h 922"/>
                <a:gd name="T74" fmla="*/ 1006 w 2079"/>
                <a:gd name="T75" fmla="*/ 85 h 922"/>
                <a:gd name="T76" fmla="*/ 907 w 2079"/>
                <a:gd name="T77" fmla="*/ 0 h 922"/>
                <a:gd name="T78" fmla="*/ 0 w 2079"/>
                <a:gd name="T79" fmla="*/ 92 h 92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79"/>
                <a:gd name="T121" fmla="*/ 0 h 922"/>
                <a:gd name="T122" fmla="*/ 2079 w 2079"/>
                <a:gd name="T123" fmla="*/ 922 h 92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79" h="922">
                  <a:moveTo>
                    <a:pt x="0" y="92"/>
                  </a:moveTo>
                  <a:lnTo>
                    <a:pt x="0" y="92"/>
                  </a:lnTo>
                  <a:lnTo>
                    <a:pt x="8" y="119"/>
                  </a:lnTo>
                  <a:lnTo>
                    <a:pt x="16" y="146"/>
                  </a:lnTo>
                  <a:lnTo>
                    <a:pt x="36" y="187"/>
                  </a:lnTo>
                  <a:lnTo>
                    <a:pt x="60" y="235"/>
                  </a:lnTo>
                  <a:lnTo>
                    <a:pt x="96" y="286"/>
                  </a:lnTo>
                  <a:lnTo>
                    <a:pt x="140" y="347"/>
                  </a:lnTo>
                  <a:lnTo>
                    <a:pt x="195" y="412"/>
                  </a:lnTo>
                  <a:lnTo>
                    <a:pt x="267" y="476"/>
                  </a:lnTo>
                  <a:lnTo>
                    <a:pt x="306" y="514"/>
                  </a:lnTo>
                  <a:lnTo>
                    <a:pt x="350" y="548"/>
                  </a:lnTo>
                  <a:lnTo>
                    <a:pt x="398" y="582"/>
                  </a:lnTo>
                  <a:lnTo>
                    <a:pt x="454" y="616"/>
                  </a:lnTo>
                  <a:lnTo>
                    <a:pt x="509" y="650"/>
                  </a:lnTo>
                  <a:lnTo>
                    <a:pt x="569" y="684"/>
                  </a:lnTo>
                  <a:lnTo>
                    <a:pt x="636" y="718"/>
                  </a:lnTo>
                  <a:lnTo>
                    <a:pt x="704" y="752"/>
                  </a:lnTo>
                  <a:lnTo>
                    <a:pt x="779" y="783"/>
                  </a:lnTo>
                  <a:lnTo>
                    <a:pt x="863" y="813"/>
                  </a:lnTo>
                  <a:lnTo>
                    <a:pt x="946" y="844"/>
                  </a:lnTo>
                  <a:lnTo>
                    <a:pt x="1038" y="871"/>
                  </a:lnTo>
                  <a:lnTo>
                    <a:pt x="1137" y="898"/>
                  </a:lnTo>
                  <a:lnTo>
                    <a:pt x="1240" y="922"/>
                  </a:lnTo>
                  <a:lnTo>
                    <a:pt x="2079" y="643"/>
                  </a:lnTo>
                  <a:lnTo>
                    <a:pt x="2047" y="633"/>
                  </a:lnTo>
                  <a:lnTo>
                    <a:pt x="1968" y="609"/>
                  </a:lnTo>
                  <a:lnTo>
                    <a:pt x="1845" y="565"/>
                  </a:lnTo>
                  <a:lnTo>
                    <a:pt x="1769" y="534"/>
                  </a:lnTo>
                  <a:lnTo>
                    <a:pt x="1686" y="500"/>
                  </a:lnTo>
                  <a:lnTo>
                    <a:pt x="1598" y="459"/>
                  </a:lnTo>
                  <a:lnTo>
                    <a:pt x="1503" y="415"/>
                  </a:lnTo>
                  <a:lnTo>
                    <a:pt x="1407" y="361"/>
                  </a:lnTo>
                  <a:lnTo>
                    <a:pt x="1308" y="303"/>
                  </a:lnTo>
                  <a:lnTo>
                    <a:pt x="1209" y="238"/>
                  </a:lnTo>
                  <a:lnTo>
                    <a:pt x="1105" y="163"/>
                  </a:lnTo>
                  <a:lnTo>
                    <a:pt x="1006" y="85"/>
                  </a:lnTo>
                  <a:lnTo>
                    <a:pt x="907" y="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95935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9" name="Freeform 14"/>
            <p:cNvSpPr>
              <a:spLocks/>
            </p:cNvSpPr>
            <p:nvPr/>
          </p:nvSpPr>
          <p:spPr bwMode="auto">
            <a:xfrm>
              <a:off x="1431" y="1629"/>
              <a:ext cx="2019" cy="942"/>
            </a:xfrm>
            <a:custGeom>
              <a:avLst/>
              <a:gdLst>
                <a:gd name="T0" fmla="*/ 0 w 2019"/>
                <a:gd name="T1" fmla="*/ 27 h 942"/>
                <a:gd name="T2" fmla="*/ 0 w 2019"/>
                <a:gd name="T3" fmla="*/ 27 h 942"/>
                <a:gd name="T4" fmla="*/ 4 w 2019"/>
                <a:gd name="T5" fmla="*/ 58 h 942"/>
                <a:gd name="T6" fmla="*/ 12 w 2019"/>
                <a:gd name="T7" fmla="*/ 88 h 942"/>
                <a:gd name="T8" fmla="*/ 24 w 2019"/>
                <a:gd name="T9" fmla="*/ 133 h 942"/>
                <a:gd name="T10" fmla="*/ 48 w 2019"/>
                <a:gd name="T11" fmla="*/ 184 h 942"/>
                <a:gd name="T12" fmla="*/ 76 w 2019"/>
                <a:gd name="T13" fmla="*/ 245 h 942"/>
                <a:gd name="T14" fmla="*/ 115 w 2019"/>
                <a:gd name="T15" fmla="*/ 309 h 942"/>
                <a:gd name="T16" fmla="*/ 163 w 2019"/>
                <a:gd name="T17" fmla="*/ 381 h 942"/>
                <a:gd name="T18" fmla="*/ 195 w 2019"/>
                <a:gd name="T19" fmla="*/ 418 h 942"/>
                <a:gd name="T20" fmla="*/ 227 w 2019"/>
                <a:gd name="T21" fmla="*/ 456 h 942"/>
                <a:gd name="T22" fmla="*/ 266 w 2019"/>
                <a:gd name="T23" fmla="*/ 493 h 942"/>
                <a:gd name="T24" fmla="*/ 306 w 2019"/>
                <a:gd name="T25" fmla="*/ 531 h 942"/>
                <a:gd name="T26" fmla="*/ 350 w 2019"/>
                <a:gd name="T27" fmla="*/ 568 h 942"/>
                <a:gd name="T28" fmla="*/ 398 w 2019"/>
                <a:gd name="T29" fmla="*/ 605 h 942"/>
                <a:gd name="T30" fmla="*/ 453 w 2019"/>
                <a:gd name="T31" fmla="*/ 643 h 942"/>
                <a:gd name="T32" fmla="*/ 509 w 2019"/>
                <a:gd name="T33" fmla="*/ 680 h 942"/>
                <a:gd name="T34" fmla="*/ 572 w 2019"/>
                <a:gd name="T35" fmla="*/ 718 h 942"/>
                <a:gd name="T36" fmla="*/ 640 w 2019"/>
                <a:gd name="T37" fmla="*/ 755 h 942"/>
                <a:gd name="T38" fmla="*/ 711 w 2019"/>
                <a:gd name="T39" fmla="*/ 789 h 942"/>
                <a:gd name="T40" fmla="*/ 791 w 2019"/>
                <a:gd name="T41" fmla="*/ 823 h 942"/>
                <a:gd name="T42" fmla="*/ 870 w 2019"/>
                <a:gd name="T43" fmla="*/ 857 h 942"/>
                <a:gd name="T44" fmla="*/ 962 w 2019"/>
                <a:gd name="T45" fmla="*/ 888 h 942"/>
                <a:gd name="T46" fmla="*/ 1053 w 2019"/>
                <a:gd name="T47" fmla="*/ 915 h 942"/>
                <a:gd name="T48" fmla="*/ 1157 w 2019"/>
                <a:gd name="T49" fmla="*/ 942 h 942"/>
                <a:gd name="T50" fmla="*/ 2019 w 2019"/>
                <a:gd name="T51" fmla="*/ 721 h 942"/>
                <a:gd name="T52" fmla="*/ 2019 w 2019"/>
                <a:gd name="T53" fmla="*/ 721 h 942"/>
                <a:gd name="T54" fmla="*/ 1987 w 2019"/>
                <a:gd name="T55" fmla="*/ 711 h 942"/>
                <a:gd name="T56" fmla="*/ 1912 w 2019"/>
                <a:gd name="T57" fmla="*/ 680 h 942"/>
                <a:gd name="T58" fmla="*/ 1792 w 2019"/>
                <a:gd name="T59" fmla="*/ 629 h 942"/>
                <a:gd name="T60" fmla="*/ 1721 w 2019"/>
                <a:gd name="T61" fmla="*/ 595 h 942"/>
                <a:gd name="T62" fmla="*/ 1641 w 2019"/>
                <a:gd name="T63" fmla="*/ 554 h 942"/>
                <a:gd name="T64" fmla="*/ 1558 w 2019"/>
                <a:gd name="T65" fmla="*/ 507 h 942"/>
                <a:gd name="T66" fmla="*/ 1467 w 2019"/>
                <a:gd name="T67" fmla="*/ 456 h 942"/>
                <a:gd name="T68" fmla="*/ 1375 w 2019"/>
                <a:gd name="T69" fmla="*/ 395 h 942"/>
                <a:gd name="T70" fmla="*/ 1284 w 2019"/>
                <a:gd name="T71" fmla="*/ 330 h 942"/>
                <a:gd name="T72" fmla="*/ 1188 w 2019"/>
                <a:gd name="T73" fmla="*/ 258 h 942"/>
                <a:gd name="T74" fmla="*/ 1097 w 2019"/>
                <a:gd name="T75" fmla="*/ 177 h 942"/>
                <a:gd name="T76" fmla="*/ 1002 w 2019"/>
                <a:gd name="T77" fmla="*/ 92 h 942"/>
                <a:gd name="T78" fmla="*/ 914 w 2019"/>
                <a:gd name="T79" fmla="*/ 0 h 942"/>
                <a:gd name="T80" fmla="*/ 0 w 2019"/>
                <a:gd name="T81" fmla="*/ 27 h 94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19"/>
                <a:gd name="T124" fmla="*/ 0 h 942"/>
                <a:gd name="T125" fmla="*/ 2019 w 2019"/>
                <a:gd name="T126" fmla="*/ 942 h 94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19" h="942">
                  <a:moveTo>
                    <a:pt x="0" y="27"/>
                  </a:moveTo>
                  <a:lnTo>
                    <a:pt x="0" y="27"/>
                  </a:lnTo>
                  <a:lnTo>
                    <a:pt x="4" y="58"/>
                  </a:lnTo>
                  <a:lnTo>
                    <a:pt x="12" y="88"/>
                  </a:lnTo>
                  <a:lnTo>
                    <a:pt x="24" y="133"/>
                  </a:lnTo>
                  <a:lnTo>
                    <a:pt x="48" y="184"/>
                  </a:lnTo>
                  <a:lnTo>
                    <a:pt x="76" y="245"/>
                  </a:lnTo>
                  <a:lnTo>
                    <a:pt x="115" y="309"/>
                  </a:lnTo>
                  <a:lnTo>
                    <a:pt x="163" y="381"/>
                  </a:lnTo>
                  <a:lnTo>
                    <a:pt x="195" y="418"/>
                  </a:lnTo>
                  <a:lnTo>
                    <a:pt x="227" y="456"/>
                  </a:lnTo>
                  <a:lnTo>
                    <a:pt x="266" y="493"/>
                  </a:lnTo>
                  <a:lnTo>
                    <a:pt x="306" y="531"/>
                  </a:lnTo>
                  <a:lnTo>
                    <a:pt x="350" y="568"/>
                  </a:lnTo>
                  <a:lnTo>
                    <a:pt x="398" y="605"/>
                  </a:lnTo>
                  <a:lnTo>
                    <a:pt x="453" y="643"/>
                  </a:lnTo>
                  <a:lnTo>
                    <a:pt x="509" y="680"/>
                  </a:lnTo>
                  <a:lnTo>
                    <a:pt x="572" y="718"/>
                  </a:lnTo>
                  <a:lnTo>
                    <a:pt x="640" y="755"/>
                  </a:lnTo>
                  <a:lnTo>
                    <a:pt x="711" y="789"/>
                  </a:lnTo>
                  <a:lnTo>
                    <a:pt x="791" y="823"/>
                  </a:lnTo>
                  <a:lnTo>
                    <a:pt x="870" y="857"/>
                  </a:lnTo>
                  <a:lnTo>
                    <a:pt x="962" y="888"/>
                  </a:lnTo>
                  <a:lnTo>
                    <a:pt x="1053" y="915"/>
                  </a:lnTo>
                  <a:lnTo>
                    <a:pt x="1157" y="942"/>
                  </a:lnTo>
                  <a:lnTo>
                    <a:pt x="2019" y="721"/>
                  </a:lnTo>
                  <a:lnTo>
                    <a:pt x="1987" y="711"/>
                  </a:lnTo>
                  <a:lnTo>
                    <a:pt x="1912" y="680"/>
                  </a:lnTo>
                  <a:lnTo>
                    <a:pt x="1792" y="629"/>
                  </a:lnTo>
                  <a:lnTo>
                    <a:pt x="1721" y="595"/>
                  </a:lnTo>
                  <a:lnTo>
                    <a:pt x="1641" y="554"/>
                  </a:lnTo>
                  <a:lnTo>
                    <a:pt x="1558" y="507"/>
                  </a:lnTo>
                  <a:lnTo>
                    <a:pt x="1467" y="456"/>
                  </a:lnTo>
                  <a:lnTo>
                    <a:pt x="1375" y="395"/>
                  </a:lnTo>
                  <a:lnTo>
                    <a:pt x="1284" y="330"/>
                  </a:lnTo>
                  <a:lnTo>
                    <a:pt x="1188" y="258"/>
                  </a:lnTo>
                  <a:lnTo>
                    <a:pt x="1097" y="177"/>
                  </a:lnTo>
                  <a:lnTo>
                    <a:pt x="1002" y="92"/>
                  </a:lnTo>
                  <a:lnTo>
                    <a:pt x="914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0" name="Freeform 15"/>
            <p:cNvSpPr>
              <a:spLocks/>
            </p:cNvSpPr>
            <p:nvPr/>
          </p:nvSpPr>
          <p:spPr bwMode="auto">
            <a:xfrm>
              <a:off x="1654" y="1364"/>
              <a:ext cx="1752" cy="1020"/>
            </a:xfrm>
            <a:custGeom>
              <a:avLst/>
              <a:gdLst>
                <a:gd name="T0" fmla="*/ 0 w 1752"/>
                <a:gd name="T1" fmla="*/ 0 h 1020"/>
                <a:gd name="T2" fmla="*/ 0 w 1752"/>
                <a:gd name="T3" fmla="*/ 0 h 1020"/>
                <a:gd name="T4" fmla="*/ 0 w 1752"/>
                <a:gd name="T5" fmla="*/ 27 h 1020"/>
                <a:gd name="T6" fmla="*/ 4 w 1752"/>
                <a:gd name="T7" fmla="*/ 57 h 1020"/>
                <a:gd name="T8" fmla="*/ 8 w 1752"/>
                <a:gd name="T9" fmla="*/ 102 h 1020"/>
                <a:gd name="T10" fmla="*/ 20 w 1752"/>
                <a:gd name="T11" fmla="*/ 156 h 1020"/>
                <a:gd name="T12" fmla="*/ 39 w 1752"/>
                <a:gd name="T13" fmla="*/ 217 h 1020"/>
                <a:gd name="T14" fmla="*/ 67 w 1752"/>
                <a:gd name="T15" fmla="*/ 285 h 1020"/>
                <a:gd name="T16" fmla="*/ 103 w 1752"/>
                <a:gd name="T17" fmla="*/ 360 h 1020"/>
                <a:gd name="T18" fmla="*/ 127 w 1752"/>
                <a:gd name="T19" fmla="*/ 401 h 1020"/>
                <a:gd name="T20" fmla="*/ 155 w 1752"/>
                <a:gd name="T21" fmla="*/ 442 h 1020"/>
                <a:gd name="T22" fmla="*/ 182 w 1752"/>
                <a:gd name="T23" fmla="*/ 483 h 1020"/>
                <a:gd name="T24" fmla="*/ 218 w 1752"/>
                <a:gd name="T25" fmla="*/ 523 h 1020"/>
                <a:gd name="T26" fmla="*/ 254 w 1752"/>
                <a:gd name="T27" fmla="*/ 564 h 1020"/>
                <a:gd name="T28" fmla="*/ 294 w 1752"/>
                <a:gd name="T29" fmla="*/ 608 h 1020"/>
                <a:gd name="T30" fmla="*/ 341 w 1752"/>
                <a:gd name="T31" fmla="*/ 649 h 1020"/>
                <a:gd name="T32" fmla="*/ 393 w 1752"/>
                <a:gd name="T33" fmla="*/ 694 h 1020"/>
                <a:gd name="T34" fmla="*/ 449 w 1752"/>
                <a:gd name="T35" fmla="*/ 738 h 1020"/>
                <a:gd name="T36" fmla="*/ 508 w 1752"/>
                <a:gd name="T37" fmla="*/ 779 h 1020"/>
                <a:gd name="T38" fmla="*/ 572 w 1752"/>
                <a:gd name="T39" fmla="*/ 819 h 1020"/>
                <a:gd name="T40" fmla="*/ 643 w 1752"/>
                <a:gd name="T41" fmla="*/ 864 h 1020"/>
                <a:gd name="T42" fmla="*/ 719 w 1752"/>
                <a:gd name="T43" fmla="*/ 904 h 1020"/>
                <a:gd name="T44" fmla="*/ 802 w 1752"/>
                <a:gd name="T45" fmla="*/ 942 h 1020"/>
                <a:gd name="T46" fmla="*/ 890 w 1752"/>
                <a:gd name="T47" fmla="*/ 983 h 1020"/>
                <a:gd name="T48" fmla="*/ 981 w 1752"/>
                <a:gd name="T49" fmla="*/ 1020 h 1020"/>
                <a:gd name="T50" fmla="*/ 1752 w 1752"/>
                <a:gd name="T51" fmla="*/ 870 h 1020"/>
                <a:gd name="T52" fmla="*/ 1752 w 1752"/>
                <a:gd name="T53" fmla="*/ 870 h 1020"/>
                <a:gd name="T54" fmla="*/ 1728 w 1752"/>
                <a:gd name="T55" fmla="*/ 857 h 1020"/>
                <a:gd name="T56" fmla="*/ 1661 w 1752"/>
                <a:gd name="T57" fmla="*/ 819 h 1020"/>
                <a:gd name="T58" fmla="*/ 1562 w 1752"/>
                <a:gd name="T59" fmla="*/ 758 h 1020"/>
                <a:gd name="T60" fmla="*/ 1502 w 1752"/>
                <a:gd name="T61" fmla="*/ 717 h 1020"/>
                <a:gd name="T62" fmla="*/ 1434 w 1752"/>
                <a:gd name="T63" fmla="*/ 670 h 1020"/>
                <a:gd name="T64" fmla="*/ 1363 w 1752"/>
                <a:gd name="T65" fmla="*/ 615 h 1020"/>
                <a:gd name="T66" fmla="*/ 1291 w 1752"/>
                <a:gd name="T67" fmla="*/ 557 h 1020"/>
                <a:gd name="T68" fmla="*/ 1212 w 1752"/>
                <a:gd name="T69" fmla="*/ 489 h 1020"/>
                <a:gd name="T70" fmla="*/ 1136 w 1752"/>
                <a:gd name="T71" fmla="*/ 415 h 1020"/>
                <a:gd name="T72" fmla="*/ 1057 w 1752"/>
                <a:gd name="T73" fmla="*/ 333 h 1020"/>
                <a:gd name="T74" fmla="*/ 977 w 1752"/>
                <a:gd name="T75" fmla="*/ 241 h 1020"/>
                <a:gd name="T76" fmla="*/ 898 w 1752"/>
                <a:gd name="T77" fmla="*/ 146 h 1020"/>
                <a:gd name="T78" fmla="*/ 822 w 1752"/>
                <a:gd name="T79" fmla="*/ 44 h 1020"/>
                <a:gd name="T80" fmla="*/ 0 w 1752"/>
                <a:gd name="T81" fmla="*/ 0 h 10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52"/>
                <a:gd name="T124" fmla="*/ 0 h 1020"/>
                <a:gd name="T125" fmla="*/ 1752 w 1752"/>
                <a:gd name="T126" fmla="*/ 1020 h 10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52" h="1020">
                  <a:moveTo>
                    <a:pt x="0" y="0"/>
                  </a:moveTo>
                  <a:lnTo>
                    <a:pt x="0" y="0"/>
                  </a:lnTo>
                  <a:lnTo>
                    <a:pt x="0" y="27"/>
                  </a:lnTo>
                  <a:lnTo>
                    <a:pt x="4" y="57"/>
                  </a:lnTo>
                  <a:lnTo>
                    <a:pt x="8" y="102"/>
                  </a:lnTo>
                  <a:lnTo>
                    <a:pt x="20" y="156"/>
                  </a:lnTo>
                  <a:lnTo>
                    <a:pt x="39" y="217"/>
                  </a:lnTo>
                  <a:lnTo>
                    <a:pt x="67" y="285"/>
                  </a:lnTo>
                  <a:lnTo>
                    <a:pt x="103" y="360"/>
                  </a:lnTo>
                  <a:lnTo>
                    <a:pt x="127" y="401"/>
                  </a:lnTo>
                  <a:lnTo>
                    <a:pt x="155" y="442"/>
                  </a:lnTo>
                  <a:lnTo>
                    <a:pt x="182" y="483"/>
                  </a:lnTo>
                  <a:lnTo>
                    <a:pt x="218" y="523"/>
                  </a:lnTo>
                  <a:lnTo>
                    <a:pt x="254" y="564"/>
                  </a:lnTo>
                  <a:lnTo>
                    <a:pt x="294" y="608"/>
                  </a:lnTo>
                  <a:lnTo>
                    <a:pt x="341" y="649"/>
                  </a:lnTo>
                  <a:lnTo>
                    <a:pt x="393" y="694"/>
                  </a:lnTo>
                  <a:lnTo>
                    <a:pt x="449" y="738"/>
                  </a:lnTo>
                  <a:lnTo>
                    <a:pt x="508" y="779"/>
                  </a:lnTo>
                  <a:lnTo>
                    <a:pt x="572" y="819"/>
                  </a:lnTo>
                  <a:lnTo>
                    <a:pt x="643" y="864"/>
                  </a:lnTo>
                  <a:lnTo>
                    <a:pt x="719" y="904"/>
                  </a:lnTo>
                  <a:lnTo>
                    <a:pt x="802" y="942"/>
                  </a:lnTo>
                  <a:lnTo>
                    <a:pt x="890" y="983"/>
                  </a:lnTo>
                  <a:lnTo>
                    <a:pt x="981" y="1020"/>
                  </a:lnTo>
                  <a:lnTo>
                    <a:pt x="1752" y="870"/>
                  </a:lnTo>
                  <a:lnTo>
                    <a:pt x="1728" y="857"/>
                  </a:lnTo>
                  <a:lnTo>
                    <a:pt x="1661" y="819"/>
                  </a:lnTo>
                  <a:lnTo>
                    <a:pt x="1562" y="758"/>
                  </a:lnTo>
                  <a:lnTo>
                    <a:pt x="1502" y="717"/>
                  </a:lnTo>
                  <a:lnTo>
                    <a:pt x="1434" y="670"/>
                  </a:lnTo>
                  <a:lnTo>
                    <a:pt x="1363" y="615"/>
                  </a:lnTo>
                  <a:lnTo>
                    <a:pt x="1291" y="557"/>
                  </a:lnTo>
                  <a:lnTo>
                    <a:pt x="1212" y="489"/>
                  </a:lnTo>
                  <a:lnTo>
                    <a:pt x="1136" y="415"/>
                  </a:lnTo>
                  <a:lnTo>
                    <a:pt x="1057" y="333"/>
                  </a:lnTo>
                  <a:lnTo>
                    <a:pt x="977" y="241"/>
                  </a:lnTo>
                  <a:lnTo>
                    <a:pt x="898" y="146"/>
                  </a:lnTo>
                  <a:lnTo>
                    <a:pt x="822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1" name="Freeform 16"/>
            <p:cNvSpPr>
              <a:spLocks/>
            </p:cNvSpPr>
            <p:nvPr/>
          </p:nvSpPr>
          <p:spPr bwMode="auto">
            <a:xfrm>
              <a:off x="1655" y="1344"/>
              <a:ext cx="1880" cy="1051"/>
            </a:xfrm>
            <a:custGeom>
              <a:avLst/>
              <a:gdLst>
                <a:gd name="T0" fmla="*/ 0 w 1880"/>
                <a:gd name="T1" fmla="*/ 0 h 1051"/>
                <a:gd name="T2" fmla="*/ 0 w 1880"/>
                <a:gd name="T3" fmla="*/ 0 h 1051"/>
                <a:gd name="T4" fmla="*/ 4 w 1880"/>
                <a:gd name="T5" fmla="*/ 31 h 1051"/>
                <a:gd name="T6" fmla="*/ 8 w 1880"/>
                <a:gd name="T7" fmla="*/ 65 h 1051"/>
                <a:gd name="T8" fmla="*/ 16 w 1880"/>
                <a:gd name="T9" fmla="*/ 109 h 1051"/>
                <a:gd name="T10" fmla="*/ 28 w 1880"/>
                <a:gd name="T11" fmla="*/ 163 h 1051"/>
                <a:gd name="T12" fmla="*/ 52 w 1880"/>
                <a:gd name="T13" fmla="*/ 228 h 1051"/>
                <a:gd name="T14" fmla="*/ 79 w 1880"/>
                <a:gd name="T15" fmla="*/ 299 h 1051"/>
                <a:gd name="T16" fmla="*/ 123 w 1880"/>
                <a:gd name="T17" fmla="*/ 378 h 1051"/>
                <a:gd name="T18" fmla="*/ 175 w 1880"/>
                <a:gd name="T19" fmla="*/ 459 h 1051"/>
                <a:gd name="T20" fmla="*/ 207 w 1880"/>
                <a:gd name="T21" fmla="*/ 500 h 1051"/>
                <a:gd name="T22" fmla="*/ 242 w 1880"/>
                <a:gd name="T23" fmla="*/ 544 h 1051"/>
                <a:gd name="T24" fmla="*/ 282 w 1880"/>
                <a:gd name="T25" fmla="*/ 588 h 1051"/>
                <a:gd name="T26" fmla="*/ 326 w 1880"/>
                <a:gd name="T27" fmla="*/ 633 h 1051"/>
                <a:gd name="T28" fmla="*/ 373 w 1880"/>
                <a:gd name="T29" fmla="*/ 677 h 1051"/>
                <a:gd name="T30" fmla="*/ 425 w 1880"/>
                <a:gd name="T31" fmla="*/ 718 h 1051"/>
                <a:gd name="T32" fmla="*/ 481 w 1880"/>
                <a:gd name="T33" fmla="*/ 762 h 1051"/>
                <a:gd name="T34" fmla="*/ 540 w 1880"/>
                <a:gd name="T35" fmla="*/ 806 h 1051"/>
                <a:gd name="T36" fmla="*/ 608 w 1880"/>
                <a:gd name="T37" fmla="*/ 850 h 1051"/>
                <a:gd name="T38" fmla="*/ 679 w 1880"/>
                <a:gd name="T39" fmla="*/ 891 h 1051"/>
                <a:gd name="T40" fmla="*/ 755 w 1880"/>
                <a:gd name="T41" fmla="*/ 932 h 1051"/>
                <a:gd name="T42" fmla="*/ 838 w 1880"/>
                <a:gd name="T43" fmla="*/ 973 h 1051"/>
                <a:gd name="T44" fmla="*/ 926 w 1880"/>
                <a:gd name="T45" fmla="*/ 1010 h 1051"/>
                <a:gd name="T46" fmla="*/ 1021 w 1880"/>
                <a:gd name="T47" fmla="*/ 1051 h 1051"/>
                <a:gd name="T48" fmla="*/ 1880 w 1880"/>
                <a:gd name="T49" fmla="*/ 908 h 1051"/>
                <a:gd name="T50" fmla="*/ 1880 w 1880"/>
                <a:gd name="T51" fmla="*/ 908 h 1051"/>
                <a:gd name="T52" fmla="*/ 1852 w 1880"/>
                <a:gd name="T53" fmla="*/ 895 h 1051"/>
                <a:gd name="T54" fmla="*/ 1780 w 1880"/>
                <a:gd name="T55" fmla="*/ 857 h 1051"/>
                <a:gd name="T56" fmla="*/ 1669 w 1880"/>
                <a:gd name="T57" fmla="*/ 793 h 1051"/>
                <a:gd name="T58" fmla="*/ 1605 w 1880"/>
                <a:gd name="T59" fmla="*/ 748 h 1051"/>
                <a:gd name="T60" fmla="*/ 1534 w 1880"/>
                <a:gd name="T61" fmla="*/ 701 h 1051"/>
                <a:gd name="T62" fmla="*/ 1454 w 1880"/>
                <a:gd name="T63" fmla="*/ 643 h 1051"/>
                <a:gd name="T64" fmla="*/ 1375 w 1880"/>
                <a:gd name="T65" fmla="*/ 582 h 1051"/>
                <a:gd name="T66" fmla="*/ 1295 w 1880"/>
                <a:gd name="T67" fmla="*/ 510 h 1051"/>
                <a:gd name="T68" fmla="*/ 1212 w 1880"/>
                <a:gd name="T69" fmla="*/ 435 h 1051"/>
                <a:gd name="T70" fmla="*/ 1129 w 1880"/>
                <a:gd name="T71" fmla="*/ 350 h 1051"/>
                <a:gd name="T72" fmla="*/ 1045 w 1880"/>
                <a:gd name="T73" fmla="*/ 262 h 1051"/>
                <a:gd name="T74" fmla="*/ 966 w 1880"/>
                <a:gd name="T75" fmla="*/ 163 h 1051"/>
                <a:gd name="T76" fmla="*/ 890 w 1880"/>
                <a:gd name="T77" fmla="*/ 61 h 1051"/>
                <a:gd name="T78" fmla="*/ 0 w 1880"/>
                <a:gd name="T79" fmla="*/ 0 h 105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880"/>
                <a:gd name="T121" fmla="*/ 0 h 1051"/>
                <a:gd name="T122" fmla="*/ 1880 w 1880"/>
                <a:gd name="T123" fmla="*/ 1051 h 105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880" h="1051">
                  <a:moveTo>
                    <a:pt x="0" y="0"/>
                  </a:moveTo>
                  <a:lnTo>
                    <a:pt x="0" y="0"/>
                  </a:lnTo>
                  <a:lnTo>
                    <a:pt x="4" y="31"/>
                  </a:lnTo>
                  <a:lnTo>
                    <a:pt x="8" y="65"/>
                  </a:lnTo>
                  <a:lnTo>
                    <a:pt x="16" y="109"/>
                  </a:lnTo>
                  <a:lnTo>
                    <a:pt x="28" y="163"/>
                  </a:lnTo>
                  <a:lnTo>
                    <a:pt x="52" y="228"/>
                  </a:lnTo>
                  <a:lnTo>
                    <a:pt x="79" y="299"/>
                  </a:lnTo>
                  <a:lnTo>
                    <a:pt x="123" y="378"/>
                  </a:lnTo>
                  <a:lnTo>
                    <a:pt x="175" y="459"/>
                  </a:lnTo>
                  <a:lnTo>
                    <a:pt x="207" y="500"/>
                  </a:lnTo>
                  <a:lnTo>
                    <a:pt x="242" y="544"/>
                  </a:lnTo>
                  <a:lnTo>
                    <a:pt x="282" y="588"/>
                  </a:lnTo>
                  <a:lnTo>
                    <a:pt x="326" y="633"/>
                  </a:lnTo>
                  <a:lnTo>
                    <a:pt x="373" y="677"/>
                  </a:lnTo>
                  <a:lnTo>
                    <a:pt x="425" y="718"/>
                  </a:lnTo>
                  <a:lnTo>
                    <a:pt x="481" y="762"/>
                  </a:lnTo>
                  <a:lnTo>
                    <a:pt x="540" y="806"/>
                  </a:lnTo>
                  <a:lnTo>
                    <a:pt x="608" y="850"/>
                  </a:lnTo>
                  <a:lnTo>
                    <a:pt x="679" y="891"/>
                  </a:lnTo>
                  <a:lnTo>
                    <a:pt x="755" y="932"/>
                  </a:lnTo>
                  <a:lnTo>
                    <a:pt x="838" y="973"/>
                  </a:lnTo>
                  <a:lnTo>
                    <a:pt x="926" y="1010"/>
                  </a:lnTo>
                  <a:lnTo>
                    <a:pt x="1021" y="1051"/>
                  </a:lnTo>
                  <a:lnTo>
                    <a:pt x="1880" y="908"/>
                  </a:lnTo>
                  <a:lnTo>
                    <a:pt x="1852" y="895"/>
                  </a:lnTo>
                  <a:lnTo>
                    <a:pt x="1780" y="857"/>
                  </a:lnTo>
                  <a:lnTo>
                    <a:pt x="1669" y="793"/>
                  </a:lnTo>
                  <a:lnTo>
                    <a:pt x="1605" y="748"/>
                  </a:lnTo>
                  <a:lnTo>
                    <a:pt x="1534" y="701"/>
                  </a:lnTo>
                  <a:lnTo>
                    <a:pt x="1454" y="643"/>
                  </a:lnTo>
                  <a:lnTo>
                    <a:pt x="1375" y="582"/>
                  </a:lnTo>
                  <a:lnTo>
                    <a:pt x="1295" y="510"/>
                  </a:lnTo>
                  <a:lnTo>
                    <a:pt x="1212" y="435"/>
                  </a:lnTo>
                  <a:lnTo>
                    <a:pt x="1129" y="350"/>
                  </a:lnTo>
                  <a:lnTo>
                    <a:pt x="1045" y="262"/>
                  </a:lnTo>
                  <a:lnTo>
                    <a:pt x="966" y="163"/>
                  </a:lnTo>
                  <a:lnTo>
                    <a:pt x="89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2" name="Freeform 18"/>
            <p:cNvSpPr>
              <a:spLocks/>
            </p:cNvSpPr>
            <p:nvPr/>
          </p:nvSpPr>
          <p:spPr bwMode="auto">
            <a:xfrm>
              <a:off x="1825" y="1517"/>
              <a:ext cx="99" cy="34"/>
            </a:xfrm>
            <a:custGeom>
              <a:avLst/>
              <a:gdLst>
                <a:gd name="T0" fmla="*/ 47 w 99"/>
                <a:gd name="T1" fmla="*/ 13 h 34"/>
                <a:gd name="T2" fmla="*/ 47 w 99"/>
                <a:gd name="T3" fmla="*/ 13 h 34"/>
                <a:gd name="T4" fmla="*/ 35 w 99"/>
                <a:gd name="T5" fmla="*/ 23 h 34"/>
                <a:gd name="T6" fmla="*/ 27 w 99"/>
                <a:gd name="T7" fmla="*/ 30 h 34"/>
                <a:gd name="T8" fmla="*/ 15 w 99"/>
                <a:gd name="T9" fmla="*/ 30 h 34"/>
                <a:gd name="T10" fmla="*/ 4 w 99"/>
                <a:gd name="T11" fmla="*/ 30 h 34"/>
                <a:gd name="T12" fmla="*/ 4 w 99"/>
                <a:gd name="T13" fmla="*/ 30 h 34"/>
                <a:gd name="T14" fmla="*/ 0 w 99"/>
                <a:gd name="T15" fmla="*/ 30 h 34"/>
                <a:gd name="T16" fmla="*/ 0 w 99"/>
                <a:gd name="T17" fmla="*/ 30 h 34"/>
                <a:gd name="T18" fmla="*/ 4 w 99"/>
                <a:gd name="T19" fmla="*/ 34 h 34"/>
                <a:gd name="T20" fmla="*/ 4 w 99"/>
                <a:gd name="T21" fmla="*/ 34 h 34"/>
                <a:gd name="T22" fmla="*/ 19 w 99"/>
                <a:gd name="T23" fmla="*/ 34 h 34"/>
                <a:gd name="T24" fmla="*/ 31 w 99"/>
                <a:gd name="T25" fmla="*/ 30 h 34"/>
                <a:gd name="T26" fmla="*/ 43 w 99"/>
                <a:gd name="T27" fmla="*/ 23 h 34"/>
                <a:gd name="T28" fmla="*/ 51 w 99"/>
                <a:gd name="T29" fmla="*/ 17 h 34"/>
                <a:gd name="T30" fmla="*/ 51 w 99"/>
                <a:gd name="T31" fmla="*/ 17 h 34"/>
                <a:gd name="T32" fmla="*/ 63 w 99"/>
                <a:gd name="T33" fmla="*/ 6 h 34"/>
                <a:gd name="T34" fmla="*/ 71 w 99"/>
                <a:gd name="T35" fmla="*/ 3 h 34"/>
                <a:gd name="T36" fmla="*/ 75 w 99"/>
                <a:gd name="T37" fmla="*/ 3 h 34"/>
                <a:gd name="T38" fmla="*/ 75 w 99"/>
                <a:gd name="T39" fmla="*/ 3 h 34"/>
                <a:gd name="T40" fmla="*/ 87 w 99"/>
                <a:gd name="T41" fmla="*/ 3 h 34"/>
                <a:gd name="T42" fmla="*/ 95 w 99"/>
                <a:gd name="T43" fmla="*/ 10 h 34"/>
                <a:gd name="T44" fmla="*/ 95 w 99"/>
                <a:gd name="T45" fmla="*/ 10 h 34"/>
                <a:gd name="T46" fmla="*/ 99 w 99"/>
                <a:gd name="T47" fmla="*/ 10 h 34"/>
                <a:gd name="T48" fmla="*/ 99 w 99"/>
                <a:gd name="T49" fmla="*/ 10 h 34"/>
                <a:gd name="T50" fmla="*/ 99 w 99"/>
                <a:gd name="T51" fmla="*/ 6 h 34"/>
                <a:gd name="T52" fmla="*/ 99 w 99"/>
                <a:gd name="T53" fmla="*/ 6 h 34"/>
                <a:gd name="T54" fmla="*/ 87 w 99"/>
                <a:gd name="T55" fmla="*/ 0 h 34"/>
                <a:gd name="T56" fmla="*/ 75 w 99"/>
                <a:gd name="T57" fmla="*/ 0 h 34"/>
                <a:gd name="T58" fmla="*/ 75 w 99"/>
                <a:gd name="T59" fmla="*/ 0 h 34"/>
                <a:gd name="T60" fmla="*/ 67 w 99"/>
                <a:gd name="T61" fmla="*/ 0 h 34"/>
                <a:gd name="T62" fmla="*/ 59 w 99"/>
                <a:gd name="T63" fmla="*/ 3 h 34"/>
                <a:gd name="T64" fmla="*/ 47 w 99"/>
                <a:gd name="T65" fmla="*/ 13 h 34"/>
                <a:gd name="T66" fmla="*/ 47 w 99"/>
                <a:gd name="T67" fmla="*/ 13 h 3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9"/>
                <a:gd name="T103" fmla="*/ 0 h 34"/>
                <a:gd name="T104" fmla="*/ 99 w 99"/>
                <a:gd name="T105" fmla="*/ 34 h 3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9" h="34">
                  <a:moveTo>
                    <a:pt x="47" y="13"/>
                  </a:moveTo>
                  <a:lnTo>
                    <a:pt x="47" y="13"/>
                  </a:lnTo>
                  <a:lnTo>
                    <a:pt x="35" y="23"/>
                  </a:lnTo>
                  <a:lnTo>
                    <a:pt x="27" y="30"/>
                  </a:lnTo>
                  <a:lnTo>
                    <a:pt x="15" y="30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4" y="34"/>
                  </a:lnTo>
                  <a:lnTo>
                    <a:pt x="19" y="34"/>
                  </a:lnTo>
                  <a:lnTo>
                    <a:pt x="31" y="30"/>
                  </a:lnTo>
                  <a:lnTo>
                    <a:pt x="43" y="23"/>
                  </a:lnTo>
                  <a:lnTo>
                    <a:pt x="51" y="17"/>
                  </a:lnTo>
                  <a:lnTo>
                    <a:pt x="63" y="6"/>
                  </a:lnTo>
                  <a:lnTo>
                    <a:pt x="71" y="3"/>
                  </a:lnTo>
                  <a:lnTo>
                    <a:pt x="75" y="3"/>
                  </a:lnTo>
                  <a:lnTo>
                    <a:pt x="87" y="3"/>
                  </a:lnTo>
                  <a:lnTo>
                    <a:pt x="95" y="10"/>
                  </a:lnTo>
                  <a:lnTo>
                    <a:pt x="99" y="10"/>
                  </a:lnTo>
                  <a:lnTo>
                    <a:pt x="99" y="6"/>
                  </a:lnTo>
                  <a:lnTo>
                    <a:pt x="87" y="0"/>
                  </a:lnTo>
                  <a:lnTo>
                    <a:pt x="75" y="0"/>
                  </a:lnTo>
                  <a:lnTo>
                    <a:pt x="67" y="0"/>
                  </a:lnTo>
                  <a:lnTo>
                    <a:pt x="59" y="3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 rot="1025791">
            <a:off x="6443663" y="2492375"/>
            <a:ext cx="1584325" cy="2147888"/>
            <a:chOff x="4044" y="1115"/>
            <a:chExt cx="1240" cy="1671"/>
          </a:xfrm>
        </p:grpSpPr>
        <p:sp>
          <p:nvSpPr>
            <p:cNvPr id="4105" name="Freeform 23"/>
            <p:cNvSpPr>
              <a:spLocks/>
            </p:cNvSpPr>
            <p:nvPr/>
          </p:nvSpPr>
          <p:spPr bwMode="auto">
            <a:xfrm>
              <a:off x="4139" y="1234"/>
              <a:ext cx="1065" cy="1358"/>
            </a:xfrm>
            <a:custGeom>
              <a:avLst/>
              <a:gdLst>
                <a:gd name="T0" fmla="*/ 950 w 1065"/>
                <a:gd name="T1" fmla="*/ 0 h 1358"/>
                <a:gd name="T2" fmla="*/ 1065 w 1065"/>
                <a:gd name="T3" fmla="*/ 65 h 1358"/>
                <a:gd name="T4" fmla="*/ 131 w 1065"/>
                <a:gd name="T5" fmla="*/ 1358 h 1358"/>
                <a:gd name="T6" fmla="*/ 131 w 1065"/>
                <a:gd name="T7" fmla="*/ 1358 h 1358"/>
                <a:gd name="T8" fmla="*/ 115 w 1065"/>
                <a:gd name="T9" fmla="*/ 1344 h 1358"/>
                <a:gd name="T10" fmla="*/ 1006 w 1065"/>
                <a:gd name="T11" fmla="*/ 119 h 1358"/>
                <a:gd name="T12" fmla="*/ 974 w 1065"/>
                <a:gd name="T13" fmla="*/ 102 h 1358"/>
                <a:gd name="T14" fmla="*/ 72 w 1065"/>
                <a:gd name="T15" fmla="*/ 1351 h 1358"/>
                <a:gd name="T16" fmla="*/ 72 w 1065"/>
                <a:gd name="T17" fmla="*/ 1351 h 1358"/>
                <a:gd name="T18" fmla="*/ 60 w 1065"/>
                <a:gd name="T19" fmla="*/ 1358 h 1358"/>
                <a:gd name="T20" fmla="*/ 52 w 1065"/>
                <a:gd name="T21" fmla="*/ 1358 h 1358"/>
                <a:gd name="T22" fmla="*/ 44 w 1065"/>
                <a:gd name="T23" fmla="*/ 1354 h 1358"/>
                <a:gd name="T24" fmla="*/ 36 w 1065"/>
                <a:gd name="T25" fmla="*/ 1344 h 1358"/>
                <a:gd name="T26" fmla="*/ 946 w 1065"/>
                <a:gd name="T27" fmla="*/ 85 h 1358"/>
                <a:gd name="T28" fmla="*/ 914 w 1065"/>
                <a:gd name="T29" fmla="*/ 72 h 1358"/>
                <a:gd name="T30" fmla="*/ 20 w 1065"/>
                <a:gd name="T31" fmla="*/ 1310 h 1358"/>
                <a:gd name="T32" fmla="*/ 20 w 1065"/>
                <a:gd name="T33" fmla="*/ 1310 h 1358"/>
                <a:gd name="T34" fmla="*/ 12 w 1065"/>
                <a:gd name="T35" fmla="*/ 1310 h 1358"/>
                <a:gd name="T36" fmla="*/ 0 w 1065"/>
                <a:gd name="T37" fmla="*/ 1313 h 1358"/>
                <a:gd name="T38" fmla="*/ 0 w 1065"/>
                <a:gd name="T39" fmla="*/ 1313 h 1358"/>
                <a:gd name="T40" fmla="*/ 950 w 1065"/>
                <a:gd name="T41" fmla="*/ 0 h 13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65"/>
                <a:gd name="T64" fmla="*/ 0 h 1358"/>
                <a:gd name="T65" fmla="*/ 1065 w 1065"/>
                <a:gd name="T66" fmla="*/ 1358 h 13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65" h="1358">
                  <a:moveTo>
                    <a:pt x="950" y="0"/>
                  </a:moveTo>
                  <a:lnTo>
                    <a:pt x="1065" y="65"/>
                  </a:lnTo>
                  <a:lnTo>
                    <a:pt x="131" y="1358"/>
                  </a:lnTo>
                  <a:lnTo>
                    <a:pt x="115" y="1344"/>
                  </a:lnTo>
                  <a:lnTo>
                    <a:pt x="1006" y="119"/>
                  </a:lnTo>
                  <a:lnTo>
                    <a:pt x="974" y="102"/>
                  </a:lnTo>
                  <a:lnTo>
                    <a:pt x="72" y="1351"/>
                  </a:lnTo>
                  <a:lnTo>
                    <a:pt x="60" y="1358"/>
                  </a:lnTo>
                  <a:lnTo>
                    <a:pt x="52" y="1358"/>
                  </a:lnTo>
                  <a:lnTo>
                    <a:pt x="44" y="1354"/>
                  </a:lnTo>
                  <a:lnTo>
                    <a:pt x="36" y="1344"/>
                  </a:lnTo>
                  <a:lnTo>
                    <a:pt x="946" y="85"/>
                  </a:lnTo>
                  <a:lnTo>
                    <a:pt x="914" y="72"/>
                  </a:lnTo>
                  <a:lnTo>
                    <a:pt x="20" y="1310"/>
                  </a:lnTo>
                  <a:lnTo>
                    <a:pt x="12" y="1310"/>
                  </a:lnTo>
                  <a:lnTo>
                    <a:pt x="0" y="1313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E094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6" name="Freeform 24"/>
            <p:cNvSpPr>
              <a:spLocks/>
            </p:cNvSpPr>
            <p:nvPr/>
          </p:nvSpPr>
          <p:spPr bwMode="auto">
            <a:xfrm>
              <a:off x="4211" y="1336"/>
              <a:ext cx="934" cy="1249"/>
            </a:xfrm>
            <a:custGeom>
              <a:avLst/>
              <a:gdLst>
                <a:gd name="T0" fmla="*/ 12 w 934"/>
                <a:gd name="T1" fmla="*/ 1239 h 1249"/>
                <a:gd name="T2" fmla="*/ 12 w 934"/>
                <a:gd name="T3" fmla="*/ 1239 h 1249"/>
                <a:gd name="T4" fmla="*/ 0 w 934"/>
                <a:gd name="T5" fmla="*/ 1249 h 1249"/>
                <a:gd name="T6" fmla="*/ 902 w 934"/>
                <a:gd name="T7" fmla="*/ 0 h 1249"/>
                <a:gd name="T8" fmla="*/ 934 w 934"/>
                <a:gd name="T9" fmla="*/ 17 h 1249"/>
                <a:gd name="T10" fmla="*/ 43 w 934"/>
                <a:gd name="T11" fmla="*/ 1242 h 1249"/>
                <a:gd name="T12" fmla="*/ 43 w 934"/>
                <a:gd name="T13" fmla="*/ 1242 h 1249"/>
                <a:gd name="T14" fmla="*/ 35 w 934"/>
                <a:gd name="T15" fmla="*/ 1239 h 1249"/>
                <a:gd name="T16" fmla="*/ 28 w 934"/>
                <a:gd name="T17" fmla="*/ 1235 h 1249"/>
                <a:gd name="T18" fmla="*/ 20 w 934"/>
                <a:gd name="T19" fmla="*/ 1235 h 1249"/>
                <a:gd name="T20" fmla="*/ 12 w 934"/>
                <a:gd name="T21" fmla="*/ 1239 h 1249"/>
                <a:gd name="T22" fmla="*/ 12 w 934"/>
                <a:gd name="T23" fmla="*/ 1239 h 12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34"/>
                <a:gd name="T37" fmla="*/ 0 h 1249"/>
                <a:gd name="T38" fmla="*/ 934 w 934"/>
                <a:gd name="T39" fmla="*/ 1249 h 124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34" h="1249">
                  <a:moveTo>
                    <a:pt x="12" y="1239"/>
                  </a:moveTo>
                  <a:lnTo>
                    <a:pt x="12" y="1239"/>
                  </a:lnTo>
                  <a:lnTo>
                    <a:pt x="0" y="1249"/>
                  </a:lnTo>
                  <a:lnTo>
                    <a:pt x="902" y="0"/>
                  </a:lnTo>
                  <a:lnTo>
                    <a:pt x="934" y="17"/>
                  </a:lnTo>
                  <a:lnTo>
                    <a:pt x="43" y="1242"/>
                  </a:lnTo>
                  <a:lnTo>
                    <a:pt x="35" y="1239"/>
                  </a:lnTo>
                  <a:lnTo>
                    <a:pt x="28" y="1235"/>
                  </a:lnTo>
                  <a:lnTo>
                    <a:pt x="20" y="1235"/>
                  </a:lnTo>
                  <a:lnTo>
                    <a:pt x="12" y="1239"/>
                  </a:lnTo>
                  <a:close/>
                </a:path>
              </a:pathLst>
            </a:custGeom>
            <a:solidFill>
              <a:srgbClr val="DE7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7" name="Freeform 25"/>
            <p:cNvSpPr>
              <a:spLocks/>
            </p:cNvSpPr>
            <p:nvPr/>
          </p:nvSpPr>
          <p:spPr bwMode="auto">
            <a:xfrm>
              <a:off x="4044" y="2731"/>
              <a:ext cx="43" cy="55"/>
            </a:xfrm>
            <a:custGeom>
              <a:avLst/>
              <a:gdLst>
                <a:gd name="T0" fmla="*/ 24 w 43"/>
                <a:gd name="T1" fmla="*/ 0 h 55"/>
                <a:gd name="T2" fmla="*/ 24 w 43"/>
                <a:gd name="T3" fmla="*/ 0 h 55"/>
                <a:gd name="T4" fmla="*/ 43 w 43"/>
                <a:gd name="T5" fmla="*/ 17 h 55"/>
                <a:gd name="T6" fmla="*/ 0 w 43"/>
                <a:gd name="T7" fmla="*/ 55 h 55"/>
                <a:gd name="T8" fmla="*/ 24 w 43"/>
                <a:gd name="T9" fmla="*/ 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5"/>
                <a:gd name="T17" fmla="*/ 43 w 43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5">
                  <a:moveTo>
                    <a:pt x="24" y="0"/>
                  </a:moveTo>
                  <a:lnTo>
                    <a:pt x="24" y="0"/>
                  </a:lnTo>
                  <a:lnTo>
                    <a:pt x="43" y="17"/>
                  </a:lnTo>
                  <a:lnTo>
                    <a:pt x="0" y="5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4040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8" name="Freeform 26"/>
            <p:cNvSpPr>
              <a:spLocks/>
            </p:cNvSpPr>
            <p:nvPr/>
          </p:nvSpPr>
          <p:spPr bwMode="auto">
            <a:xfrm>
              <a:off x="4068" y="2544"/>
              <a:ext cx="202" cy="204"/>
            </a:xfrm>
            <a:custGeom>
              <a:avLst/>
              <a:gdLst>
                <a:gd name="T0" fmla="*/ 71 w 202"/>
                <a:gd name="T1" fmla="*/ 3 h 204"/>
                <a:gd name="T2" fmla="*/ 71 w 202"/>
                <a:gd name="T3" fmla="*/ 3 h 204"/>
                <a:gd name="T4" fmla="*/ 83 w 202"/>
                <a:gd name="T5" fmla="*/ 0 h 204"/>
                <a:gd name="T6" fmla="*/ 91 w 202"/>
                <a:gd name="T7" fmla="*/ 0 h 204"/>
                <a:gd name="T8" fmla="*/ 91 w 202"/>
                <a:gd name="T9" fmla="*/ 0 h 204"/>
                <a:gd name="T10" fmla="*/ 99 w 202"/>
                <a:gd name="T11" fmla="*/ 3 h 204"/>
                <a:gd name="T12" fmla="*/ 99 w 202"/>
                <a:gd name="T13" fmla="*/ 10 h 204"/>
                <a:gd name="T14" fmla="*/ 99 w 202"/>
                <a:gd name="T15" fmla="*/ 10 h 204"/>
                <a:gd name="T16" fmla="*/ 107 w 202"/>
                <a:gd name="T17" fmla="*/ 34 h 204"/>
                <a:gd name="T18" fmla="*/ 107 w 202"/>
                <a:gd name="T19" fmla="*/ 34 h 204"/>
                <a:gd name="T20" fmla="*/ 115 w 202"/>
                <a:gd name="T21" fmla="*/ 44 h 204"/>
                <a:gd name="T22" fmla="*/ 123 w 202"/>
                <a:gd name="T23" fmla="*/ 48 h 204"/>
                <a:gd name="T24" fmla="*/ 131 w 202"/>
                <a:gd name="T25" fmla="*/ 48 h 204"/>
                <a:gd name="T26" fmla="*/ 143 w 202"/>
                <a:gd name="T27" fmla="*/ 41 h 204"/>
                <a:gd name="T28" fmla="*/ 143 w 202"/>
                <a:gd name="T29" fmla="*/ 41 h 204"/>
                <a:gd name="T30" fmla="*/ 155 w 202"/>
                <a:gd name="T31" fmla="*/ 31 h 204"/>
                <a:gd name="T32" fmla="*/ 155 w 202"/>
                <a:gd name="T33" fmla="*/ 31 h 204"/>
                <a:gd name="T34" fmla="*/ 163 w 202"/>
                <a:gd name="T35" fmla="*/ 27 h 204"/>
                <a:gd name="T36" fmla="*/ 171 w 202"/>
                <a:gd name="T37" fmla="*/ 27 h 204"/>
                <a:gd name="T38" fmla="*/ 178 w 202"/>
                <a:gd name="T39" fmla="*/ 31 h 204"/>
                <a:gd name="T40" fmla="*/ 186 w 202"/>
                <a:gd name="T41" fmla="*/ 34 h 204"/>
                <a:gd name="T42" fmla="*/ 186 w 202"/>
                <a:gd name="T43" fmla="*/ 34 h 204"/>
                <a:gd name="T44" fmla="*/ 202 w 202"/>
                <a:gd name="T45" fmla="*/ 48 h 204"/>
                <a:gd name="T46" fmla="*/ 194 w 202"/>
                <a:gd name="T47" fmla="*/ 54 h 204"/>
                <a:gd name="T48" fmla="*/ 19 w 202"/>
                <a:gd name="T49" fmla="*/ 204 h 204"/>
                <a:gd name="T50" fmla="*/ 19 w 202"/>
                <a:gd name="T51" fmla="*/ 204 h 204"/>
                <a:gd name="T52" fmla="*/ 0 w 202"/>
                <a:gd name="T53" fmla="*/ 187 h 204"/>
                <a:gd name="T54" fmla="*/ 71 w 202"/>
                <a:gd name="T55" fmla="*/ 3 h 20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2"/>
                <a:gd name="T85" fmla="*/ 0 h 204"/>
                <a:gd name="T86" fmla="*/ 202 w 202"/>
                <a:gd name="T87" fmla="*/ 204 h 20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2" h="204">
                  <a:moveTo>
                    <a:pt x="71" y="3"/>
                  </a:moveTo>
                  <a:lnTo>
                    <a:pt x="71" y="3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99" y="3"/>
                  </a:lnTo>
                  <a:lnTo>
                    <a:pt x="99" y="10"/>
                  </a:lnTo>
                  <a:lnTo>
                    <a:pt x="107" y="34"/>
                  </a:lnTo>
                  <a:lnTo>
                    <a:pt x="115" y="44"/>
                  </a:lnTo>
                  <a:lnTo>
                    <a:pt x="123" y="48"/>
                  </a:lnTo>
                  <a:lnTo>
                    <a:pt x="131" y="48"/>
                  </a:lnTo>
                  <a:lnTo>
                    <a:pt x="143" y="41"/>
                  </a:lnTo>
                  <a:lnTo>
                    <a:pt x="155" y="31"/>
                  </a:lnTo>
                  <a:lnTo>
                    <a:pt x="163" y="27"/>
                  </a:lnTo>
                  <a:lnTo>
                    <a:pt x="171" y="27"/>
                  </a:lnTo>
                  <a:lnTo>
                    <a:pt x="178" y="31"/>
                  </a:lnTo>
                  <a:lnTo>
                    <a:pt x="186" y="34"/>
                  </a:lnTo>
                  <a:lnTo>
                    <a:pt x="202" y="48"/>
                  </a:lnTo>
                  <a:lnTo>
                    <a:pt x="194" y="54"/>
                  </a:lnTo>
                  <a:lnTo>
                    <a:pt x="19" y="204"/>
                  </a:lnTo>
                  <a:lnTo>
                    <a:pt x="0" y="187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FCE8B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9" name="Freeform 27"/>
            <p:cNvSpPr>
              <a:spLocks/>
            </p:cNvSpPr>
            <p:nvPr/>
          </p:nvSpPr>
          <p:spPr bwMode="auto">
            <a:xfrm>
              <a:off x="4159" y="1306"/>
              <a:ext cx="926" cy="1272"/>
            </a:xfrm>
            <a:custGeom>
              <a:avLst/>
              <a:gdLst>
                <a:gd name="T0" fmla="*/ 8 w 926"/>
                <a:gd name="T1" fmla="*/ 1248 h 1272"/>
                <a:gd name="T2" fmla="*/ 8 w 926"/>
                <a:gd name="T3" fmla="*/ 1248 h 1272"/>
                <a:gd name="T4" fmla="*/ 8 w 926"/>
                <a:gd name="T5" fmla="*/ 1241 h 1272"/>
                <a:gd name="T6" fmla="*/ 0 w 926"/>
                <a:gd name="T7" fmla="*/ 1238 h 1272"/>
                <a:gd name="T8" fmla="*/ 894 w 926"/>
                <a:gd name="T9" fmla="*/ 0 h 1272"/>
                <a:gd name="T10" fmla="*/ 926 w 926"/>
                <a:gd name="T11" fmla="*/ 13 h 1272"/>
                <a:gd name="T12" fmla="*/ 16 w 926"/>
                <a:gd name="T13" fmla="*/ 1272 h 1272"/>
                <a:gd name="T14" fmla="*/ 16 w 926"/>
                <a:gd name="T15" fmla="*/ 1272 h 1272"/>
                <a:gd name="T16" fmla="*/ 8 w 926"/>
                <a:gd name="T17" fmla="*/ 1248 h 1272"/>
                <a:gd name="T18" fmla="*/ 8 w 926"/>
                <a:gd name="T19" fmla="*/ 1248 h 12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6"/>
                <a:gd name="T31" fmla="*/ 0 h 1272"/>
                <a:gd name="T32" fmla="*/ 926 w 926"/>
                <a:gd name="T33" fmla="*/ 1272 h 12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6" h="1272">
                  <a:moveTo>
                    <a:pt x="8" y="1248"/>
                  </a:moveTo>
                  <a:lnTo>
                    <a:pt x="8" y="1248"/>
                  </a:lnTo>
                  <a:lnTo>
                    <a:pt x="8" y="1241"/>
                  </a:lnTo>
                  <a:lnTo>
                    <a:pt x="0" y="1238"/>
                  </a:lnTo>
                  <a:lnTo>
                    <a:pt x="894" y="0"/>
                  </a:lnTo>
                  <a:lnTo>
                    <a:pt x="926" y="13"/>
                  </a:lnTo>
                  <a:lnTo>
                    <a:pt x="16" y="1272"/>
                  </a:lnTo>
                  <a:lnTo>
                    <a:pt x="8" y="1248"/>
                  </a:lnTo>
                  <a:close/>
                </a:path>
              </a:pathLst>
            </a:custGeom>
            <a:solidFill>
              <a:srgbClr val="E9A5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0" name="Freeform 28"/>
            <p:cNvSpPr>
              <a:spLocks/>
            </p:cNvSpPr>
            <p:nvPr/>
          </p:nvSpPr>
          <p:spPr bwMode="auto">
            <a:xfrm>
              <a:off x="5097" y="1132"/>
              <a:ext cx="187" cy="170"/>
            </a:xfrm>
            <a:custGeom>
              <a:avLst/>
              <a:gdLst>
                <a:gd name="T0" fmla="*/ 163 w 187"/>
                <a:gd name="T1" fmla="*/ 0 h 170"/>
                <a:gd name="T2" fmla="*/ 163 w 187"/>
                <a:gd name="T3" fmla="*/ 0 h 170"/>
                <a:gd name="T4" fmla="*/ 163 w 187"/>
                <a:gd name="T5" fmla="*/ 17 h 170"/>
                <a:gd name="T6" fmla="*/ 155 w 187"/>
                <a:gd name="T7" fmla="*/ 31 h 170"/>
                <a:gd name="T8" fmla="*/ 99 w 187"/>
                <a:gd name="T9" fmla="*/ 112 h 170"/>
                <a:gd name="T10" fmla="*/ 99 w 187"/>
                <a:gd name="T11" fmla="*/ 112 h 170"/>
                <a:gd name="T12" fmla="*/ 91 w 187"/>
                <a:gd name="T13" fmla="*/ 119 h 170"/>
                <a:gd name="T14" fmla="*/ 79 w 187"/>
                <a:gd name="T15" fmla="*/ 126 h 170"/>
                <a:gd name="T16" fmla="*/ 68 w 187"/>
                <a:gd name="T17" fmla="*/ 133 h 170"/>
                <a:gd name="T18" fmla="*/ 56 w 187"/>
                <a:gd name="T19" fmla="*/ 136 h 170"/>
                <a:gd name="T20" fmla="*/ 44 w 187"/>
                <a:gd name="T21" fmla="*/ 136 h 170"/>
                <a:gd name="T22" fmla="*/ 32 w 187"/>
                <a:gd name="T23" fmla="*/ 136 h 170"/>
                <a:gd name="T24" fmla="*/ 20 w 187"/>
                <a:gd name="T25" fmla="*/ 133 h 170"/>
                <a:gd name="T26" fmla="*/ 8 w 187"/>
                <a:gd name="T27" fmla="*/ 130 h 170"/>
                <a:gd name="T28" fmla="*/ 8 w 187"/>
                <a:gd name="T29" fmla="*/ 130 h 170"/>
                <a:gd name="T30" fmla="*/ 0 w 187"/>
                <a:gd name="T31" fmla="*/ 123 h 170"/>
                <a:gd name="T32" fmla="*/ 0 w 187"/>
                <a:gd name="T33" fmla="*/ 123 h 170"/>
                <a:gd name="T34" fmla="*/ 4 w 187"/>
                <a:gd name="T35" fmla="*/ 136 h 170"/>
                <a:gd name="T36" fmla="*/ 8 w 187"/>
                <a:gd name="T37" fmla="*/ 147 h 170"/>
                <a:gd name="T38" fmla="*/ 20 w 187"/>
                <a:gd name="T39" fmla="*/ 157 h 170"/>
                <a:gd name="T40" fmla="*/ 28 w 187"/>
                <a:gd name="T41" fmla="*/ 164 h 170"/>
                <a:gd name="T42" fmla="*/ 28 w 187"/>
                <a:gd name="T43" fmla="*/ 164 h 170"/>
                <a:gd name="T44" fmla="*/ 40 w 187"/>
                <a:gd name="T45" fmla="*/ 167 h 170"/>
                <a:gd name="T46" fmla="*/ 56 w 187"/>
                <a:gd name="T47" fmla="*/ 170 h 170"/>
                <a:gd name="T48" fmla="*/ 68 w 187"/>
                <a:gd name="T49" fmla="*/ 170 h 170"/>
                <a:gd name="T50" fmla="*/ 79 w 187"/>
                <a:gd name="T51" fmla="*/ 170 h 170"/>
                <a:gd name="T52" fmla="*/ 91 w 187"/>
                <a:gd name="T53" fmla="*/ 167 h 170"/>
                <a:gd name="T54" fmla="*/ 103 w 187"/>
                <a:gd name="T55" fmla="*/ 160 h 170"/>
                <a:gd name="T56" fmla="*/ 111 w 187"/>
                <a:gd name="T57" fmla="*/ 153 h 170"/>
                <a:gd name="T58" fmla="*/ 119 w 187"/>
                <a:gd name="T59" fmla="*/ 143 h 170"/>
                <a:gd name="T60" fmla="*/ 179 w 187"/>
                <a:gd name="T61" fmla="*/ 65 h 170"/>
                <a:gd name="T62" fmla="*/ 179 w 187"/>
                <a:gd name="T63" fmla="*/ 65 h 170"/>
                <a:gd name="T64" fmla="*/ 187 w 187"/>
                <a:gd name="T65" fmla="*/ 48 h 170"/>
                <a:gd name="T66" fmla="*/ 187 w 187"/>
                <a:gd name="T67" fmla="*/ 31 h 170"/>
                <a:gd name="T68" fmla="*/ 179 w 187"/>
                <a:gd name="T69" fmla="*/ 14 h 170"/>
                <a:gd name="T70" fmla="*/ 163 w 187"/>
                <a:gd name="T71" fmla="*/ 0 h 170"/>
                <a:gd name="T72" fmla="*/ 163 w 187"/>
                <a:gd name="T73" fmla="*/ 0 h 1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7"/>
                <a:gd name="T112" fmla="*/ 0 h 170"/>
                <a:gd name="T113" fmla="*/ 187 w 187"/>
                <a:gd name="T114" fmla="*/ 170 h 1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7" h="170">
                  <a:moveTo>
                    <a:pt x="163" y="0"/>
                  </a:moveTo>
                  <a:lnTo>
                    <a:pt x="163" y="0"/>
                  </a:lnTo>
                  <a:lnTo>
                    <a:pt x="163" y="17"/>
                  </a:lnTo>
                  <a:lnTo>
                    <a:pt x="155" y="31"/>
                  </a:lnTo>
                  <a:lnTo>
                    <a:pt x="99" y="112"/>
                  </a:lnTo>
                  <a:lnTo>
                    <a:pt x="91" y="119"/>
                  </a:lnTo>
                  <a:lnTo>
                    <a:pt x="79" y="126"/>
                  </a:lnTo>
                  <a:lnTo>
                    <a:pt x="68" y="133"/>
                  </a:lnTo>
                  <a:lnTo>
                    <a:pt x="56" y="136"/>
                  </a:lnTo>
                  <a:lnTo>
                    <a:pt x="44" y="136"/>
                  </a:lnTo>
                  <a:lnTo>
                    <a:pt x="32" y="136"/>
                  </a:lnTo>
                  <a:lnTo>
                    <a:pt x="20" y="133"/>
                  </a:lnTo>
                  <a:lnTo>
                    <a:pt x="8" y="130"/>
                  </a:lnTo>
                  <a:lnTo>
                    <a:pt x="0" y="123"/>
                  </a:lnTo>
                  <a:lnTo>
                    <a:pt x="4" y="136"/>
                  </a:lnTo>
                  <a:lnTo>
                    <a:pt x="8" y="147"/>
                  </a:lnTo>
                  <a:lnTo>
                    <a:pt x="20" y="157"/>
                  </a:lnTo>
                  <a:lnTo>
                    <a:pt x="28" y="164"/>
                  </a:lnTo>
                  <a:lnTo>
                    <a:pt x="40" y="167"/>
                  </a:lnTo>
                  <a:lnTo>
                    <a:pt x="56" y="170"/>
                  </a:lnTo>
                  <a:lnTo>
                    <a:pt x="68" y="170"/>
                  </a:lnTo>
                  <a:lnTo>
                    <a:pt x="79" y="170"/>
                  </a:lnTo>
                  <a:lnTo>
                    <a:pt x="91" y="167"/>
                  </a:lnTo>
                  <a:lnTo>
                    <a:pt x="103" y="160"/>
                  </a:lnTo>
                  <a:lnTo>
                    <a:pt x="111" y="153"/>
                  </a:lnTo>
                  <a:lnTo>
                    <a:pt x="119" y="143"/>
                  </a:lnTo>
                  <a:lnTo>
                    <a:pt x="179" y="65"/>
                  </a:lnTo>
                  <a:lnTo>
                    <a:pt x="187" y="48"/>
                  </a:lnTo>
                  <a:lnTo>
                    <a:pt x="187" y="31"/>
                  </a:lnTo>
                  <a:lnTo>
                    <a:pt x="179" y="14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BC6D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1" name="Freeform 29"/>
            <p:cNvSpPr>
              <a:spLocks/>
            </p:cNvSpPr>
            <p:nvPr/>
          </p:nvSpPr>
          <p:spPr bwMode="auto">
            <a:xfrm>
              <a:off x="5097" y="1115"/>
              <a:ext cx="163" cy="153"/>
            </a:xfrm>
            <a:custGeom>
              <a:avLst/>
              <a:gdLst>
                <a:gd name="T0" fmla="*/ 99 w 163"/>
                <a:gd name="T1" fmla="*/ 129 h 153"/>
                <a:gd name="T2" fmla="*/ 155 w 163"/>
                <a:gd name="T3" fmla="*/ 48 h 153"/>
                <a:gd name="T4" fmla="*/ 155 w 163"/>
                <a:gd name="T5" fmla="*/ 48 h 153"/>
                <a:gd name="T6" fmla="*/ 163 w 163"/>
                <a:gd name="T7" fmla="*/ 34 h 153"/>
                <a:gd name="T8" fmla="*/ 163 w 163"/>
                <a:gd name="T9" fmla="*/ 17 h 153"/>
                <a:gd name="T10" fmla="*/ 163 w 163"/>
                <a:gd name="T11" fmla="*/ 17 h 153"/>
                <a:gd name="T12" fmla="*/ 151 w 163"/>
                <a:gd name="T13" fmla="*/ 10 h 153"/>
                <a:gd name="T14" fmla="*/ 151 w 163"/>
                <a:gd name="T15" fmla="*/ 10 h 153"/>
                <a:gd name="T16" fmla="*/ 127 w 163"/>
                <a:gd name="T17" fmla="*/ 0 h 153"/>
                <a:gd name="T18" fmla="*/ 103 w 163"/>
                <a:gd name="T19" fmla="*/ 0 h 153"/>
                <a:gd name="T20" fmla="*/ 95 w 163"/>
                <a:gd name="T21" fmla="*/ 4 h 153"/>
                <a:gd name="T22" fmla="*/ 83 w 163"/>
                <a:gd name="T23" fmla="*/ 7 h 153"/>
                <a:gd name="T24" fmla="*/ 75 w 163"/>
                <a:gd name="T25" fmla="*/ 14 h 153"/>
                <a:gd name="T26" fmla="*/ 68 w 163"/>
                <a:gd name="T27" fmla="*/ 21 h 153"/>
                <a:gd name="T28" fmla="*/ 8 w 163"/>
                <a:gd name="T29" fmla="*/ 102 h 153"/>
                <a:gd name="T30" fmla="*/ 8 w 163"/>
                <a:gd name="T31" fmla="*/ 102 h 153"/>
                <a:gd name="T32" fmla="*/ 0 w 163"/>
                <a:gd name="T33" fmla="*/ 123 h 153"/>
                <a:gd name="T34" fmla="*/ 0 w 163"/>
                <a:gd name="T35" fmla="*/ 140 h 153"/>
                <a:gd name="T36" fmla="*/ 0 w 163"/>
                <a:gd name="T37" fmla="*/ 140 h 153"/>
                <a:gd name="T38" fmla="*/ 8 w 163"/>
                <a:gd name="T39" fmla="*/ 147 h 153"/>
                <a:gd name="T40" fmla="*/ 8 w 163"/>
                <a:gd name="T41" fmla="*/ 147 h 153"/>
                <a:gd name="T42" fmla="*/ 20 w 163"/>
                <a:gd name="T43" fmla="*/ 150 h 153"/>
                <a:gd name="T44" fmla="*/ 32 w 163"/>
                <a:gd name="T45" fmla="*/ 153 h 153"/>
                <a:gd name="T46" fmla="*/ 44 w 163"/>
                <a:gd name="T47" fmla="*/ 153 h 153"/>
                <a:gd name="T48" fmla="*/ 56 w 163"/>
                <a:gd name="T49" fmla="*/ 153 h 153"/>
                <a:gd name="T50" fmla="*/ 68 w 163"/>
                <a:gd name="T51" fmla="*/ 150 h 153"/>
                <a:gd name="T52" fmla="*/ 79 w 163"/>
                <a:gd name="T53" fmla="*/ 143 h 153"/>
                <a:gd name="T54" fmla="*/ 91 w 163"/>
                <a:gd name="T55" fmla="*/ 136 h 153"/>
                <a:gd name="T56" fmla="*/ 99 w 163"/>
                <a:gd name="T57" fmla="*/ 129 h 153"/>
                <a:gd name="T58" fmla="*/ 99 w 163"/>
                <a:gd name="T59" fmla="*/ 129 h 1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63"/>
                <a:gd name="T91" fmla="*/ 0 h 153"/>
                <a:gd name="T92" fmla="*/ 163 w 163"/>
                <a:gd name="T93" fmla="*/ 153 h 1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63" h="153">
                  <a:moveTo>
                    <a:pt x="99" y="129"/>
                  </a:moveTo>
                  <a:lnTo>
                    <a:pt x="155" y="48"/>
                  </a:lnTo>
                  <a:lnTo>
                    <a:pt x="163" y="34"/>
                  </a:lnTo>
                  <a:lnTo>
                    <a:pt x="163" y="17"/>
                  </a:lnTo>
                  <a:lnTo>
                    <a:pt x="151" y="10"/>
                  </a:lnTo>
                  <a:lnTo>
                    <a:pt x="127" y="0"/>
                  </a:lnTo>
                  <a:lnTo>
                    <a:pt x="103" y="0"/>
                  </a:lnTo>
                  <a:lnTo>
                    <a:pt x="95" y="4"/>
                  </a:lnTo>
                  <a:lnTo>
                    <a:pt x="83" y="7"/>
                  </a:lnTo>
                  <a:lnTo>
                    <a:pt x="75" y="14"/>
                  </a:lnTo>
                  <a:lnTo>
                    <a:pt x="68" y="21"/>
                  </a:lnTo>
                  <a:lnTo>
                    <a:pt x="8" y="102"/>
                  </a:lnTo>
                  <a:lnTo>
                    <a:pt x="0" y="123"/>
                  </a:lnTo>
                  <a:lnTo>
                    <a:pt x="0" y="140"/>
                  </a:lnTo>
                  <a:lnTo>
                    <a:pt x="8" y="147"/>
                  </a:lnTo>
                  <a:lnTo>
                    <a:pt x="20" y="150"/>
                  </a:lnTo>
                  <a:lnTo>
                    <a:pt x="32" y="153"/>
                  </a:lnTo>
                  <a:lnTo>
                    <a:pt x="44" y="153"/>
                  </a:lnTo>
                  <a:lnTo>
                    <a:pt x="56" y="153"/>
                  </a:lnTo>
                  <a:lnTo>
                    <a:pt x="68" y="150"/>
                  </a:lnTo>
                  <a:lnTo>
                    <a:pt x="79" y="143"/>
                  </a:lnTo>
                  <a:lnTo>
                    <a:pt x="91" y="136"/>
                  </a:lnTo>
                  <a:lnTo>
                    <a:pt x="99" y="129"/>
                  </a:lnTo>
                  <a:close/>
                </a:path>
              </a:pathLst>
            </a:custGeom>
            <a:solidFill>
              <a:srgbClr val="EB889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2" name="Freeform 30"/>
            <p:cNvSpPr>
              <a:spLocks/>
            </p:cNvSpPr>
            <p:nvPr/>
          </p:nvSpPr>
          <p:spPr bwMode="auto">
            <a:xfrm>
              <a:off x="5006" y="1153"/>
              <a:ext cx="178" cy="214"/>
            </a:xfrm>
            <a:custGeom>
              <a:avLst/>
              <a:gdLst>
                <a:gd name="T0" fmla="*/ 139 w 178"/>
                <a:gd name="T1" fmla="*/ 0 h 214"/>
                <a:gd name="T2" fmla="*/ 0 w 178"/>
                <a:gd name="T3" fmla="*/ 194 h 214"/>
                <a:gd name="T4" fmla="*/ 39 w 178"/>
                <a:gd name="T5" fmla="*/ 214 h 214"/>
                <a:gd name="T6" fmla="*/ 178 w 178"/>
                <a:gd name="T7" fmla="*/ 23 h 214"/>
                <a:gd name="T8" fmla="*/ 139 w 178"/>
                <a:gd name="T9" fmla="*/ 0 h 2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"/>
                <a:gd name="T16" fmla="*/ 0 h 214"/>
                <a:gd name="T17" fmla="*/ 178 w 178"/>
                <a:gd name="T18" fmla="*/ 214 h 2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" h="214">
                  <a:moveTo>
                    <a:pt x="139" y="0"/>
                  </a:moveTo>
                  <a:lnTo>
                    <a:pt x="0" y="194"/>
                  </a:lnTo>
                  <a:lnTo>
                    <a:pt x="39" y="214"/>
                  </a:lnTo>
                  <a:lnTo>
                    <a:pt x="178" y="23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3" name="Freeform 31"/>
            <p:cNvSpPr>
              <a:spLocks/>
            </p:cNvSpPr>
            <p:nvPr/>
          </p:nvSpPr>
          <p:spPr bwMode="auto">
            <a:xfrm>
              <a:off x="5045" y="1176"/>
              <a:ext cx="219" cy="235"/>
            </a:xfrm>
            <a:custGeom>
              <a:avLst/>
              <a:gdLst>
                <a:gd name="T0" fmla="*/ 219 w 219"/>
                <a:gd name="T1" fmla="*/ 41 h 235"/>
                <a:gd name="T2" fmla="*/ 139 w 219"/>
                <a:gd name="T3" fmla="*/ 0 h 235"/>
                <a:gd name="T4" fmla="*/ 0 w 219"/>
                <a:gd name="T5" fmla="*/ 191 h 235"/>
                <a:gd name="T6" fmla="*/ 80 w 219"/>
                <a:gd name="T7" fmla="*/ 235 h 235"/>
                <a:gd name="T8" fmla="*/ 219 w 219"/>
                <a:gd name="T9" fmla="*/ 41 h 2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9"/>
                <a:gd name="T16" fmla="*/ 0 h 235"/>
                <a:gd name="T17" fmla="*/ 219 w 219"/>
                <a:gd name="T18" fmla="*/ 235 h 2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9" h="235">
                  <a:moveTo>
                    <a:pt x="219" y="41"/>
                  </a:moveTo>
                  <a:lnTo>
                    <a:pt x="139" y="0"/>
                  </a:lnTo>
                  <a:lnTo>
                    <a:pt x="0" y="191"/>
                  </a:lnTo>
                  <a:lnTo>
                    <a:pt x="80" y="235"/>
                  </a:lnTo>
                  <a:lnTo>
                    <a:pt x="219" y="41"/>
                  </a:lnTo>
                  <a:close/>
                </a:path>
              </a:pathLst>
            </a:custGeom>
            <a:solidFill>
              <a:srgbClr val="C7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4" name="Freeform 32"/>
            <p:cNvSpPr>
              <a:spLocks/>
            </p:cNvSpPr>
            <p:nvPr/>
          </p:nvSpPr>
          <p:spPr bwMode="auto">
            <a:xfrm>
              <a:off x="5097" y="1176"/>
              <a:ext cx="71" cy="58"/>
            </a:xfrm>
            <a:custGeom>
              <a:avLst/>
              <a:gdLst>
                <a:gd name="T0" fmla="*/ 28 w 71"/>
                <a:gd name="T1" fmla="*/ 0 h 58"/>
                <a:gd name="T2" fmla="*/ 0 w 71"/>
                <a:gd name="T3" fmla="*/ 34 h 58"/>
                <a:gd name="T4" fmla="*/ 44 w 71"/>
                <a:gd name="T5" fmla="*/ 58 h 58"/>
                <a:gd name="T6" fmla="*/ 71 w 71"/>
                <a:gd name="T7" fmla="*/ 24 h 58"/>
                <a:gd name="T8" fmla="*/ 28 w 71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58"/>
                <a:gd name="T17" fmla="*/ 71 w 71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58">
                  <a:moveTo>
                    <a:pt x="28" y="0"/>
                  </a:moveTo>
                  <a:lnTo>
                    <a:pt x="0" y="34"/>
                  </a:lnTo>
                  <a:lnTo>
                    <a:pt x="44" y="58"/>
                  </a:lnTo>
                  <a:lnTo>
                    <a:pt x="71" y="2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5" name="Freeform 33"/>
            <p:cNvSpPr>
              <a:spLocks/>
            </p:cNvSpPr>
            <p:nvPr/>
          </p:nvSpPr>
          <p:spPr bwMode="auto">
            <a:xfrm>
              <a:off x="5141" y="1200"/>
              <a:ext cx="111" cy="79"/>
            </a:xfrm>
            <a:custGeom>
              <a:avLst/>
              <a:gdLst>
                <a:gd name="T0" fmla="*/ 111 w 111"/>
                <a:gd name="T1" fmla="*/ 44 h 79"/>
                <a:gd name="T2" fmla="*/ 27 w 111"/>
                <a:gd name="T3" fmla="*/ 0 h 79"/>
                <a:gd name="T4" fmla="*/ 0 w 111"/>
                <a:gd name="T5" fmla="*/ 34 h 79"/>
                <a:gd name="T6" fmla="*/ 83 w 111"/>
                <a:gd name="T7" fmla="*/ 79 h 79"/>
                <a:gd name="T8" fmla="*/ 111 w 111"/>
                <a:gd name="T9" fmla="*/ 44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79"/>
                <a:gd name="T17" fmla="*/ 111 w 111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79">
                  <a:moveTo>
                    <a:pt x="111" y="44"/>
                  </a:moveTo>
                  <a:lnTo>
                    <a:pt x="27" y="0"/>
                  </a:lnTo>
                  <a:lnTo>
                    <a:pt x="0" y="34"/>
                  </a:lnTo>
                  <a:lnTo>
                    <a:pt x="83" y="79"/>
                  </a:lnTo>
                  <a:lnTo>
                    <a:pt x="111" y="44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6" name="Freeform 34"/>
            <p:cNvSpPr>
              <a:spLocks/>
            </p:cNvSpPr>
            <p:nvPr/>
          </p:nvSpPr>
          <p:spPr bwMode="auto">
            <a:xfrm>
              <a:off x="5049" y="1244"/>
              <a:ext cx="72" cy="58"/>
            </a:xfrm>
            <a:custGeom>
              <a:avLst/>
              <a:gdLst>
                <a:gd name="T0" fmla="*/ 28 w 72"/>
                <a:gd name="T1" fmla="*/ 0 h 58"/>
                <a:gd name="T2" fmla="*/ 0 w 72"/>
                <a:gd name="T3" fmla="*/ 35 h 58"/>
                <a:gd name="T4" fmla="*/ 44 w 72"/>
                <a:gd name="T5" fmla="*/ 58 h 58"/>
                <a:gd name="T6" fmla="*/ 72 w 72"/>
                <a:gd name="T7" fmla="*/ 21 h 58"/>
                <a:gd name="T8" fmla="*/ 28 w 72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58"/>
                <a:gd name="T17" fmla="*/ 72 w 72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58">
                  <a:moveTo>
                    <a:pt x="28" y="0"/>
                  </a:moveTo>
                  <a:lnTo>
                    <a:pt x="0" y="35"/>
                  </a:lnTo>
                  <a:lnTo>
                    <a:pt x="44" y="58"/>
                  </a:lnTo>
                  <a:lnTo>
                    <a:pt x="72" y="2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7" name="Freeform 35"/>
            <p:cNvSpPr>
              <a:spLocks/>
            </p:cNvSpPr>
            <p:nvPr/>
          </p:nvSpPr>
          <p:spPr bwMode="auto">
            <a:xfrm>
              <a:off x="5093" y="1265"/>
              <a:ext cx="111" cy="82"/>
            </a:xfrm>
            <a:custGeom>
              <a:avLst/>
              <a:gdLst>
                <a:gd name="T0" fmla="*/ 111 w 111"/>
                <a:gd name="T1" fmla="*/ 44 h 82"/>
                <a:gd name="T2" fmla="*/ 28 w 111"/>
                <a:gd name="T3" fmla="*/ 0 h 82"/>
                <a:gd name="T4" fmla="*/ 0 w 111"/>
                <a:gd name="T5" fmla="*/ 37 h 82"/>
                <a:gd name="T6" fmla="*/ 83 w 111"/>
                <a:gd name="T7" fmla="*/ 82 h 82"/>
                <a:gd name="T8" fmla="*/ 111 w 111"/>
                <a:gd name="T9" fmla="*/ 44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82"/>
                <a:gd name="T17" fmla="*/ 111 w 111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82">
                  <a:moveTo>
                    <a:pt x="111" y="44"/>
                  </a:moveTo>
                  <a:lnTo>
                    <a:pt x="28" y="0"/>
                  </a:lnTo>
                  <a:lnTo>
                    <a:pt x="0" y="37"/>
                  </a:lnTo>
                  <a:lnTo>
                    <a:pt x="83" y="82"/>
                  </a:lnTo>
                  <a:lnTo>
                    <a:pt x="111" y="44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100" name="Picture 8" descr="Рисунок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84213" y="0"/>
            <a:ext cx="78486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29"/>
          <p:cNvSpPr txBox="1">
            <a:spLocks noChangeArrowheads="1"/>
          </p:cNvSpPr>
          <p:nvPr/>
        </p:nvSpPr>
        <p:spPr bwMode="auto">
          <a:xfrm rot="-2762498">
            <a:off x="2872582" y="3332956"/>
            <a:ext cx="3897312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ko-KR" sz="3500">
                <a:solidFill>
                  <a:schemeClr val="bg1"/>
                </a:solidFill>
              </a:rPr>
              <a:t> </a:t>
            </a:r>
            <a:endParaRPr lang="ru-RU" sz="350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95535" y="524936"/>
            <a:ext cx="842493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kk-KZ" sz="4000" b="1" i="1" dirty="0" smtClean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Сабақтың </a:t>
            </a:r>
            <a:r>
              <a:rPr lang="kk-KZ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жүрісі: </a:t>
            </a:r>
          </a:p>
          <a:p>
            <a:pPr>
              <a:defRPr/>
            </a:pPr>
            <a:r>
              <a:rPr lang="kk-KZ" sz="4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І. Ұйымдастыру кезеңі</a:t>
            </a:r>
          </a:p>
          <a:p>
            <a:pPr>
              <a:defRPr/>
            </a:pPr>
            <a:r>
              <a:rPr lang="kk-KZ" sz="4000" b="1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ІІ. Үй тапсырмасын сұрау</a:t>
            </a:r>
          </a:p>
          <a:p>
            <a:pPr>
              <a:defRPr/>
            </a:pPr>
            <a:r>
              <a:rPr lang="kk-KZ" sz="40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ІІІ. Жаңа сабақты түсіндіру</a:t>
            </a:r>
          </a:p>
          <a:p>
            <a:pPr>
              <a:defRPr/>
            </a:pPr>
            <a:r>
              <a:rPr lang="en-US" sz="4000" b="1" i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kk-KZ" sz="4000" b="1" i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Бекіту</a:t>
            </a:r>
          </a:p>
          <a:p>
            <a:pPr>
              <a:defRPr/>
            </a:pPr>
            <a:r>
              <a:rPr lang="en-US" sz="4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kk-KZ" sz="4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Қортынды</a:t>
            </a:r>
          </a:p>
          <a:p>
            <a:pPr>
              <a:defRPr/>
            </a:pPr>
            <a:r>
              <a:rPr lang="en-US" sz="4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VI. </a:t>
            </a:r>
            <a:r>
              <a:rPr lang="kk-KZ" sz="4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Бағалау</a:t>
            </a:r>
          </a:p>
          <a:p>
            <a:pPr>
              <a:defRPr/>
            </a:pP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VII. </a:t>
            </a:r>
            <a:r>
              <a:rPr lang="kk-KZ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Үйге тапсырма беру</a:t>
            </a:r>
          </a:p>
          <a:p>
            <a:pPr>
              <a:defRPr/>
            </a:pPr>
            <a:endParaRPr lang="ru-RU" sz="4000" b="1" i="1" dirty="0">
              <a:solidFill>
                <a:srgbClr val="FFFF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19426262">
            <a:off x="4093416" y="2647425"/>
            <a:ext cx="1908086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 smtClean="0">
                <a:solidFill>
                  <a:srgbClr val="0000FF"/>
                </a:solidFill>
              </a:rPr>
              <a:t>HEALTH </a:t>
            </a:r>
          </a:p>
          <a:p>
            <a:pPr>
              <a:defRPr/>
            </a:pPr>
            <a:r>
              <a:rPr lang="en-US" sz="4000" dirty="0" smtClean="0">
                <a:solidFill>
                  <a:srgbClr val="0000FF"/>
                </a:solidFill>
              </a:rPr>
              <a:t>HABITS</a:t>
            </a:r>
            <a:endParaRPr lang="ru-RU" sz="4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300" name="Picture 4" descr="1245501867_fon_ro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510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20302791">
            <a:off x="679115" y="1820372"/>
            <a:ext cx="64087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Үйге тапсырма</a:t>
            </a:r>
            <a:r>
              <a:rPr lang="kk-KZ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kk-KZ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Мазмұнды тапсырма:</a:t>
            </a:r>
            <a:br>
              <a:rPr lang="kk-K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10-сынып оқулығынан 1. 6. 2. тақырыпты оқу, конспектілеу.</a:t>
            </a:r>
            <a:br>
              <a:rPr lang="kk-K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Ерекше тапсырма:</a:t>
            </a:r>
            <a:br>
              <a:rPr lang="kk-K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Алдағ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келе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жатқан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наурыз Халықаралық арулар мерекесіне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слайд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жасап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келу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Обои\29.gifцв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-26988"/>
            <a:ext cx="9324975" cy="6892926"/>
            <a:chOff x="0" y="-17"/>
            <a:chExt cx="5783" cy="434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22535" name="Picture 6" descr="пгшлпгш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36" name="Picture 7" descr="пгшлпгш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37" name="Picture 8" descr="пгшлпгш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2534" name="Picture 9" descr="пгшлпгш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Заголовок 1"/>
          <p:cNvSpPr txBox="1">
            <a:spLocks/>
          </p:cNvSpPr>
          <p:nvPr/>
        </p:nvSpPr>
        <p:spPr>
          <a:xfrm rot="20129797">
            <a:off x="-360523" y="1657478"/>
            <a:ext cx="9526458" cy="2928937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kk-KZ" sz="8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Назар аударғандарыңызға көп рахмет!</a:t>
            </a:r>
            <a:endParaRPr lang="ru-RU" sz="8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19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99592" y="78667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Өткенді </a:t>
            </a:r>
            <a:r>
              <a:rPr lang="kk-KZ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қайталау</a:t>
            </a:r>
            <a:endParaRPr lang="kk-KZ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268760"/>
            <a:ext cx="7992888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/>
            </a:pPr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Формулалар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редакторы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kk-KZ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Equation Editor</a:t>
            </a:r>
            <a:endParaRPr lang="ru-RU" sz="32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/>
            </a:pPr>
            <a:r>
              <a:rPr lang="kk-KZ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Формулалар редакторын іске </a:t>
            </a:r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қосу 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dirty="0">
                <a:latin typeface="Times New Roman" pitchFamily="18" charset="0"/>
                <a:cs typeface="Times New Roman" pitchFamily="18" charset="0"/>
              </a:rPr>
            </a:br>
            <a:r>
              <a:rPr lang="kk-KZ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Енгізу обьект Microsoft Equation (Вставка Обьект Microsoft </a:t>
            </a:r>
            <a:r>
              <a:rPr lang="kk-KZ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Equation)</a:t>
            </a:r>
            <a:endParaRPr lang="kk-KZ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/>
            </a:pPr>
            <a:r>
              <a:rPr lang="kk-KZ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Microsoft </a:t>
            </a:r>
            <a:r>
              <a:rPr lang="kk-KZ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word Folder </a:t>
            </a:r>
            <a:r>
              <a:rPr lang="kk-KZ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бумасын не үшін қолданамыз?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kk-KZ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Енгізілетін </a:t>
            </a:r>
            <a:r>
              <a:rPr lang="kk-KZ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обьектілер тізімінде </a:t>
            </a:r>
            <a:r>
              <a:rPr lang="kk-KZ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формулалар </a:t>
            </a:r>
            <a:r>
              <a:rPr lang="kk-KZ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редакторы жоқ болса</a:t>
            </a:r>
            <a:endParaRPr lang="en-US" sz="3200" b="1" i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0" y="0"/>
            <a:ext cx="539750" cy="6858000"/>
            <a:chOff x="444" y="1161"/>
            <a:chExt cx="265" cy="3445"/>
          </a:xfrm>
        </p:grpSpPr>
        <p:sp>
          <p:nvSpPr>
            <p:cNvPr id="6" name="Freeform 28"/>
            <p:cNvSpPr>
              <a:spLocks/>
            </p:cNvSpPr>
            <p:nvPr/>
          </p:nvSpPr>
          <p:spPr bwMode="auto">
            <a:xfrm rot="-5400000">
              <a:off x="553" y="1866"/>
              <a:ext cx="182" cy="131"/>
            </a:xfrm>
            <a:custGeom>
              <a:avLst/>
              <a:gdLst>
                <a:gd name="T0" fmla="*/ 1 w 316"/>
                <a:gd name="T1" fmla="*/ 0 h 264"/>
                <a:gd name="T2" fmla="*/ 1 w 316"/>
                <a:gd name="T3" fmla="*/ 0 h 264"/>
                <a:gd name="T4" fmla="*/ 1 w 316"/>
                <a:gd name="T5" fmla="*/ 0 h 264"/>
                <a:gd name="T6" fmla="*/ 1 w 316"/>
                <a:gd name="T7" fmla="*/ 0 h 264"/>
                <a:gd name="T8" fmla="*/ 1 w 316"/>
                <a:gd name="T9" fmla="*/ 0 h 264"/>
                <a:gd name="T10" fmla="*/ 1 w 316"/>
                <a:gd name="T11" fmla="*/ 0 h 264"/>
                <a:gd name="T12" fmla="*/ 1 w 316"/>
                <a:gd name="T13" fmla="*/ 0 h 264"/>
                <a:gd name="T14" fmla="*/ 1 w 316"/>
                <a:gd name="T15" fmla="*/ 0 h 264"/>
                <a:gd name="T16" fmla="*/ 1 w 316"/>
                <a:gd name="T17" fmla="*/ 0 h 264"/>
                <a:gd name="T18" fmla="*/ 0 w 316"/>
                <a:gd name="T19" fmla="*/ 0 h 264"/>
                <a:gd name="T20" fmla="*/ 1 w 316"/>
                <a:gd name="T21" fmla="*/ 0 h 264"/>
                <a:gd name="T22" fmla="*/ 1 w 316"/>
                <a:gd name="T23" fmla="*/ 0 h 264"/>
                <a:gd name="T24" fmla="*/ 1 w 316"/>
                <a:gd name="T25" fmla="*/ 0 h 264"/>
                <a:gd name="T26" fmla="*/ 1 w 316"/>
                <a:gd name="T27" fmla="*/ 0 h 264"/>
                <a:gd name="T28" fmla="*/ 1 w 316"/>
                <a:gd name="T29" fmla="*/ 0 h 264"/>
                <a:gd name="T30" fmla="*/ 1 w 316"/>
                <a:gd name="T31" fmla="*/ 0 h 264"/>
                <a:gd name="T32" fmla="*/ 1 w 316"/>
                <a:gd name="T33" fmla="*/ 0 h 264"/>
                <a:gd name="T34" fmla="*/ 1 w 316"/>
                <a:gd name="T35" fmla="*/ 0 h 264"/>
                <a:gd name="T36" fmla="*/ 1 w 316"/>
                <a:gd name="T37" fmla="*/ 0 h 264"/>
                <a:gd name="T38" fmla="*/ 1 w 316"/>
                <a:gd name="T39" fmla="*/ 0 h 264"/>
                <a:gd name="T40" fmla="*/ 1 w 316"/>
                <a:gd name="T41" fmla="*/ 0 h 264"/>
                <a:gd name="T42" fmla="*/ 1 w 316"/>
                <a:gd name="T43" fmla="*/ 0 h 264"/>
                <a:gd name="T44" fmla="*/ 1 w 316"/>
                <a:gd name="T45" fmla="*/ 0 h 264"/>
                <a:gd name="T46" fmla="*/ 1 w 316"/>
                <a:gd name="T47" fmla="*/ 0 h 264"/>
                <a:gd name="T48" fmla="*/ 1 w 316"/>
                <a:gd name="T49" fmla="*/ 0 h 264"/>
                <a:gd name="T50" fmla="*/ 1 w 316"/>
                <a:gd name="T51" fmla="*/ 0 h 264"/>
                <a:gd name="T52" fmla="*/ 1 w 316"/>
                <a:gd name="T53" fmla="*/ 0 h 264"/>
                <a:gd name="T54" fmla="*/ 1 w 316"/>
                <a:gd name="T55" fmla="*/ 0 h 264"/>
                <a:gd name="T56" fmla="*/ 1 w 316"/>
                <a:gd name="T57" fmla="*/ 0 h 264"/>
                <a:gd name="T58" fmla="*/ 1 w 316"/>
                <a:gd name="T59" fmla="*/ 0 h 264"/>
                <a:gd name="T60" fmla="*/ 1 w 316"/>
                <a:gd name="T61" fmla="*/ 0 h 264"/>
                <a:gd name="T62" fmla="*/ 1 w 316"/>
                <a:gd name="T63" fmla="*/ 0 h 264"/>
                <a:gd name="T64" fmla="*/ 1 w 316"/>
                <a:gd name="T65" fmla="*/ 0 h 264"/>
                <a:gd name="T66" fmla="*/ 1 w 316"/>
                <a:gd name="T67" fmla="*/ 0 h 264"/>
                <a:gd name="T68" fmla="*/ 1 w 316"/>
                <a:gd name="T69" fmla="*/ 0 h 264"/>
                <a:gd name="T70" fmla="*/ 1 w 316"/>
                <a:gd name="T71" fmla="*/ 0 h 264"/>
                <a:gd name="T72" fmla="*/ 1 w 316"/>
                <a:gd name="T73" fmla="*/ 0 h 264"/>
                <a:gd name="T74" fmla="*/ 1 w 316"/>
                <a:gd name="T75" fmla="*/ 0 h 264"/>
                <a:gd name="T76" fmla="*/ 1 w 316"/>
                <a:gd name="T77" fmla="*/ 0 h 264"/>
                <a:gd name="T78" fmla="*/ 1 w 316"/>
                <a:gd name="T79" fmla="*/ 0 h 264"/>
                <a:gd name="T80" fmla="*/ 1 w 316"/>
                <a:gd name="T81" fmla="*/ 0 h 264"/>
                <a:gd name="T82" fmla="*/ 1 w 316"/>
                <a:gd name="T83" fmla="*/ 0 h 264"/>
                <a:gd name="T84" fmla="*/ 1 w 316"/>
                <a:gd name="T85" fmla="*/ 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62"/>
                  </a:moveTo>
                  <a:lnTo>
                    <a:pt x="316" y="51"/>
                  </a:lnTo>
                  <a:lnTo>
                    <a:pt x="279" y="0"/>
                  </a:lnTo>
                  <a:lnTo>
                    <a:pt x="152" y="0"/>
                  </a:lnTo>
                  <a:lnTo>
                    <a:pt x="150" y="4"/>
                  </a:lnTo>
                  <a:lnTo>
                    <a:pt x="146" y="7"/>
                  </a:lnTo>
                  <a:lnTo>
                    <a:pt x="143" y="11"/>
                  </a:lnTo>
                  <a:lnTo>
                    <a:pt x="136" y="16"/>
                  </a:lnTo>
                  <a:lnTo>
                    <a:pt x="114" y="33"/>
                  </a:lnTo>
                  <a:lnTo>
                    <a:pt x="96" y="46"/>
                  </a:lnTo>
                  <a:lnTo>
                    <a:pt x="79" y="55"/>
                  </a:lnTo>
                  <a:lnTo>
                    <a:pt x="67" y="60"/>
                  </a:lnTo>
                  <a:lnTo>
                    <a:pt x="57" y="62"/>
                  </a:lnTo>
                  <a:lnTo>
                    <a:pt x="50" y="62"/>
                  </a:lnTo>
                  <a:lnTo>
                    <a:pt x="45" y="60"/>
                  </a:lnTo>
                  <a:lnTo>
                    <a:pt x="41" y="55"/>
                  </a:lnTo>
                  <a:lnTo>
                    <a:pt x="39" y="49"/>
                  </a:lnTo>
                  <a:lnTo>
                    <a:pt x="38" y="44"/>
                  </a:lnTo>
                  <a:lnTo>
                    <a:pt x="39" y="36"/>
                  </a:lnTo>
                  <a:lnTo>
                    <a:pt x="43" y="31"/>
                  </a:lnTo>
                  <a:lnTo>
                    <a:pt x="45" y="24"/>
                  </a:lnTo>
                  <a:lnTo>
                    <a:pt x="50" y="18"/>
                  </a:lnTo>
                  <a:lnTo>
                    <a:pt x="53" y="15"/>
                  </a:lnTo>
                  <a:lnTo>
                    <a:pt x="58" y="13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17" y="0"/>
                  </a:lnTo>
                  <a:lnTo>
                    <a:pt x="10" y="11"/>
                  </a:lnTo>
                  <a:lnTo>
                    <a:pt x="3" y="24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2" y="69"/>
                  </a:lnTo>
                  <a:lnTo>
                    <a:pt x="5" y="80"/>
                  </a:lnTo>
                  <a:lnTo>
                    <a:pt x="8" y="93"/>
                  </a:lnTo>
                  <a:lnTo>
                    <a:pt x="17" y="104"/>
                  </a:lnTo>
                  <a:lnTo>
                    <a:pt x="26" y="113"/>
                  </a:lnTo>
                  <a:lnTo>
                    <a:pt x="34" y="118"/>
                  </a:lnTo>
                  <a:lnTo>
                    <a:pt x="43" y="122"/>
                  </a:lnTo>
                  <a:lnTo>
                    <a:pt x="52" y="124"/>
                  </a:lnTo>
                  <a:lnTo>
                    <a:pt x="65" y="122"/>
                  </a:lnTo>
                  <a:lnTo>
                    <a:pt x="79" y="116"/>
                  </a:lnTo>
                  <a:lnTo>
                    <a:pt x="93" y="107"/>
                  </a:lnTo>
                  <a:lnTo>
                    <a:pt x="108" y="96"/>
                  </a:lnTo>
                  <a:lnTo>
                    <a:pt x="124" y="86"/>
                  </a:lnTo>
                  <a:lnTo>
                    <a:pt x="127" y="80"/>
                  </a:lnTo>
                  <a:lnTo>
                    <a:pt x="134" y="76"/>
                  </a:lnTo>
                  <a:lnTo>
                    <a:pt x="146" y="66"/>
                  </a:lnTo>
                  <a:lnTo>
                    <a:pt x="160" y="58"/>
                  </a:lnTo>
                  <a:lnTo>
                    <a:pt x="172" y="51"/>
                  </a:lnTo>
                  <a:lnTo>
                    <a:pt x="184" y="47"/>
                  </a:lnTo>
                  <a:lnTo>
                    <a:pt x="196" y="46"/>
                  </a:lnTo>
                  <a:lnTo>
                    <a:pt x="209" y="44"/>
                  </a:lnTo>
                  <a:lnTo>
                    <a:pt x="221" y="46"/>
                  </a:lnTo>
                  <a:lnTo>
                    <a:pt x="231" y="47"/>
                  </a:lnTo>
                  <a:lnTo>
                    <a:pt x="240" y="51"/>
                  </a:lnTo>
                  <a:lnTo>
                    <a:pt x="250" y="58"/>
                  </a:lnTo>
                  <a:lnTo>
                    <a:pt x="257" y="66"/>
                  </a:lnTo>
                  <a:lnTo>
                    <a:pt x="264" y="73"/>
                  </a:lnTo>
                  <a:lnTo>
                    <a:pt x="269" y="84"/>
                  </a:lnTo>
                  <a:lnTo>
                    <a:pt x="272" y="96"/>
                  </a:lnTo>
                  <a:lnTo>
                    <a:pt x="274" y="109"/>
                  </a:lnTo>
                  <a:lnTo>
                    <a:pt x="274" y="124"/>
                  </a:lnTo>
                  <a:lnTo>
                    <a:pt x="274" y="147"/>
                  </a:lnTo>
                  <a:lnTo>
                    <a:pt x="267" y="162"/>
                  </a:lnTo>
                  <a:lnTo>
                    <a:pt x="260" y="173"/>
                  </a:lnTo>
                  <a:lnTo>
                    <a:pt x="250" y="184"/>
                  </a:lnTo>
                  <a:lnTo>
                    <a:pt x="238" y="191"/>
                  </a:lnTo>
                  <a:lnTo>
                    <a:pt x="228" y="197"/>
                  </a:lnTo>
                  <a:lnTo>
                    <a:pt x="215" y="200"/>
                  </a:lnTo>
                  <a:lnTo>
                    <a:pt x="205" y="200"/>
                  </a:lnTo>
                  <a:lnTo>
                    <a:pt x="195" y="200"/>
                  </a:lnTo>
                  <a:lnTo>
                    <a:pt x="184" y="197"/>
                  </a:lnTo>
                  <a:lnTo>
                    <a:pt x="174" y="191"/>
                  </a:lnTo>
                  <a:lnTo>
                    <a:pt x="164" y="184"/>
                  </a:lnTo>
                  <a:lnTo>
                    <a:pt x="153" y="175"/>
                  </a:lnTo>
                  <a:lnTo>
                    <a:pt x="148" y="158"/>
                  </a:lnTo>
                  <a:lnTo>
                    <a:pt x="148" y="142"/>
                  </a:lnTo>
                  <a:lnTo>
                    <a:pt x="152" y="129"/>
                  </a:lnTo>
                  <a:lnTo>
                    <a:pt x="153" y="118"/>
                  </a:lnTo>
                  <a:lnTo>
                    <a:pt x="157" y="109"/>
                  </a:lnTo>
                  <a:lnTo>
                    <a:pt x="155" y="106"/>
                  </a:lnTo>
                  <a:lnTo>
                    <a:pt x="153" y="102"/>
                  </a:lnTo>
                  <a:lnTo>
                    <a:pt x="152" y="100"/>
                  </a:lnTo>
                  <a:lnTo>
                    <a:pt x="148" y="98"/>
                  </a:lnTo>
                  <a:lnTo>
                    <a:pt x="143" y="98"/>
                  </a:lnTo>
                  <a:lnTo>
                    <a:pt x="136" y="100"/>
                  </a:lnTo>
                  <a:lnTo>
                    <a:pt x="129" y="104"/>
                  </a:lnTo>
                  <a:lnTo>
                    <a:pt x="124" y="107"/>
                  </a:lnTo>
                  <a:lnTo>
                    <a:pt x="121" y="113"/>
                  </a:lnTo>
                  <a:lnTo>
                    <a:pt x="110" y="127"/>
                  </a:lnTo>
                  <a:lnTo>
                    <a:pt x="105" y="144"/>
                  </a:lnTo>
                  <a:lnTo>
                    <a:pt x="98" y="160"/>
                  </a:lnTo>
                  <a:lnTo>
                    <a:pt x="91" y="178"/>
                  </a:lnTo>
                  <a:lnTo>
                    <a:pt x="83" y="178"/>
                  </a:lnTo>
                  <a:lnTo>
                    <a:pt x="76" y="180"/>
                  </a:lnTo>
                  <a:lnTo>
                    <a:pt x="62" y="182"/>
                  </a:lnTo>
                  <a:lnTo>
                    <a:pt x="43" y="189"/>
                  </a:lnTo>
                  <a:lnTo>
                    <a:pt x="27" y="204"/>
                  </a:lnTo>
                  <a:lnTo>
                    <a:pt x="15" y="220"/>
                  </a:lnTo>
                  <a:lnTo>
                    <a:pt x="10" y="229"/>
                  </a:lnTo>
                  <a:lnTo>
                    <a:pt x="5" y="244"/>
                  </a:lnTo>
                  <a:lnTo>
                    <a:pt x="3" y="249"/>
                  </a:lnTo>
                  <a:lnTo>
                    <a:pt x="3" y="255"/>
                  </a:lnTo>
                  <a:lnTo>
                    <a:pt x="3" y="257"/>
                  </a:lnTo>
                  <a:lnTo>
                    <a:pt x="5" y="258"/>
                  </a:lnTo>
                  <a:lnTo>
                    <a:pt x="7" y="258"/>
                  </a:lnTo>
                  <a:lnTo>
                    <a:pt x="8" y="258"/>
                  </a:lnTo>
                  <a:lnTo>
                    <a:pt x="17" y="255"/>
                  </a:lnTo>
                  <a:lnTo>
                    <a:pt x="22" y="249"/>
                  </a:lnTo>
                  <a:lnTo>
                    <a:pt x="31" y="248"/>
                  </a:lnTo>
                  <a:lnTo>
                    <a:pt x="38" y="248"/>
                  </a:lnTo>
                  <a:lnTo>
                    <a:pt x="48" y="242"/>
                  </a:lnTo>
                  <a:lnTo>
                    <a:pt x="60" y="240"/>
                  </a:lnTo>
                  <a:lnTo>
                    <a:pt x="71" y="240"/>
                  </a:lnTo>
                  <a:lnTo>
                    <a:pt x="81" y="238"/>
                  </a:lnTo>
                  <a:lnTo>
                    <a:pt x="98" y="242"/>
                  </a:lnTo>
                  <a:lnTo>
                    <a:pt x="115" y="244"/>
                  </a:lnTo>
                  <a:lnTo>
                    <a:pt x="134" y="248"/>
                  </a:lnTo>
                  <a:lnTo>
                    <a:pt x="152" y="255"/>
                  </a:lnTo>
                  <a:lnTo>
                    <a:pt x="160" y="258"/>
                  </a:lnTo>
                  <a:lnTo>
                    <a:pt x="171" y="262"/>
                  </a:lnTo>
                  <a:lnTo>
                    <a:pt x="181" y="264"/>
                  </a:lnTo>
                  <a:lnTo>
                    <a:pt x="190" y="264"/>
                  </a:lnTo>
                  <a:lnTo>
                    <a:pt x="210" y="264"/>
                  </a:lnTo>
                  <a:lnTo>
                    <a:pt x="231" y="260"/>
                  </a:lnTo>
                  <a:lnTo>
                    <a:pt x="266" y="249"/>
                  </a:lnTo>
                  <a:lnTo>
                    <a:pt x="291" y="242"/>
                  </a:lnTo>
                  <a:lnTo>
                    <a:pt x="303" y="249"/>
                  </a:lnTo>
                  <a:lnTo>
                    <a:pt x="316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7" name="Freeform 29"/>
            <p:cNvSpPr>
              <a:spLocks/>
            </p:cNvSpPr>
            <p:nvPr/>
          </p:nvSpPr>
          <p:spPr bwMode="auto">
            <a:xfrm rot="-5400000">
              <a:off x="421" y="1866"/>
              <a:ext cx="182" cy="132"/>
            </a:xfrm>
            <a:custGeom>
              <a:avLst/>
              <a:gdLst>
                <a:gd name="T0" fmla="*/ 1 w 316"/>
                <a:gd name="T1" fmla="*/ 1 h 264"/>
                <a:gd name="T2" fmla="*/ 1 w 316"/>
                <a:gd name="T3" fmla="*/ 1 h 264"/>
                <a:gd name="T4" fmla="*/ 1 w 316"/>
                <a:gd name="T5" fmla="*/ 1 h 264"/>
                <a:gd name="T6" fmla="*/ 1 w 316"/>
                <a:gd name="T7" fmla="*/ 1 h 264"/>
                <a:gd name="T8" fmla="*/ 1 w 316"/>
                <a:gd name="T9" fmla="*/ 1 h 264"/>
                <a:gd name="T10" fmla="*/ 1 w 316"/>
                <a:gd name="T11" fmla="*/ 1 h 264"/>
                <a:gd name="T12" fmla="*/ 1 w 316"/>
                <a:gd name="T13" fmla="*/ 1 h 264"/>
                <a:gd name="T14" fmla="*/ 1 w 316"/>
                <a:gd name="T15" fmla="*/ 1 h 264"/>
                <a:gd name="T16" fmla="*/ 1 w 316"/>
                <a:gd name="T17" fmla="*/ 1 h 264"/>
                <a:gd name="T18" fmla="*/ 0 w 316"/>
                <a:gd name="T19" fmla="*/ 1 h 264"/>
                <a:gd name="T20" fmla="*/ 1 w 316"/>
                <a:gd name="T21" fmla="*/ 1 h 264"/>
                <a:gd name="T22" fmla="*/ 1 w 316"/>
                <a:gd name="T23" fmla="*/ 1 h 264"/>
                <a:gd name="T24" fmla="*/ 1 w 316"/>
                <a:gd name="T25" fmla="*/ 1 h 264"/>
                <a:gd name="T26" fmla="*/ 1 w 316"/>
                <a:gd name="T27" fmla="*/ 1 h 264"/>
                <a:gd name="T28" fmla="*/ 1 w 316"/>
                <a:gd name="T29" fmla="*/ 1 h 264"/>
                <a:gd name="T30" fmla="*/ 1 w 316"/>
                <a:gd name="T31" fmla="*/ 1 h 264"/>
                <a:gd name="T32" fmla="*/ 1 w 316"/>
                <a:gd name="T33" fmla="*/ 1 h 264"/>
                <a:gd name="T34" fmla="*/ 1 w 316"/>
                <a:gd name="T35" fmla="*/ 1 h 264"/>
                <a:gd name="T36" fmla="*/ 1 w 316"/>
                <a:gd name="T37" fmla="*/ 1 h 264"/>
                <a:gd name="T38" fmla="*/ 1 w 316"/>
                <a:gd name="T39" fmla="*/ 1 h 264"/>
                <a:gd name="T40" fmla="*/ 1 w 316"/>
                <a:gd name="T41" fmla="*/ 1 h 264"/>
                <a:gd name="T42" fmla="*/ 1 w 316"/>
                <a:gd name="T43" fmla="*/ 1 h 264"/>
                <a:gd name="T44" fmla="*/ 1 w 316"/>
                <a:gd name="T45" fmla="*/ 1 h 264"/>
                <a:gd name="T46" fmla="*/ 1 w 316"/>
                <a:gd name="T47" fmla="*/ 1 h 264"/>
                <a:gd name="T48" fmla="*/ 1 w 316"/>
                <a:gd name="T49" fmla="*/ 1 h 264"/>
                <a:gd name="T50" fmla="*/ 1 w 316"/>
                <a:gd name="T51" fmla="*/ 1 h 264"/>
                <a:gd name="T52" fmla="*/ 1 w 316"/>
                <a:gd name="T53" fmla="*/ 1 h 264"/>
                <a:gd name="T54" fmla="*/ 1 w 316"/>
                <a:gd name="T55" fmla="*/ 1 h 264"/>
                <a:gd name="T56" fmla="*/ 1 w 316"/>
                <a:gd name="T57" fmla="*/ 1 h 264"/>
                <a:gd name="T58" fmla="*/ 1 w 316"/>
                <a:gd name="T59" fmla="*/ 1 h 264"/>
                <a:gd name="T60" fmla="*/ 1 w 316"/>
                <a:gd name="T61" fmla="*/ 1 h 264"/>
                <a:gd name="T62" fmla="*/ 1 w 316"/>
                <a:gd name="T63" fmla="*/ 1 h 264"/>
                <a:gd name="T64" fmla="*/ 1 w 316"/>
                <a:gd name="T65" fmla="*/ 1 h 264"/>
                <a:gd name="T66" fmla="*/ 1 w 316"/>
                <a:gd name="T67" fmla="*/ 1 h 264"/>
                <a:gd name="T68" fmla="*/ 1 w 316"/>
                <a:gd name="T69" fmla="*/ 1 h 264"/>
                <a:gd name="T70" fmla="*/ 1 w 316"/>
                <a:gd name="T71" fmla="*/ 1 h 264"/>
                <a:gd name="T72" fmla="*/ 1 w 316"/>
                <a:gd name="T73" fmla="*/ 1 h 264"/>
                <a:gd name="T74" fmla="*/ 1 w 316"/>
                <a:gd name="T75" fmla="*/ 1 h 264"/>
                <a:gd name="T76" fmla="*/ 1 w 316"/>
                <a:gd name="T77" fmla="*/ 1 h 264"/>
                <a:gd name="T78" fmla="*/ 1 w 316"/>
                <a:gd name="T79" fmla="*/ 1 h 264"/>
                <a:gd name="T80" fmla="*/ 1 w 316"/>
                <a:gd name="T81" fmla="*/ 1 h 264"/>
                <a:gd name="T82" fmla="*/ 1 w 316"/>
                <a:gd name="T83" fmla="*/ 0 h 264"/>
                <a:gd name="T84" fmla="*/ 1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"/>
                  </a:moveTo>
                  <a:lnTo>
                    <a:pt x="316" y="213"/>
                  </a:lnTo>
                  <a:lnTo>
                    <a:pt x="279" y="264"/>
                  </a:lnTo>
                  <a:lnTo>
                    <a:pt x="152" y="264"/>
                  </a:lnTo>
                  <a:lnTo>
                    <a:pt x="150" y="260"/>
                  </a:lnTo>
                  <a:lnTo>
                    <a:pt x="146" y="257"/>
                  </a:lnTo>
                  <a:lnTo>
                    <a:pt x="143" y="253"/>
                  </a:lnTo>
                  <a:lnTo>
                    <a:pt x="136" y="249"/>
                  </a:lnTo>
                  <a:lnTo>
                    <a:pt x="114" y="231"/>
                  </a:lnTo>
                  <a:lnTo>
                    <a:pt x="96" y="219"/>
                  </a:lnTo>
                  <a:lnTo>
                    <a:pt x="79" y="209"/>
                  </a:lnTo>
                  <a:lnTo>
                    <a:pt x="67" y="204"/>
                  </a:lnTo>
                  <a:lnTo>
                    <a:pt x="57" y="202"/>
                  </a:lnTo>
                  <a:lnTo>
                    <a:pt x="50" y="202"/>
                  </a:lnTo>
                  <a:lnTo>
                    <a:pt x="45" y="204"/>
                  </a:lnTo>
                  <a:lnTo>
                    <a:pt x="41" y="208"/>
                  </a:lnTo>
                  <a:lnTo>
                    <a:pt x="39" y="213"/>
                  </a:lnTo>
                  <a:lnTo>
                    <a:pt x="38" y="220"/>
                  </a:lnTo>
                  <a:lnTo>
                    <a:pt x="39" y="228"/>
                  </a:lnTo>
                  <a:lnTo>
                    <a:pt x="43" y="233"/>
                  </a:lnTo>
                  <a:lnTo>
                    <a:pt x="45" y="240"/>
                  </a:lnTo>
                  <a:lnTo>
                    <a:pt x="50" y="246"/>
                  </a:lnTo>
                  <a:lnTo>
                    <a:pt x="53" y="249"/>
                  </a:lnTo>
                  <a:lnTo>
                    <a:pt x="58" y="253"/>
                  </a:lnTo>
                  <a:lnTo>
                    <a:pt x="60" y="257"/>
                  </a:lnTo>
                  <a:lnTo>
                    <a:pt x="60" y="264"/>
                  </a:lnTo>
                  <a:lnTo>
                    <a:pt x="15" y="264"/>
                  </a:lnTo>
                  <a:lnTo>
                    <a:pt x="10" y="253"/>
                  </a:lnTo>
                  <a:lnTo>
                    <a:pt x="3" y="242"/>
                  </a:lnTo>
                  <a:lnTo>
                    <a:pt x="0" y="228"/>
                  </a:lnTo>
                  <a:lnTo>
                    <a:pt x="0" y="213"/>
                  </a:lnTo>
                  <a:lnTo>
                    <a:pt x="2" y="195"/>
                  </a:lnTo>
                  <a:lnTo>
                    <a:pt x="5" y="184"/>
                  </a:lnTo>
                  <a:lnTo>
                    <a:pt x="8" y="173"/>
                  </a:lnTo>
                  <a:lnTo>
                    <a:pt x="17" y="160"/>
                  </a:lnTo>
                  <a:lnTo>
                    <a:pt x="26" y="151"/>
                  </a:lnTo>
                  <a:lnTo>
                    <a:pt x="34" y="144"/>
                  </a:lnTo>
                  <a:lnTo>
                    <a:pt x="43" y="140"/>
                  </a:lnTo>
                  <a:lnTo>
                    <a:pt x="52" y="140"/>
                  </a:lnTo>
                  <a:lnTo>
                    <a:pt x="65" y="142"/>
                  </a:lnTo>
                  <a:lnTo>
                    <a:pt x="79" y="148"/>
                  </a:lnTo>
                  <a:lnTo>
                    <a:pt x="93" y="157"/>
                  </a:lnTo>
                  <a:lnTo>
                    <a:pt x="108" y="168"/>
                  </a:lnTo>
                  <a:lnTo>
                    <a:pt x="124" y="178"/>
                  </a:lnTo>
                  <a:lnTo>
                    <a:pt x="127" y="184"/>
                  </a:lnTo>
                  <a:lnTo>
                    <a:pt x="134" y="188"/>
                  </a:lnTo>
                  <a:lnTo>
                    <a:pt x="146" y="197"/>
                  </a:lnTo>
                  <a:lnTo>
                    <a:pt x="160" y="206"/>
                  </a:lnTo>
                  <a:lnTo>
                    <a:pt x="172" y="211"/>
                  </a:lnTo>
                  <a:lnTo>
                    <a:pt x="184" y="217"/>
                  </a:lnTo>
                  <a:lnTo>
                    <a:pt x="196" y="219"/>
                  </a:lnTo>
                  <a:lnTo>
                    <a:pt x="209" y="220"/>
                  </a:lnTo>
                  <a:lnTo>
                    <a:pt x="221" y="219"/>
                  </a:lnTo>
                  <a:lnTo>
                    <a:pt x="231" y="217"/>
                  </a:lnTo>
                  <a:lnTo>
                    <a:pt x="240" y="213"/>
                  </a:lnTo>
                  <a:lnTo>
                    <a:pt x="250" y="206"/>
                  </a:lnTo>
                  <a:lnTo>
                    <a:pt x="257" y="198"/>
                  </a:lnTo>
                  <a:lnTo>
                    <a:pt x="264" y="191"/>
                  </a:lnTo>
                  <a:lnTo>
                    <a:pt x="269" y="180"/>
                  </a:lnTo>
                  <a:lnTo>
                    <a:pt x="272" y="168"/>
                  </a:lnTo>
                  <a:lnTo>
                    <a:pt x="274" y="155"/>
                  </a:lnTo>
                  <a:lnTo>
                    <a:pt x="274" y="140"/>
                  </a:lnTo>
                  <a:lnTo>
                    <a:pt x="274" y="117"/>
                  </a:lnTo>
                  <a:lnTo>
                    <a:pt x="267" y="102"/>
                  </a:lnTo>
                  <a:lnTo>
                    <a:pt x="260" y="91"/>
                  </a:lnTo>
                  <a:lnTo>
                    <a:pt x="250" y="82"/>
                  </a:lnTo>
                  <a:lnTo>
                    <a:pt x="238" y="73"/>
                  </a:lnTo>
                  <a:lnTo>
                    <a:pt x="228" y="67"/>
                  </a:lnTo>
                  <a:lnTo>
                    <a:pt x="215" y="66"/>
                  </a:lnTo>
                  <a:lnTo>
                    <a:pt x="205" y="64"/>
                  </a:lnTo>
                  <a:lnTo>
                    <a:pt x="195" y="64"/>
                  </a:lnTo>
                  <a:lnTo>
                    <a:pt x="184" y="67"/>
                  </a:lnTo>
                  <a:lnTo>
                    <a:pt x="174" y="73"/>
                  </a:lnTo>
                  <a:lnTo>
                    <a:pt x="164" y="78"/>
                  </a:lnTo>
                  <a:lnTo>
                    <a:pt x="153" y="89"/>
                  </a:lnTo>
                  <a:lnTo>
                    <a:pt x="148" y="106"/>
                  </a:lnTo>
                  <a:lnTo>
                    <a:pt x="148" y="120"/>
                  </a:lnTo>
                  <a:lnTo>
                    <a:pt x="152" y="135"/>
                  </a:lnTo>
                  <a:lnTo>
                    <a:pt x="153" y="146"/>
                  </a:lnTo>
                  <a:lnTo>
                    <a:pt x="157" y="157"/>
                  </a:lnTo>
                  <a:lnTo>
                    <a:pt x="155" y="158"/>
                  </a:lnTo>
                  <a:lnTo>
                    <a:pt x="153" y="162"/>
                  </a:lnTo>
                  <a:lnTo>
                    <a:pt x="152" y="164"/>
                  </a:lnTo>
                  <a:lnTo>
                    <a:pt x="148" y="164"/>
                  </a:lnTo>
                  <a:lnTo>
                    <a:pt x="143" y="164"/>
                  </a:lnTo>
                  <a:lnTo>
                    <a:pt x="136" y="162"/>
                  </a:lnTo>
                  <a:lnTo>
                    <a:pt x="129" y="160"/>
                  </a:lnTo>
                  <a:lnTo>
                    <a:pt x="124" y="157"/>
                  </a:lnTo>
                  <a:lnTo>
                    <a:pt x="121" y="153"/>
                  </a:lnTo>
                  <a:lnTo>
                    <a:pt x="110" y="137"/>
                  </a:lnTo>
                  <a:lnTo>
                    <a:pt x="105" y="120"/>
                  </a:lnTo>
                  <a:lnTo>
                    <a:pt x="98" y="104"/>
                  </a:lnTo>
                  <a:lnTo>
                    <a:pt x="91" y="87"/>
                  </a:lnTo>
                  <a:lnTo>
                    <a:pt x="83" y="86"/>
                  </a:lnTo>
                  <a:lnTo>
                    <a:pt x="76" y="84"/>
                  </a:lnTo>
                  <a:lnTo>
                    <a:pt x="62" y="80"/>
                  </a:lnTo>
                  <a:lnTo>
                    <a:pt x="43" y="73"/>
                  </a:lnTo>
                  <a:lnTo>
                    <a:pt x="36" y="69"/>
                  </a:lnTo>
                  <a:lnTo>
                    <a:pt x="27" y="60"/>
                  </a:lnTo>
                  <a:lnTo>
                    <a:pt x="21" y="51"/>
                  </a:lnTo>
                  <a:lnTo>
                    <a:pt x="15" y="44"/>
                  </a:lnTo>
                  <a:lnTo>
                    <a:pt x="10" y="35"/>
                  </a:lnTo>
                  <a:lnTo>
                    <a:pt x="5" y="20"/>
                  </a:lnTo>
                  <a:lnTo>
                    <a:pt x="3" y="15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2" y="13"/>
                  </a:lnTo>
                  <a:lnTo>
                    <a:pt x="31" y="16"/>
                  </a:lnTo>
                  <a:lnTo>
                    <a:pt x="38" y="16"/>
                  </a:lnTo>
                  <a:lnTo>
                    <a:pt x="48" y="22"/>
                  </a:lnTo>
                  <a:lnTo>
                    <a:pt x="60" y="24"/>
                  </a:lnTo>
                  <a:lnTo>
                    <a:pt x="71" y="24"/>
                  </a:lnTo>
                  <a:lnTo>
                    <a:pt x="81" y="24"/>
                  </a:lnTo>
                  <a:lnTo>
                    <a:pt x="98" y="22"/>
                  </a:lnTo>
                  <a:lnTo>
                    <a:pt x="115" y="20"/>
                  </a:lnTo>
                  <a:lnTo>
                    <a:pt x="134" y="16"/>
                  </a:lnTo>
                  <a:lnTo>
                    <a:pt x="152" y="9"/>
                  </a:lnTo>
                  <a:lnTo>
                    <a:pt x="160" y="4"/>
                  </a:lnTo>
                  <a:lnTo>
                    <a:pt x="171" y="2"/>
                  </a:lnTo>
                  <a:lnTo>
                    <a:pt x="181" y="0"/>
                  </a:lnTo>
                  <a:lnTo>
                    <a:pt x="190" y="0"/>
                  </a:lnTo>
                  <a:lnTo>
                    <a:pt x="210" y="0"/>
                  </a:lnTo>
                  <a:lnTo>
                    <a:pt x="231" y="4"/>
                  </a:lnTo>
                  <a:lnTo>
                    <a:pt x="266" y="15"/>
                  </a:lnTo>
                  <a:lnTo>
                    <a:pt x="291" y="22"/>
                  </a:lnTo>
                  <a:lnTo>
                    <a:pt x="303" y="13"/>
                  </a:lnTo>
                  <a:lnTo>
                    <a:pt x="316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8" name="Freeform 30"/>
            <p:cNvSpPr>
              <a:spLocks/>
            </p:cNvSpPr>
            <p:nvPr/>
          </p:nvSpPr>
          <p:spPr bwMode="auto">
            <a:xfrm rot="-5400000">
              <a:off x="342" y="1265"/>
              <a:ext cx="339" cy="132"/>
            </a:xfrm>
            <a:custGeom>
              <a:avLst/>
              <a:gdLst>
                <a:gd name="T0" fmla="*/ 1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0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1 w 588"/>
                <a:gd name="T109" fmla="*/ 1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426" y="264"/>
                  </a:moveTo>
                  <a:lnTo>
                    <a:pt x="549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80" y="7"/>
                  </a:lnTo>
                  <a:lnTo>
                    <a:pt x="573" y="15"/>
                  </a:lnTo>
                  <a:lnTo>
                    <a:pt x="569" y="18"/>
                  </a:lnTo>
                  <a:lnTo>
                    <a:pt x="566" y="20"/>
                  </a:lnTo>
                  <a:lnTo>
                    <a:pt x="562" y="22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6" y="9"/>
                  </a:lnTo>
                  <a:lnTo>
                    <a:pt x="507" y="6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6" y="2"/>
                  </a:lnTo>
                  <a:lnTo>
                    <a:pt x="414" y="9"/>
                  </a:lnTo>
                  <a:lnTo>
                    <a:pt x="395" y="16"/>
                  </a:lnTo>
                  <a:lnTo>
                    <a:pt x="386" y="20"/>
                  </a:lnTo>
                  <a:lnTo>
                    <a:pt x="378" y="20"/>
                  </a:lnTo>
                  <a:lnTo>
                    <a:pt x="366" y="22"/>
                  </a:lnTo>
                  <a:lnTo>
                    <a:pt x="352" y="20"/>
                  </a:lnTo>
                  <a:lnTo>
                    <a:pt x="329" y="18"/>
                  </a:lnTo>
                  <a:lnTo>
                    <a:pt x="307" y="15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6" y="7"/>
                  </a:lnTo>
                  <a:lnTo>
                    <a:pt x="274" y="11"/>
                  </a:lnTo>
                  <a:lnTo>
                    <a:pt x="272" y="13"/>
                  </a:lnTo>
                  <a:lnTo>
                    <a:pt x="272" y="16"/>
                  </a:lnTo>
                  <a:lnTo>
                    <a:pt x="279" y="33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0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6" y="77"/>
                  </a:lnTo>
                  <a:lnTo>
                    <a:pt x="322" y="80"/>
                  </a:lnTo>
                  <a:lnTo>
                    <a:pt x="331" y="84"/>
                  </a:lnTo>
                  <a:lnTo>
                    <a:pt x="341" y="86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2"/>
                  </a:lnTo>
                  <a:lnTo>
                    <a:pt x="373" y="120"/>
                  </a:lnTo>
                  <a:lnTo>
                    <a:pt x="376" y="129"/>
                  </a:lnTo>
                  <a:lnTo>
                    <a:pt x="383" y="140"/>
                  </a:lnTo>
                  <a:lnTo>
                    <a:pt x="390" y="149"/>
                  </a:lnTo>
                  <a:lnTo>
                    <a:pt x="402" y="157"/>
                  </a:lnTo>
                  <a:lnTo>
                    <a:pt x="410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8"/>
                  </a:lnTo>
                  <a:lnTo>
                    <a:pt x="428" y="166"/>
                  </a:lnTo>
                  <a:lnTo>
                    <a:pt x="429" y="164"/>
                  </a:lnTo>
                  <a:lnTo>
                    <a:pt x="431" y="160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29" y="144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7"/>
                  </a:lnTo>
                  <a:lnTo>
                    <a:pt x="421" y="100"/>
                  </a:lnTo>
                  <a:lnTo>
                    <a:pt x="423" y="93"/>
                  </a:lnTo>
                  <a:lnTo>
                    <a:pt x="424" y="87"/>
                  </a:lnTo>
                  <a:lnTo>
                    <a:pt x="428" y="84"/>
                  </a:lnTo>
                  <a:lnTo>
                    <a:pt x="433" y="78"/>
                  </a:lnTo>
                  <a:lnTo>
                    <a:pt x="436" y="75"/>
                  </a:lnTo>
                  <a:lnTo>
                    <a:pt x="448" y="71"/>
                  </a:lnTo>
                  <a:lnTo>
                    <a:pt x="459" y="67"/>
                  </a:lnTo>
                  <a:lnTo>
                    <a:pt x="471" y="66"/>
                  </a:lnTo>
                  <a:lnTo>
                    <a:pt x="481" y="66"/>
                  </a:lnTo>
                  <a:lnTo>
                    <a:pt x="495" y="67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6"/>
                  </a:lnTo>
                  <a:lnTo>
                    <a:pt x="547" y="117"/>
                  </a:lnTo>
                  <a:lnTo>
                    <a:pt x="549" y="129"/>
                  </a:lnTo>
                  <a:lnTo>
                    <a:pt x="550" y="142"/>
                  </a:lnTo>
                  <a:lnTo>
                    <a:pt x="550" y="151"/>
                  </a:lnTo>
                  <a:lnTo>
                    <a:pt x="549" y="162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2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2" y="219"/>
                  </a:lnTo>
                  <a:lnTo>
                    <a:pt x="497" y="220"/>
                  </a:lnTo>
                  <a:lnTo>
                    <a:pt x="478" y="222"/>
                  </a:lnTo>
                  <a:lnTo>
                    <a:pt x="462" y="220"/>
                  </a:lnTo>
                  <a:lnTo>
                    <a:pt x="447" y="215"/>
                  </a:lnTo>
                  <a:lnTo>
                    <a:pt x="438" y="211"/>
                  </a:lnTo>
                  <a:lnTo>
                    <a:pt x="433" y="208"/>
                  </a:lnTo>
                  <a:lnTo>
                    <a:pt x="424" y="200"/>
                  </a:lnTo>
                  <a:lnTo>
                    <a:pt x="386" y="177"/>
                  </a:lnTo>
                  <a:lnTo>
                    <a:pt x="348" y="148"/>
                  </a:lnTo>
                  <a:lnTo>
                    <a:pt x="307" y="117"/>
                  </a:lnTo>
                  <a:lnTo>
                    <a:pt x="266" y="87"/>
                  </a:lnTo>
                  <a:lnTo>
                    <a:pt x="224" y="58"/>
                  </a:lnTo>
                  <a:lnTo>
                    <a:pt x="184" y="35"/>
                  </a:lnTo>
                  <a:lnTo>
                    <a:pt x="167" y="26"/>
                  </a:lnTo>
                  <a:lnTo>
                    <a:pt x="148" y="16"/>
                  </a:lnTo>
                  <a:lnTo>
                    <a:pt x="133" y="11"/>
                  </a:lnTo>
                  <a:lnTo>
                    <a:pt x="117" y="6"/>
                  </a:lnTo>
                  <a:lnTo>
                    <a:pt x="98" y="6"/>
                  </a:lnTo>
                  <a:lnTo>
                    <a:pt x="79" y="9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38" y="33"/>
                  </a:lnTo>
                  <a:lnTo>
                    <a:pt x="29" y="42"/>
                  </a:lnTo>
                  <a:lnTo>
                    <a:pt x="22" y="53"/>
                  </a:lnTo>
                  <a:lnTo>
                    <a:pt x="14" y="64"/>
                  </a:lnTo>
                  <a:lnTo>
                    <a:pt x="8" y="77"/>
                  </a:lnTo>
                  <a:lnTo>
                    <a:pt x="5" y="84"/>
                  </a:lnTo>
                  <a:lnTo>
                    <a:pt x="0" y="89"/>
                  </a:lnTo>
                  <a:lnTo>
                    <a:pt x="0" y="189"/>
                  </a:lnTo>
                  <a:lnTo>
                    <a:pt x="57" y="264"/>
                  </a:lnTo>
                  <a:lnTo>
                    <a:pt x="388" y="264"/>
                  </a:lnTo>
                  <a:lnTo>
                    <a:pt x="388" y="259"/>
                  </a:lnTo>
                  <a:lnTo>
                    <a:pt x="385" y="255"/>
                  </a:lnTo>
                  <a:lnTo>
                    <a:pt x="379" y="251"/>
                  </a:lnTo>
                  <a:lnTo>
                    <a:pt x="376" y="249"/>
                  </a:lnTo>
                  <a:lnTo>
                    <a:pt x="373" y="246"/>
                  </a:lnTo>
                  <a:lnTo>
                    <a:pt x="369" y="244"/>
                  </a:lnTo>
                  <a:lnTo>
                    <a:pt x="355" y="239"/>
                  </a:lnTo>
                  <a:lnTo>
                    <a:pt x="343" y="237"/>
                  </a:lnTo>
                  <a:lnTo>
                    <a:pt x="331" y="239"/>
                  </a:lnTo>
                  <a:lnTo>
                    <a:pt x="321" y="242"/>
                  </a:lnTo>
                  <a:lnTo>
                    <a:pt x="319" y="240"/>
                  </a:lnTo>
                  <a:lnTo>
                    <a:pt x="316" y="239"/>
                  </a:lnTo>
                  <a:lnTo>
                    <a:pt x="312" y="228"/>
                  </a:lnTo>
                  <a:lnTo>
                    <a:pt x="307" y="217"/>
                  </a:lnTo>
                  <a:lnTo>
                    <a:pt x="304" y="211"/>
                  </a:lnTo>
                  <a:lnTo>
                    <a:pt x="298" y="206"/>
                  </a:lnTo>
                  <a:lnTo>
                    <a:pt x="293" y="202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91"/>
                  </a:lnTo>
                  <a:lnTo>
                    <a:pt x="271" y="189"/>
                  </a:lnTo>
                  <a:lnTo>
                    <a:pt x="266" y="189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8"/>
                  </a:lnTo>
                  <a:lnTo>
                    <a:pt x="266" y="219"/>
                  </a:lnTo>
                  <a:lnTo>
                    <a:pt x="269" y="229"/>
                  </a:lnTo>
                  <a:lnTo>
                    <a:pt x="267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8"/>
                  </a:lnTo>
                  <a:lnTo>
                    <a:pt x="243" y="248"/>
                  </a:lnTo>
                  <a:lnTo>
                    <a:pt x="238" y="246"/>
                  </a:lnTo>
                  <a:lnTo>
                    <a:pt x="231" y="244"/>
                  </a:lnTo>
                  <a:lnTo>
                    <a:pt x="226" y="240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6" y="215"/>
                  </a:lnTo>
                  <a:lnTo>
                    <a:pt x="228" y="208"/>
                  </a:lnTo>
                  <a:lnTo>
                    <a:pt x="228" y="198"/>
                  </a:lnTo>
                  <a:lnTo>
                    <a:pt x="226" y="184"/>
                  </a:lnTo>
                  <a:lnTo>
                    <a:pt x="221" y="164"/>
                  </a:lnTo>
                  <a:lnTo>
                    <a:pt x="212" y="153"/>
                  </a:lnTo>
                  <a:lnTo>
                    <a:pt x="203" y="142"/>
                  </a:lnTo>
                  <a:lnTo>
                    <a:pt x="198" y="137"/>
                  </a:lnTo>
                  <a:lnTo>
                    <a:pt x="193" y="133"/>
                  </a:lnTo>
                  <a:lnTo>
                    <a:pt x="188" y="131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2" y="124"/>
                  </a:lnTo>
                  <a:lnTo>
                    <a:pt x="167" y="128"/>
                  </a:lnTo>
                  <a:lnTo>
                    <a:pt x="165" y="133"/>
                  </a:lnTo>
                  <a:lnTo>
                    <a:pt x="165" y="138"/>
                  </a:lnTo>
                  <a:lnTo>
                    <a:pt x="169" y="148"/>
                  </a:lnTo>
                  <a:lnTo>
                    <a:pt x="172" y="157"/>
                  </a:lnTo>
                  <a:lnTo>
                    <a:pt x="174" y="168"/>
                  </a:lnTo>
                  <a:lnTo>
                    <a:pt x="174" y="180"/>
                  </a:lnTo>
                  <a:lnTo>
                    <a:pt x="167" y="195"/>
                  </a:lnTo>
                  <a:lnTo>
                    <a:pt x="160" y="206"/>
                  </a:lnTo>
                  <a:lnTo>
                    <a:pt x="155" y="211"/>
                  </a:lnTo>
                  <a:lnTo>
                    <a:pt x="148" y="215"/>
                  </a:lnTo>
                  <a:lnTo>
                    <a:pt x="141" y="219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6" y="219"/>
                  </a:lnTo>
                  <a:lnTo>
                    <a:pt x="79" y="215"/>
                  </a:lnTo>
                  <a:lnTo>
                    <a:pt x="71" y="206"/>
                  </a:lnTo>
                  <a:lnTo>
                    <a:pt x="62" y="197"/>
                  </a:lnTo>
                  <a:lnTo>
                    <a:pt x="57" y="184"/>
                  </a:lnTo>
                  <a:lnTo>
                    <a:pt x="52" y="173"/>
                  </a:lnTo>
                  <a:lnTo>
                    <a:pt x="50" y="160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2" y="120"/>
                  </a:lnTo>
                  <a:lnTo>
                    <a:pt x="55" y="109"/>
                  </a:lnTo>
                  <a:lnTo>
                    <a:pt x="60" y="97"/>
                  </a:lnTo>
                  <a:lnTo>
                    <a:pt x="67" y="87"/>
                  </a:lnTo>
                  <a:lnTo>
                    <a:pt x="74" y="78"/>
                  </a:lnTo>
                  <a:lnTo>
                    <a:pt x="83" y="73"/>
                  </a:lnTo>
                  <a:lnTo>
                    <a:pt x="93" y="67"/>
                  </a:lnTo>
                  <a:lnTo>
                    <a:pt x="105" y="66"/>
                  </a:lnTo>
                  <a:lnTo>
                    <a:pt x="117" y="66"/>
                  </a:lnTo>
                  <a:lnTo>
                    <a:pt x="124" y="66"/>
                  </a:lnTo>
                  <a:lnTo>
                    <a:pt x="131" y="66"/>
                  </a:lnTo>
                  <a:lnTo>
                    <a:pt x="143" y="71"/>
                  </a:lnTo>
                  <a:lnTo>
                    <a:pt x="162" y="80"/>
                  </a:lnTo>
                  <a:lnTo>
                    <a:pt x="221" y="120"/>
                  </a:lnTo>
                  <a:lnTo>
                    <a:pt x="286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9" name="Freeform 31"/>
            <p:cNvSpPr>
              <a:spLocks/>
            </p:cNvSpPr>
            <p:nvPr/>
          </p:nvSpPr>
          <p:spPr bwMode="auto">
            <a:xfrm rot="-5400000">
              <a:off x="474" y="1265"/>
              <a:ext cx="339" cy="131"/>
            </a:xfrm>
            <a:custGeom>
              <a:avLst/>
              <a:gdLst>
                <a:gd name="T0" fmla="*/ 1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0 w 588"/>
                <a:gd name="T59" fmla="*/ 1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9" y="0"/>
                  </a:lnTo>
                  <a:lnTo>
                    <a:pt x="588" y="53"/>
                  </a:lnTo>
                  <a:lnTo>
                    <a:pt x="588" y="262"/>
                  </a:lnTo>
                  <a:lnTo>
                    <a:pt x="580" y="255"/>
                  </a:lnTo>
                  <a:lnTo>
                    <a:pt x="573" y="248"/>
                  </a:lnTo>
                  <a:lnTo>
                    <a:pt x="569" y="246"/>
                  </a:lnTo>
                  <a:lnTo>
                    <a:pt x="566" y="244"/>
                  </a:lnTo>
                  <a:lnTo>
                    <a:pt x="562" y="242"/>
                  </a:lnTo>
                  <a:lnTo>
                    <a:pt x="557" y="242"/>
                  </a:lnTo>
                  <a:lnTo>
                    <a:pt x="545" y="246"/>
                  </a:lnTo>
                  <a:lnTo>
                    <a:pt x="526" y="253"/>
                  </a:lnTo>
                  <a:lnTo>
                    <a:pt x="507" y="257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6" y="262"/>
                  </a:lnTo>
                  <a:lnTo>
                    <a:pt x="414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2"/>
                  </a:lnTo>
                  <a:lnTo>
                    <a:pt x="329" y="244"/>
                  </a:lnTo>
                  <a:lnTo>
                    <a:pt x="307" y="249"/>
                  </a:lnTo>
                  <a:lnTo>
                    <a:pt x="293" y="255"/>
                  </a:lnTo>
                  <a:lnTo>
                    <a:pt x="281" y="258"/>
                  </a:lnTo>
                  <a:lnTo>
                    <a:pt x="276" y="255"/>
                  </a:lnTo>
                  <a:lnTo>
                    <a:pt x="274" y="253"/>
                  </a:lnTo>
                  <a:lnTo>
                    <a:pt x="272" y="249"/>
                  </a:lnTo>
                  <a:lnTo>
                    <a:pt x="272" y="248"/>
                  </a:lnTo>
                  <a:lnTo>
                    <a:pt x="279" y="231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2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6" y="186"/>
                  </a:lnTo>
                  <a:lnTo>
                    <a:pt x="322" y="182"/>
                  </a:lnTo>
                  <a:lnTo>
                    <a:pt x="331" y="178"/>
                  </a:lnTo>
                  <a:lnTo>
                    <a:pt x="341" y="177"/>
                  </a:lnTo>
                  <a:lnTo>
                    <a:pt x="352" y="175"/>
                  </a:lnTo>
                  <a:lnTo>
                    <a:pt x="362" y="175"/>
                  </a:lnTo>
                  <a:lnTo>
                    <a:pt x="366" y="173"/>
                  </a:lnTo>
                  <a:lnTo>
                    <a:pt x="367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3" y="124"/>
                  </a:lnTo>
                  <a:lnTo>
                    <a:pt x="390" y="113"/>
                  </a:lnTo>
                  <a:lnTo>
                    <a:pt x="402" y="106"/>
                  </a:lnTo>
                  <a:lnTo>
                    <a:pt x="410" y="100"/>
                  </a:lnTo>
                  <a:lnTo>
                    <a:pt x="416" y="98"/>
                  </a:lnTo>
                  <a:lnTo>
                    <a:pt x="421" y="96"/>
                  </a:lnTo>
                  <a:lnTo>
                    <a:pt x="426" y="96"/>
                  </a:lnTo>
                  <a:lnTo>
                    <a:pt x="428" y="96"/>
                  </a:lnTo>
                  <a:lnTo>
                    <a:pt x="429" y="100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3"/>
                  </a:lnTo>
                  <a:lnTo>
                    <a:pt x="429" y="118"/>
                  </a:lnTo>
                  <a:lnTo>
                    <a:pt x="424" y="129"/>
                  </a:lnTo>
                  <a:lnTo>
                    <a:pt x="421" y="138"/>
                  </a:lnTo>
                  <a:lnTo>
                    <a:pt x="419" y="147"/>
                  </a:lnTo>
                  <a:lnTo>
                    <a:pt x="419" y="155"/>
                  </a:lnTo>
                  <a:lnTo>
                    <a:pt x="421" y="164"/>
                  </a:lnTo>
                  <a:lnTo>
                    <a:pt x="423" y="169"/>
                  </a:lnTo>
                  <a:lnTo>
                    <a:pt x="424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6" y="187"/>
                  </a:lnTo>
                  <a:lnTo>
                    <a:pt x="448" y="193"/>
                  </a:lnTo>
                  <a:lnTo>
                    <a:pt x="459" y="197"/>
                  </a:lnTo>
                  <a:lnTo>
                    <a:pt x="471" y="197"/>
                  </a:lnTo>
                  <a:lnTo>
                    <a:pt x="481" y="198"/>
                  </a:lnTo>
                  <a:lnTo>
                    <a:pt x="495" y="197"/>
                  </a:lnTo>
                  <a:lnTo>
                    <a:pt x="502" y="197"/>
                  </a:lnTo>
                  <a:lnTo>
                    <a:pt x="511" y="193"/>
                  </a:lnTo>
                  <a:lnTo>
                    <a:pt x="519" y="189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7" y="146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9" y="102"/>
                  </a:lnTo>
                  <a:lnTo>
                    <a:pt x="542" y="86"/>
                  </a:lnTo>
                  <a:lnTo>
                    <a:pt x="535" y="73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6"/>
                  </a:lnTo>
                  <a:lnTo>
                    <a:pt x="497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7" y="49"/>
                  </a:lnTo>
                  <a:lnTo>
                    <a:pt x="438" y="51"/>
                  </a:lnTo>
                  <a:lnTo>
                    <a:pt x="433" y="55"/>
                  </a:lnTo>
                  <a:lnTo>
                    <a:pt x="424" y="62"/>
                  </a:lnTo>
                  <a:lnTo>
                    <a:pt x="386" y="87"/>
                  </a:lnTo>
                  <a:lnTo>
                    <a:pt x="348" y="116"/>
                  </a:lnTo>
                  <a:lnTo>
                    <a:pt x="307" y="146"/>
                  </a:lnTo>
                  <a:lnTo>
                    <a:pt x="266" y="177"/>
                  </a:lnTo>
                  <a:lnTo>
                    <a:pt x="224" y="204"/>
                  </a:lnTo>
                  <a:lnTo>
                    <a:pt x="184" y="228"/>
                  </a:lnTo>
                  <a:lnTo>
                    <a:pt x="167" y="237"/>
                  </a:lnTo>
                  <a:lnTo>
                    <a:pt x="148" y="246"/>
                  </a:lnTo>
                  <a:lnTo>
                    <a:pt x="133" y="251"/>
                  </a:lnTo>
                  <a:lnTo>
                    <a:pt x="117" y="257"/>
                  </a:lnTo>
                  <a:lnTo>
                    <a:pt x="98" y="257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1"/>
                  </a:lnTo>
                  <a:lnTo>
                    <a:pt x="29" y="220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8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88" y="0"/>
                  </a:lnTo>
                  <a:lnTo>
                    <a:pt x="388" y="4"/>
                  </a:lnTo>
                  <a:lnTo>
                    <a:pt x="385" y="9"/>
                  </a:lnTo>
                  <a:lnTo>
                    <a:pt x="379" y="13"/>
                  </a:lnTo>
                  <a:lnTo>
                    <a:pt x="376" y="15"/>
                  </a:lnTo>
                  <a:lnTo>
                    <a:pt x="373" y="16"/>
                  </a:lnTo>
                  <a:lnTo>
                    <a:pt x="369" y="18"/>
                  </a:lnTo>
                  <a:lnTo>
                    <a:pt x="355" y="24"/>
                  </a:lnTo>
                  <a:lnTo>
                    <a:pt x="343" y="25"/>
                  </a:lnTo>
                  <a:lnTo>
                    <a:pt x="331" y="24"/>
                  </a:lnTo>
                  <a:lnTo>
                    <a:pt x="321" y="22"/>
                  </a:lnTo>
                  <a:lnTo>
                    <a:pt x="319" y="24"/>
                  </a:lnTo>
                  <a:lnTo>
                    <a:pt x="316" y="25"/>
                  </a:lnTo>
                  <a:lnTo>
                    <a:pt x="312" y="36"/>
                  </a:lnTo>
                  <a:lnTo>
                    <a:pt x="307" y="47"/>
                  </a:lnTo>
                  <a:lnTo>
                    <a:pt x="304" y="53"/>
                  </a:lnTo>
                  <a:lnTo>
                    <a:pt x="298" y="56"/>
                  </a:lnTo>
                  <a:lnTo>
                    <a:pt x="293" y="62"/>
                  </a:lnTo>
                  <a:lnTo>
                    <a:pt x="288" y="66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3"/>
                  </a:lnTo>
                  <a:lnTo>
                    <a:pt x="266" y="73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6"/>
                  </a:lnTo>
                  <a:lnTo>
                    <a:pt x="266" y="44"/>
                  </a:lnTo>
                  <a:lnTo>
                    <a:pt x="269" y="33"/>
                  </a:lnTo>
                  <a:lnTo>
                    <a:pt x="267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8"/>
                  </a:lnTo>
                  <a:lnTo>
                    <a:pt x="250" y="16"/>
                  </a:lnTo>
                  <a:lnTo>
                    <a:pt x="243" y="16"/>
                  </a:lnTo>
                  <a:lnTo>
                    <a:pt x="238" y="18"/>
                  </a:lnTo>
                  <a:lnTo>
                    <a:pt x="231" y="20"/>
                  </a:lnTo>
                  <a:lnTo>
                    <a:pt x="226" y="24"/>
                  </a:lnTo>
                  <a:lnTo>
                    <a:pt x="221" y="29"/>
                  </a:lnTo>
                  <a:lnTo>
                    <a:pt x="224" y="38"/>
                  </a:lnTo>
                  <a:lnTo>
                    <a:pt x="226" y="47"/>
                  </a:lnTo>
                  <a:lnTo>
                    <a:pt x="228" y="55"/>
                  </a:lnTo>
                  <a:lnTo>
                    <a:pt x="228" y="64"/>
                  </a:lnTo>
                  <a:lnTo>
                    <a:pt x="226" y="80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3" y="122"/>
                  </a:lnTo>
                  <a:lnTo>
                    <a:pt x="198" y="127"/>
                  </a:lnTo>
                  <a:lnTo>
                    <a:pt x="193" y="131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7"/>
                  </a:lnTo>
                  <a:lnTo>
                    <a:pt x="172" y="138"/>
                  </a:lnTo>
                  <a:lnTo>
                    <a:pt x="169" y="137"/>
                  </a:lnTo>
                  <a:lnTo>
                    <a:pt x="167" y="137"/>
                  </a:lnTo>
                  <a:lnTo>
                    <a:pt x="167" y="133"/>
                  </a:lnTo>
                  <a:lnTo>
                    <a:pt x="165" y="131"/>
                  </a:lnTo>
                  <a:lnTo>
                    <a:pt x="165" y="124"/>
                  </a:lnTo>
                  <a:lnTo>
                    <a:pt x="169" y="116"/>
                  </a:lnTo>
                  <a:lnTo>
                    <a:pt x="172" y="107"/>
                  </a:lnTo>
                  <a:lnTo>
                    <a:pt x="174" y="96"/>
                  </a:lnTo>
                  <a:lnTo>
                    <a:pt x="174" y="82"/>
                  </a:lnTo>
                  <a:lnTo>
                    <a:pt x="167" y="67"/>
                  </a:lnTo>
                  <a:lnTo>
                    <a:pt x="160" y="56"/>
                  </a:lnTo>
                  <a:lnTo>
                    <a:pt x="155" y="53"/>
                  </a:lnTo>
                  <a:lnTo>
                    <a:pt x="148" y="47"/>
                  </a:lnTo>
                  <a:lnTo>
                    <a:pt x="141" y="46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6" y="46"/>
                  </a:lnTo>
                  <a:lnTo>
                    <a:pt x="79" y="49"/>
                  </a:lnTo>
                  <a:lnTo>
                    <a:pt x="71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50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2" y="142"/>
                  </a:lnTo>
                  <a:lnTo>
                    <a:pt x="55" y="155"/>
                  </a:lnTo>
                  <a:lnTo>
                    <a:pt x="60" y="166"/>
                  </a:lnTo>
                  <a:lnTo>
                    <a:pt x="67" y="175"/>
                  </a:lnTo>
                  <a:lnTo>
                    <a:pt x="74" y="184"/>
                  </a:lnTo>
                  <a:lnTo>
                    <a:pt x="83" y="191"/>
                  </a:lnTo>
                  <a:lnTo>
                    <a:pt x="93" y="195"/>
                  </a:lnTo>
                  <a:lnTo>
                    <a:pt x="105" y="198"/>
                  </a:lnTo>
                  <a:lnTo>
                    <a:pt x="117" y="198"/>
                  </a:lnTo>
                  <a:lnTo>
                    <a:pt x="124" y="198"/>
                  </a:lnTo>
                  <a:lnTo>
                    <a:pt x="131" y="197"/>
                  </a:lnTo>
                  <a:lnTo>
                    <a:pt x="143" y="193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6" y="96"/>
                  </a:lnTo>
                  <a:lnTo>
                    <a:pt x="354" y="53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0" name="Freeform 32"/>
            <p:cNvSpPr>
              <a:spLocks/>
            </p:cNvSpPr>
            <p:nvPr/>
          </p:nvSpPr>
          <p:spPr bwMode="auto">
            <a:xfrm rot="-5400000">
              <a:off x="474" y="1606"/>
              <a:ext cx="340" cy="131"/>
            </a:xfrm>
            <a:custGeom>
              <a:avLst/>
              <a:gdLst>
                <a:gd name="T0" fmla="*/ 0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0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4" y="0"/>
                  </a:moveTo>
                  <a:lnTo>
                    <a:pt x="41" y="0"/>
                  </a:lnTo>
                  <a:lnTo>
                    <a:pt x="0" y="51"/>
                  </a:lnTo>
                  <a:lnTo>
                    <a:pt x="0" y="260"/>
                  </a:lnTo>
                  <a:lnTo>
                    <a:pt x="10" y="255"/>
                  </a:lnTo>
                  <a:lnTo>
                    <a:pt x="17" y="247"/>
                  </a:lnTo>
                  <a:lnTo>
                    <a:pt x="21" y="246"/>
                  </a:lnTo>
                  <a:lnTo>
                    <a:pt x="24" y="242"/>
                  </a:lnTo>
                  <a:lnTo>
                    <a:pt x="27" y="242"/>
                  </a:lnTo>
                  <a:lnTo>
                    <a:pt x="33" y="240"/>
                  </a:lnTo>
                  <a:lnTo>
                    <a:pt x="45" y="246"/>
                  </a:lnTo>
                  <a:lnTo>
                    <a:pt x="64" y="253"/>
                  </a:lnTo>
                  <a:lnTo>
                    <a:pt x="83" y="256"/>
                  </a:lnTo>
                  <a:lnTo>
                    <a:pt x="109" y="260"/>
                  </a:lnTo>
                  <a:lnTo>
                    <a:pt x="134" y="262"/>
                  </a:lnTo>
                  <a:lnTo>
                    <a:pt x="152" y="260"/>
                  </a:lnTo>
                  <a:lnTo>
                    <a:pt x="176" y="253"/>
                  </a:lnTo>
                  <a:lnTo>
                    <a:pt x="195" y="246"/>
                  </a:lnTo>
                  <a:lnTo>
                    <a:pt x="212" y="242"/>
                  </a:lnTo>
                  <a:lnTo>
                    <a:pt x="236" y="240"/>
                  </a:lnTo>
                  <a:lnTo>
                    <a:pt x="259" y="244"/>
                  </a:lnTo>
                  <a:lnTo>
                    <a:pt x="283" y="247"/>
                  </a:lnTo>
                  <a:lnTo>
                    <a:pt x="297" y="255"/>
                  </a:lnTo>
                  <a:lnTo>
                    <a:pt x="309" y="256"/>
                  </a:lnTo>
                  <a:lnTo>
                    <a:pt x="312" y="255"/>
                  </a:lnTo>
                  <a:lnTo>
                    <a:pt x="316" y="251"/>
                  </a:lnTo>
                  <a:lnTo>
                    <a:pt x="317" y="249"/>
                  </a:lnTo>
                  <a:lnTo>
                    <a:pt x="317" y="247"/>
                  </a:lnTo>
                  <a:lnTo>
                    <a:pt x="310" y="229"/>
                  </a:lnTo>
                  <a:lnTo>
                    <a:pt x="307" y="220"/>
                  </a:lnTo>
                  <a:lnTo>
                    <a:pt x="302" y="213"/>
                  </a:lnTo>
                  <a:lnTo>
                    <a:pt x="293" y="200"/>
                  </a:lnTo>
                  <a:lnTo>
                    <a:pt x="288" y="195"/>
                  </a:lnTo>
                  <a:lnTo>
                    <a:pt x="281" y="189"/>
                  </a:lnTo>
                  <a:lnTo>
                    <a:pt x="274" y="185"/>
                  </a:lnTo>
                  <a:lnTo>
                    <a:pt x="266" y="182"/>
                  </a:lnTo>
                  <a:lnTo>
                    <a:pt x="257" y="178"/>
                  </a:lnTo>
                  <a:lnTo>
                    <a:pt x="248" y="176"/>
                  </a:lnTo>
                  <a:lnTo>
                    <a:pt x="238" y="175"/>
                  </a:lnTo>
                  <a:lnTo>
                    <a:pt x="226" y="176"/>
                  </a:lnTo>
                  <a:lnTo>
                    <a:pt x="224" y="171"/>
                  </a:lnTo>
                  <a:lnTo>
                    <a:pt x="222" y="162"/>
                  </a:lnTo>
                  <a:lnTo>
                    <a:pt x="217" y="144"/>
                  </a:lnTo>
                  <a:lnTo>
                    <a:pt x="212" y="133"/>
                  </a:lnTo>
                  <a:lnTo>
                    <a:pt x="207" y="122"/>
                  </a:lnTo>
                  <a:lnTo>
                    <a:pt x="198" y="113"/>
                  </a:lnTo>
                  <a:lnTo>
                    <a:pt x="188" y="104"/>
                  </a:lnTo>
                  <a:lnTo>
                    <a:pt x="179" y="100"/>
                  </a:lnTo>
                  <a:lnTo>
                    <a:pt x="174" y="96"/>
                  </a:lnTo>
                  <a:lnTo>
                    <a:pt x="169" y="96"/>
                  </a:lnTo>
                  <a:lnTo>
                    <a:pt x="164" y="94"/>
                  </a:lnTo>
                  <a:lnTo>
                    <a:pt x="160" y="96"/>
                  </a:lnTo>
                  <a:lnTo>
                    <a:pt x="159" y="98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9" y="118"/>
                  </a:lnTo>
                  <a:lnTo>
                    <a:pt x="164" y="127"/>
                  </a:lnTo>
                  <a:lnTo>
                    <a:pt x="169" y="136"/>
                  </a:lnTo>
                  <a:lnTo>
                    <a:pt x="169" y="145"/>
                  </a:lnTo>
                  <a:lnTo>
                    <a:pt x="169" y="155"/>
                  </a:lnTo>
                  <a:lnTo>
                    <a:pt x="169" y="162"/>
                  </a:lnTo>
                  <a:lnTo>
                    <a:pt x="167" y="169"/>
                  </a:lnTo>
                  <a:lnTo>
                    <a:pt x="164" y="175"/>
                  </a:lnTo>
                  <a:lnTo>
                    <a:pt x="160" y="180"/>
                  </a:lnTo>
                  <a:lnTo>
                    <a:pt x="157" y="184"/>
                  </a:lnTo>
                  <a:lnTo>
                    <a:pt x="152" y="187"/>
                  </a:lnTo>
                  <a:lnTo>
                    <a:pt x="141" y="193"/>
                  </a:lnTo>
                  <a:lnTo>
                    <a:pt x="131" y="195"/>
                  </a:lnTo>
                  <a:lnTo>
                    <a:pt x="119" y="196"/>
                  </a:lnTo>
                  <a:lnTo>
                    <a:pt x="109" y="196"/>
                  </a:lnTo>
                  <a:lnTo>
                    <a:pt x="95" y="196"/>
                  </a:lnTo>
                  <a:lnTo>
                    <a:pt x="86" y="196"/>
                  </a:lnTo>
                  <a:lnTo>
                    <a:pt x="77" y="193"/>
                  </a:lnTo>
                  <a:lnTo>
                    <a:pt x="71" y="187"/>
                  </a:lnTo>
                  <a:lnTo>
                    <a:pt x="62" y="180"/>
                  </a:lnTo>
                  <a:lnTo>
                    <a:pt x="53" y="171"/>
                  </a:lnTo>
                  <a:lnTo>
                    <a:pt x="46" y="158"/>
                  </a:lnTo>
                  <a:lnTo>
                    <a:pt x="43" y="145"/>
                  </a:lnTo>
                  <a:lnTo>
                    <a:pt x="39" y="133"/>
                  </a:lnTo>
                  <a:lnTo>
                    <a:pt x="38" y="122"/>
                  </a:lnTo>
                  <a:lnTo>
                    <a:pt x="39" y="111"/>
                  </a:lnTo>
                  <a:lnTo>
                    <a:pt x="41" y="102"/>
                  </a:lnTo>
                  <a:lnTo>
                    <a:pt x="46" y="85"/>
                  </a:lnTo>
                  <a:lnTo>
                    <a:pt x="53" y="71"/>
                  </a:lnTo>
                  <a:lnTo>
                    <a:pt x="62" y="62"/>
                  </a:lnTo>
                  <a:lnTo>
                    <a:pt x="71" y="53"/>
                  </a:lnTo>
                  <a:lnTo>
                    <a:pt x="81" y="45"/>
                  </a:lnTo>
                  <a:lnTo>
                    <a:pt x="93" y="42"/>
                  </a:lnTo>
                  <a:lnTo>
                    <a:pt x="110" y="42"/>
                  </a:lnTo>
                  <a:lnTo>
                    <a:pt x="127" y="44"/>
                  </a:lnTo>
                  <a:lnTo>
                    <a:pt x="143" y="47"/>
                  </a:lnTo>
                  <a:lnTo>
                    <a:pt x="150" y="51"/>
                  </a:lnTo>
                  <a:lnTo>
                    <a:pt x="155" y="54"/>
                  </a:lnTo>
                  <a:lnTo>
                    <a:pt x="165" y="62"/>
                  </a:lnTo>
                  <a:lnTo>
                    <a:pt x="202" y="87"/>
                  </a:lnTo>
                  <a:lnTo>
                    <a:pt x="241" y="116"/>
                  </a:lnTo>
                  <a:lnTo>
                    <a:pt x="283" y="145"/>
                  </a:lnTo>
                  <a:lnTo>
                    <a:pt x="324" y="176"/>
                  </a:lnTo>
                  <a:lnTo>
                    <a:pt x="366" y="204"/>
                  </a:lnTo>
                  <a:lnTo>
                    <a:pt x="404" y="227"/>
                  </a:lnTo>
                  <a:lnTo>
                    <a:pt x="423" y="236"/>
                  </a:lnTo>
                  <a:lnTo>
                    <a:pt x="440" y="246"/>
                  </a:lnTo>
                  <a:lnTo>
                    <a:pt x="455" y="251"/>
                  </a:lnTo>
                  <a:lnTo>
                    <a:pt x="471" y="256"/>
                  </a:lnTo>
                  <a:lnTo>
                    <a:pt x="490" y="256"/>
                  </a:lnTo>
                  <a:lnTo>
                    <a:pt x="509" y="255"/>
                  </a:lnTo>
                  <a:lnTo>
                    <a:pt x="521" y="251"/>
                  </a:lnTo>
                  <a:lnTo>
                    <a:pt x="531" y="246"/>
                  </a:lnTo>
                  <a:lnTo>
                    <a:pt x="542" y="238"/>
                  </a:lnTo>
                  <a:lnTo>
                    <a:pt x="550" y="229"/>
                  </a:lnTo>
                  <a:lnTo>
                    <a:pt x="559" y="220"/>
                  </a:lnTo>
                  <a:lnTo>
                    <a:pt x="567" y="209"/>
                  </a:lnTo>
                  <a:lnTo>
                    <a:pt x="574" y="198"/>
                  </a:lnTo>
                  <a:lnTo>
                    <a:pt x="581" y="187"/>
                  </a:lnTo>
                  <a:lnTo>
                    <a:pt x="583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3" y="0"/>
                  </a:lnTo>
                  <a:lnTo>
                    <a:pt x="200" y="0"/>
                  </a:lnTo>
                  <a:lnTo>
                    <a:pt x="202" y="3"/>
                  </a:lnTo>
                  <a:lnTo>
                    <a:pt x="205" y="7"/>
                  </a:lnTo>
                  <a:lnTo>
                    <a:pt x="209" y="13"/>
                  </a:lnTo>
                  <a:lnTo>
                    <a:pt x="212" y="14"/>
                  </a:lnTo>
                  <a:lnTo>
                    <a:pt x="217" y="16"/>
                  </a:lnTo>
                  <a:lnTo>
                    <a:pt x="221" y="18"/>
                  </a:lnTo>
                  <a:lnTo>
                    <a:pt x="233" y="22"/>
                  </a:lnTo>
                  <a:lnTo>
                    <a:pt x="245" y="23"/>
                  </a:lnTo>
                  <a:lnTo>
                    <a:pt x="257" y="23"/>
                  </a:lnTo>
                  <a:lnTo>
                    <a:pt x="267" y="20"/>
                  </a:lnTo>
                  <a:lnTo>
                    <a:pt x="271" y="23"/>
                  </a:lnTo>
                  <a:lnTo>
                    <a:pt x="272" y="23"/>
                  </a:lnTo>
                  <a:lnTo>
                    <a:pt x="276" y="34"/>
                  </a:lnTo>
                  <a:lnTo>
                    <a:pt x="283" y="47"/>
                  </a:lnTo>
                  <a:lnTo>
                    <a:pt x="286" y="53"/>
                  </a:lnTo>
                  <a:lnTo>
                    <a:pt x="290" y="56"/>
                  </a:lnTo>
                  <a:lnTo>
                    <a:pt x="295" y="60"/>
                  </a:lnTo>
                  <a:lnTo>
                    <a:pt x="302" y="64"/>
                  </a:lnTo>
                  <a:lnTo>
                    <a:pt x="305" y="69"/>
                  </a:lnTo>
                  <a:lnTo>
                    <a:pt x="312" y="73"/>
                  </a:lnTo>
                  <a:lnTo>
                    <a:pt x="317" y="74"/>
                  </a:lnTo>
                  <a:lnTo>
                    <a:pt x="324" y="74"/>
                  </a:lnTo>
                  <a:lnTo>
                    <a:pt x="326" y="71"/>
                  </a:lnTo>
                  <a:lnTo>
                    <a:pt x="329" y="69"/>
                  </a:lnTo>
                  <a:lnTo>
                    <a:pt x="329" y="54"/>
                  </a:lnTo>
                  <a:lnTo>
                    <a:pt x="322" y="44"/>
                  </a:lnTo>
                  <a:lnTo>
                    <a:pt x="319" y="31"/>
                  </a:lnTo>
                  <a:lnTo>
                    <a:pt x="321" y="29"/>
                  </a:lnTo>
                  <a:lnTo>
                    <a:pt x="322" y="25"/>
                  </a:lnTo>
                  <a:lnTo>
                    <a:pt x="328" y="20"/>
                  </a:lnTo>
                  <a:lnTo>
                    <a:pt x="333" y="16"/>
                  </a:lnTo>
                  <a:lnTo>
                    <a:pt x="338" y="14"/>
                  </a:lnTo>
                  <a:lnTo>
                    <a:pt x="345" y="14"/>
                  </a:lnTo>
                  <a:lnTo>
                    <a:pt x="352" y="16"/>
                  </a:lnTo>
                  <a:lnTo>
                    <a:pt x="357" y="20"/>
                  </a:lnTo>
                  <a:lnTo>
                    <a:pt x="364" y="23"/>
                  </a:lnTo>
                  <a:lnTo>
                    <a:pt x="367" y="27"/>
                  </a:lnTo>
                  <a:lnTo>
                    <a:pt x="364" y="38"/>
                  </a:lnTo>
                  <a:lnTo>
                    <a:pt x="362" y="47"/>
                  </a:lnTo>
                  <a:lnTo>
                    <a:pt x="360" y="54"/>
                  </a:lnTo>
                  <a:lnTo>
                    <a:pt x="360" y="62"/>
                  </a:lnTo>
                  <a:lnTo>
                    <a:pt x="364" y="78"/>
                  </a:lnTo>
                  <a:lnTo>
                    <a:pt x="367" y="100"/>
                  </a:lnTo>
                  <a:lnTo>
                    <a:pt x="376" y="111"/>
                  </a:lnTo>
                  <a:lnTo>
                    <a:pt x="385" y="122"/>
                  </a:lnTo>
                  <a:lnTo>
                    <a:pt x="390" y="125"/>
                  </a:lnTo>
                  <a:lnTo>
                    <a:pt x="395" y="129"/>
                  </a:lnTo>
                  <a:lnTo>
                    <a:pt x="402" y="133"/>
                  </a:lnTo>
                  <a:lnTo>
                    <a:pt x="407" y="133"/>
                  </a:lnTo>
                  <a:lnTo>
                    <a:pt x="412" y="136"/>
                  </a:lnTo>
                  <a:lnTo>
                    <a:pt x="417" y="136"/>
                  </a:lnTo>
                  <a:lnTo>
                    <a:pt x="419" y="136"/>
                  </a:lnTo>
                  <a:lnTo>
                    <a:pt x="421" y="135"/>
                  </a:lnTo>
                  <a:lnTo>
                    <a:pt x="423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19" y="114"/>
                  </a:lnTo>
                  <a:lnTo>
                    <a:pt x="417" y="105"/>
                  </a:lnTo>
                  <a:lnTo>
                    <a:pt x="414" y="94"/>
                  </a:lnTo>
                  <a:lnTo>
                    <a:pt x="414" y="82"/>
                  </a:lnTo>
                  <a:lnTo>
                    <a:pt x="421" y="67"/>
                  </a:lnTo>
                  <a:lnTo>
                    <a:pt x="429" y="56"/>
                  </a:lnTo>
                  <a:lnTo>
                    <a:pt x="435" y="51"/>
                  </a:lnTo>
                  <a:lnTo>
                    <a:pt x="441" y="47"/>
                  </a:lnTo>
                  <a:lnTo>
                    <a:pt x="448" y="44"/>
                  </a:lnTo>
                  <a:lnTo>
                    <a:pt x="457" y="42"/>
                  </a:lnTo>
                  <a:lnTo>
                    <a:pt x="469" y="40"/>
                  </a:lnTo>
                  <a:lnTo>
                    <a:pt x="479" y="40"/>
                  </a:lnTo>
                  <a:lnTo>
                    <a:pt x="490" y="42"/>
                  </a:lnTo>
                  <a:lnTo>
                    <a:pt x="502" y="44"/>
                  </a:lnTo>
                  <a:lnTo>
                    <a:pt x="509" y="47"/>
                  </a:lnTo>
                  <a:lnTo>
                    <a:pt x="519" y="56"/>
                  </a:lnTo>
                  <a:lnTo>
                    <a:pt x="526" y="67"/>
                  </a:lnTo>
                  <a:lnTo>
                    <a:pt x="533" y="78"/>
                  </a:lnTo>
                  <a:lnTo>
                    <a:pt x="538" y="91"/>
                  </a:lnTo>
                  <a:lnTo>
                    <a:pt x="540" y="104"/>
                  </a:lnTo>
                  <a:lnTo>
                    <a:pt x="542" y="116"/>
                  </a:lnTo>
                  <a:lnTo>
                    <a:pt x="540" y="129"/>
                  </a:lnTo>
                  <a:lnTo>
                    <a:pt x="538" y="142"/>
                  </a:lnTo>
                  <a:lnTo>
                    <a:pt x="535" y="153"/>
                  </a:lnTo>
                  <a:lnTo>
                    <a:pt x="529" y="165"/>
                  </a:lnTo>
                  <a:lnTo>
                    <a:pt x="523" y="175"/>
                  </a:lnTo>
                  <a:lnTo>
                    <a:pt x="516" y="184"/>
                  </a:lnTo>
                  <a:lnTo>
                    <a:pt x="507" y="189"/>
                  </a:lnTo>
                  <a:lnTo>
                    <a:pt x="497" y="195"/>
                  </a:lnTo>
                  <a:lnTo>
                    <a:pt x="485" y="196"/>
                  </a:lnTo>
                  <a:lnTo>
                    <a:pt x="473" y="196"/>
                  </a:lnTo>
                  <a:lnTo>
                    <a:pt x="466" y="198"/>
                  </a:lnTo>
                  <a:lnTo>
                    <a:pt x="459" y="196"/>
                  </a:lnTo>
                  <a:lnTo>
                    <a:pt x="445" y="191"/>
                  </a:lnTo>
                  <a:lnTo>
                    <a:pt x="426" y="184"/>
                  </a:lnTo>
                  <a:lnTo>
                    <a:pt x="367" y="142"/>
                  </a:lnTo>
                  <a:lnTo>
                    <a:pt x="302" y="96"/>
                  </a:lnTo>
                  <a:lnTo>
                    <a:pt x="234" y="51"/>
                  </a:lnTo>
                  <a:lnTo>
                    <a:pt x="174" y="9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1" name="Freeform 33"/>
            <p:cNvSpPr>
              <a:spLocks/>
            </p:cNvSpPr>
            <p:nvPr/>
          </p:nvSpPr>
          <p:spPr bwMode="auto">
            <a:xfrm rot="-5400000">
              <a:off x="342" y="1606"/>
              <a:ext cx="340" cy="132"/>
            </a:xfrm>
            <a:custGeom>
              <a:avLst/>
              <a:gdLst>
                <a:gd name="T0" fmla="*/ 0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164" y="264"/>
                  </a:moveTo>
                  <a:lnTo>
                    <a:pt x="41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7" y="14"/>
                  </a:lnTo>
                  <a:lnTo>
                    <a:pt x="21" y="16"/>
                  </a:lnTo>
                  <a:lnTo>
                    <a:pt x="24" y="20"/>
                  </a:lnTo>
                  <a:lnTo>
                    <a:pt x="27" y="20"/>
                  </a:lnTo>
                  <a:lnTo>
                    <a:pt x="33" y="22"/>
                  </a:lnTo>
                  <a:lnTo>
                    <a:pt x="45" y="16"/>
                  </a:lnTo>
                  <a:lnTo>
                    <a:pt x="64" y="9"/>
                  </a:lnTo>
                  <a:lnTo>
                    <a:pt x="83" y="5"/>
                  </a:lnTo>
                  <a:lnTo>
                    <a:pt x="109" y="2"/>
                  </a:lnTo>
                  <a:lnTo>
                    <a:pt x="134" y="0"/>
                  </a:lnTo>
                  <a:lnTo>
                    <a:pt x="152" y="2"/>
                  </a:lnTo>
                  <a:lnTo>
                    <a:pt x="176" y="9"/>
                  </a:lnTo>
                  <a:lnTo>
                    <a:pt x="195" y="16"/>
                  </a:lnTo>
                  <a:lnTo>
                    <a:pt x="202" y="18"/>
                  </a:lnTo>
                  <a:lnTo>
                    <a:pt x="212" y="20"/>
                  </a:lnTo>
                  <a:lnTo>
                    <a:pt x="224" y="20"/>
                  </a:lnTo>
                  <a:lnTo>
                    <a:pt x="236" y="20"/>
                  </a:lnTo>
                  <a:lnTo>
                    <a:pt x="259" y="18"/>
                  </a:lnTo>
                  <a:lnTo>
                    <a:pt x="283" y="14"/>
                  </a:lnTo>
                  <a:lnTo>
                    <a:pt x="297" y="7"/>
                  </a:lnTo>
                  <a:lnTo>
                    <a:pt x="309" y="4"/>
                  </a:lnTo>
                  <a:lnTo>
                    <a:pt x="312" y="5"/>
                  </a:lnTo>
                  <a:lnTo>
                    <a:pt x="316" y="9"/>
                  </a:lnTo>
                  <a:lnTo>
                    <a:pt x="317" y="13"/>
                  </a:lnTo>
                  <a:lnTo>
                    <a:pt x="317" y="14"/>
                  </a:lnTo>
                  <a:lnTo>
                    <a:pt x="310" y="31"/>
                  </a:lnTo>
                  <a:lnTo>
                    <a:pt x="307" y="42"/>
                  </a:lnTo>
                  <a:lnTo>
                    <a:pt x="302" y="49"/>
                  </a:lnTo>
                  <a:lnTo>
                    <a:pt x="293" y="62"/>
                  </a:lnTo>
                  <a:lnTo>
                    <a:pt x="288" y="67"/>
                  </a:lnTo>
                  <a:lnTo>
                    <a:pt x="281" y="73"/>
                  </a:lnTo>
                  <a:lnTo>
                    <a:pt x="274" y="76"/>
                  </a:lnTo>
                  <a:lnTo>
                    <a:pt x="266" y="80"/>
                  </a:lnTo>
                  <a:lnTo>
                    <a:pt x="257" y="84"/>
                  </a:lnTo>
                  <a:lnTo>
                    <a:pt x="248" y="85"/>
                  </a:lnTo>
                  <a:lnTo>
                    <a:pt x="238" y="87"/>
                  </a:lnTo>
                  <a:lnTo>
                    <a:pt x="226" y="87"/>
                  </a:lnTo>
                  <a:lnTo>
                    <a:pt x="224" y="91"/>
                  </a:lnTo>
                  <a:lnTo>
                    <a:pt x="222" y="100"/>
                  </a:lnTo>
                  <a:lnTo>
                    <a:pt x="217" y="118"/>
                  </a:lnTo>
                  <a:lnTo>
                    <a:pt x="212" y="129"/>
                  </a:lnTo>
                  <a:lnTo>
                    <a:pt x="207" y="138"/>
                  </a:lnTo>
                  <a:lnTo>
                    <a:pt x="198" y="149"/>
                  </a:lnTo>
                  <a:lnTo>
                    <a:pt x="188" y="156"/>
                  </a:lnTo>
                  <a:lnTo>
                    <a:pt x="179" y="162"/>
                  </a:lnTo>
                  <a:lnTo>
                    <a:pt x="174" y="166"/>
                  </a:lnTo>
                  <a:lnTo>
                    <a:pt x="169" y="166"/>
                  </a:lnTo>
                  <a:lnTo>
                    <a:pt x="164" y="167"/>
                  </a:lnTo>
                  <a:lnTo>
                    <a:pt x="160" y="166"/>
                  </a:lnTo>
                  <a:lnTo>
                    <a:pt x="159" y="164"/>
                  </a:lnTo>
                  <a:lnTo>
                    <a:pt x="157" y="158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2"/>
                  </a:lnTo>
                  <a:lnTo>
                    <a:pt x="164" y="133"/>
                  </a:lnTo>
                  <a:lnTo>
                    <a:pt x="169" y="124"/>
                  </a:lnTo>
                  <a:lnTo>
                    <a:pt x="169" y="115"/>
                  </a:lnTo>
                  <a:lnTo>
                    <a:pt x="169" y="105"/>
                  </a:lnTo>
                  <a:lnTo>
                    <a:pt x="169" y="98"/>
                  </a:lnTo>
                  <a:lnTo>
                    <a:pt x="167" y="93"/>
                  </a:lnTo>
                  <a:lnTo>
                    <a:pt x="164" y="87"/>
                  </a:lnTo>
                  <a:lnTo>
                    <a:pt x="160" y="82"/>
                  </a:lnTo>
                  <a:lnTo>
                    <a:pt x="157" y="78"/>
                  </a:lnTo>
                  <a:lnTo>
                    <a:pt x="152" y="75"/>
                  </a:lnTo>
                  <a:lnTo>
                    <a:pt x="141" y="69"/>
                  </a:lnTo>
                  <a:lnTo>
                    <a:pt x="131" y="67"/>
                  </a:lnTo>
                  <a:lnTo>
                    <a:pt x="119" y="65"/>
                  </a:lnTo>
                  <a:lnTo>
                    <a:pt x="109" y="65"/>
                  </a:lnTo>
                  <a:lnTo>
                    <a:pt x="95" y="65"/>
                  </a:lnTo>
                  <a:lnTo>
                    <a:pt x="86" y="67"/>
                  </a:lnTo>
                  <a:lnTo>
                    <a:pt x="77" y="69"/>
                  </a:lnTo>
                  <a:lnTo>
                    <a:pt x="71" y="75"/>
                  </a:lnTo>
                  <a:lnTo>
                    <a:pt x="62" y="82"/>
                  </a:lnTo>
                  <a:lnTo>
                    <a:pt x="53" y="93"/>
                  </a:lnTo>
                  <a:lnTo>
                    <a:pt x="46" y="104"/>
                  </a:lnTo>
                  <a:lnTo>
                    <a:pt x="43" y="116"/>
                  </a:lnTo>
                  <a:lnTo>
                    <a:pt x="39" y="129"/>
                  </a:lnTo>
                  <a:lnTo>
                    <a:pt x="38" y="140"/>
                  </a:lnTo>
                  <a:lnTo>
                    <a:pt x="39" y="151"/>
                  </a:lnTo>
                  <a:lnTo>
                    <a:pt x="41" y="160"/>
                  </a:lnTo>
                  <a:lnTo>
                    <a:pt x="46" y="178"/>
                  </a:lnTo>
                  <a:lnTo>
                    <a:pt x="53" y="191"/>
                  </a:lnTo>
                  <a:lnTo>
                    <a:pt x="62" y="200"/>
                  </a:lnTo>
                  <a:lnTo>
                    <a:pt x="71" y="209"/>
                  </a:lnTo>
                  <a:lnTo>
                    <a:pt x="76" y="213"/>
                  </a:lnTo>
                  <a:lnTo>
                    <a:pt x="81" y="217"/>
                  </a:lnTo>
                  <a:lnTo>
                    <a:pt x="86" y="218"/>
                  </a:lnTo>
                  <a:lnTo>
                    <a:pt x="93" y="218"/>
                  </a:lnTo>
                  <a:lnTo>
                    <a:pt x="110" y="220"/>
                  </a:lnTo>
                  <a:lnTo>
                    <a:pt x="127" y="218"/>
                  </a:lnTo>
                  <a:lnTo>
                    <a:pt x="143" y="215"/>
                  </a:lnTo>
                  <a:lnTo>
                    <a:pt x="150" y="211"/>
                  </a:lnTo>
                  <a:lnTo>
                    <a:pt x="155" y="207"/>
                  </a:lnTo>
                  <a:lnTo>
                    <a:pt x="165" y="200"/>
                  </a:lnTo>
                  <a:lnTo>
                    <a:pt x="202" y="175"/>
                  </a:lnTo>
                  <a:lnTo>
                    <a:pt x="241" y="147"/>
                  </a:lnTo>
                  <a:lnTo>
                    <a:pt x="283" y="116"/>
                  </a:lnTo>
                  <a:lnTo>
                    <a:pt x="324" y="85"/>
                  </a:lnTo>
                  <a:lnTo>
                    <a:pt x="366" y="58"/>
                  </a:lnTo>
                  <a:lnTo>
                    <a:pt x="404" y="35"/>
                  </a:lnTo>
                  <a:lnTo>
                    <a:pt x="423" y="24"/>
                  </a:lnTo>
                  <a:lnTo>
                    <a:pt x="440" y="16"/>
                  </a:lnTo>
                  <a:lnTo>
                    <a:pt x="455" y="9"/>
                  </a:lnTo>
                  <a:lnTo>
                    <a:pt x="471" y="5"/>
                  </a:lnTo>
                  <a:lnTo>
                    <a:pt x="490" y="5"/>
                  </a:lnTo>
                  <a:lnTo>
                    <a:pt x="509" y="7"/>
                  </a:lnTo>
                  <a:lnTo>
                    <a:pt x="521" y="11"/>
                  </a:lnTo>
                  <a:lnTo>
                    <a:pt x="531" y="16"/>
                  </a:lnTo>
                  <a:lnTo>
                    <a:pt x="542" y="24"/>
                  </a:lnTo>
                  <a:lnTo>
                    <a:pt x="550" y="33"/>
                  </a:lnTo>
                  <a:lnTo>
                    <a:pt x="559" y="42"/>
                  </a:lnTo>
                  <a:lnTo>
                    <a:pt x="567" y="53"/>
                  </a:lnTo>
                  <a:lnTo>
                    <a:pt x="574" y="64"/>
                  </a:lnTo>
                  <a:lnTo>
                    <a:pt x="581" y="75"/>
                  </a:lnTo>
                  <a:lnTo>
                    <a:pt x="583" y="82"/>
                  </a:lnTo>
                  <a:lnTo>
                    <a:pt x="588" y="87"/>
                  </a:lnTo>
                  <a:lnTo>
                    <a:pt x="588" y="187"/>
                  </a:lnTo>
                  <a:lnTo>
                    <a:pt x="533" y="264"/>
                  </a:lnTo>
                  <a:lnTo>
                    <a:pt x="200" y="264"/>
                  </a:lnTo>
                  <a:lnTo>
                    <a:pt x="202" y="258"/>
                  </a:lnTo>
                  <a:lnTo>
                    <a:pt x="205" y="255"/>
                  </a:lnTo>
                  <a:lnTo>
                    <a:pt x="209" y="249"/>
                  </a:lnTo>
                  <a:lnTo>
                    <a:pt x="212" y="247"/>
                  </a:lnTo>
                  <a:lnTo>
                    <a:pt x="217" y="246"/>
                  </a:lnTo>
                  <a:lnTo>
                    <a:pt x="221" y="244"/>
                  </a:lnTo>
                  <a:lnTo>
                    <a:pt x="233" y="238"/>
                  </a:lnTo>
                  <a:lnTo>
                    <a:pt x="245" y="237"/>
                  </a:lnTo>
                  <a:lnTo>
                    <a:pt x="257" y="238"/>
                  </a:lnTo>
                  <a:lnTo>
                    <a:pt x="267" y="242"/>
                  </a:lnTo>
                  <a:lnTo>
                    <a:pt x="271" y="238"/>
                  </a:lnTo>
                  <a:lnTo>
                    <a:pt x="272" y="238"/>
                  </a:lnTo>
                  <a:lnTo>
                    <a:pt x="276" y="227"/>
                  </a:lnTo>
                  <a:lnTo>
                    <a:pt x="283" y="215"/>
                  </a:lnTo>
                  <a:lnTo>
                    <a:pt x="286" y="209"/>
                  </a:lnTo>
                  <a:lnTo>
                    <a:pt x="290" y="206"/>
                  </a:lnTo>
                  <a:lnTo>
                    <a:pt x="295" y="200"/>
                  </a:lnTo>
                  <a:lnTo>
                    <a:pt x="302" y="198"/>
                  </a:lnTo>
                  <a:lnTo>
                    <a:pt x="305" y="193"/>
                  </a:lnTo>
                  <a:lnTo>
                    <a:pt x="312" y="189"/>
                  </a:lnTo>
                  <a:lnTo>
                    <a:pt x="317" y="189"/>
                  </a:lnTo>
                  <a:lnTo>
                    <a:pt x="324" y="187"/>
                  </a:lnTo>
                  <a:lnTo>
                    <a:pt x="326" y="191"/>
                  </a:lnTo>
                  <a:lnTo>
                    <a:pt x="329" y="193"/>
                  </a:lnTo>
                  <a:lnTo>
                    <a:pt x="329" y="207"/>
                  </a:lnTo>
                  <a:lnTo>
                    <a:pt x="322" y="218"/>
                  </a:lnTo>
                  <a:lnTo>
                    <a:pt x="319" y="229"/>
                  </a:lnTo>
                  <a:lnTo>
                    <a:pt x="321" y="233"/>
                  </a:lnTo>
                  <a:lnTo>
                    <a:pt x="322" y="237"/>
                  </a:lnTo>
                  <a:lnTo>
                    <a:pt x="328" y="242"/>
                  </a:lnTo>
                  <a:lnTo>
                    <a:pt x="333" y="246"/>
                  </a:lnTo>
                  <a:lnTo>
                    <a:pt x="338" y="247"/>
                  </a:lnTo>
                  <a:lnTo>
                    <a:pt x="345" y="247"/>
                  </a:lnTo>
                  <a:lnTo>
                    <a:pt x="352" y="246"/>
                  </a:lnTo>
                  <a:lnTo>
                    <a:pt x="357" y="242"/>
                  </a:lnTo>
                  <a:lnTo>
                    <a:pt x="364" y="238"/>
                  </a:lnTo>
                  <a:lnTo>
                    <a:pt x="367" y="235"/>
                  </a:lnTo>
                  <a:lnTo>
                    <a:pt x="364" y="224"/>
                  </a:lnTo>
                  <a:lnTo>
                    <a:pt x="362" y="215"/>
                  </a:lnTo>
                  <a:lnTo>
                    <a:pt x="360" y="206"/>
                  </a:lnTo>
                  <a:lnTo>
                    <a:pt x="360" y="198"/>
                  </a:lnTo>
                  <a:lnTo>
                    <a:pt x="364" y="182"/>
                  </a:lnTo>
                  <a:lnTo>
                    <a:pt x="367" y="162"/>
                  </a:lnTo>
                  <a:lnTo>
                    <a:pt x="376" y="151"/>
                  </a:lnTo>
                  <a:lnTo>
                    <a:pt x="385" y="140"/>
                  </a:lnTo>
                  <a:lnTo>
                    <a:pt x="390" y="136"/>
                  </a:lnTo>
                  <a:lnTo>
                    <a:pt x="395" y="133"/>
                  </a:lnTo>
                  <a:lnTo>
                    <a:pt x="402" y="129"/>
                  </a:lnTo>
                  <a:lnTo>
                    <a:pt x="407" y="129"/>
                  </a:lnTo>
                  <a:lnTo>
                    <a:pt x="412" y="126"/>
                  </a:lnTo>
                  <a:lnTo>
                    <a:pt x="417" y="124"/>
                  </a:lnTo>
                  <a:lnTo>
                    <a:pt x="421" y="127"/>
                  </a:lnTo>
                  <a:lnTo>
                    <a:pt x="423" y="131"/>
                  </a:lnTo>
                  <a:lnTo>
                    <a:pt x="423" y="138"/>
                  </a:lnTo>
                  <a:lnTo>
                    <a:pt x="419" y="146"/>
                  </a:lnTo>
                  <a:lnTo>
                    <a:pt x="417" y="155"/>
                  </a:lnTo>
                  <a:lnTo>
                    <a:pt x="414" y="166"/>
                  </a:lnTo>
                  <a:lnTo>
                    <a:pt x="414" y="180"/>
                  </a:lnTo>
                  <a:lnTo>
                    <a:pt x="421" y="195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1" y="215"/>
                  </a:lnTo>
                  <a:lnTo>
                    <a:pt x="448" y="217"/>
                  </a:lnTo>
                  <a:lnTo>
                    <a:pt x="457" y="220"/>
                  </a:lnTo>
                  <a:lnTo>
                    <a:pt x="469" y="222"/>
                  </a:lnTo>
                  <a:lnTo>
                    <a:pt x="479" y="222"/>
                  </a:lnTo>
                  <a:lnTo>
                    <a:pt x="490" y="220"/>
                  </a:lnTo>
                  <a:lnTo>
                    <a:pt x="502" y="218"/>
                  </a:lnTo>
                  <a:lnTo>
                    <a:pt x="509" y="215"/>
                  </a:lnTo>
                  <a:lnTo>
                    <a:pt x="519" y="206"/>
                  </a:lnTo>
                  <a:lnTo>
                    <a:pt x="526" y="195"/>
                  </a:lnTo>
                  <a:lnTo>
                    <a:pt x="533" y="184"/>
                  </a:lnTo>
                  <a:lnTo>
                    <a:pt x="538" y="171"/>
                  </a:lnTo>
                  <a:lnTo>
                    <a:pt x="540" y="158"/>
                  </a:lnTo>
                  <a:lnTo>
                    <a:pt x="542" y="146"/>
                  </a:lnTo>
                  <a:lnTo>
                    <a:pt x="540" y="133"/>
                  </a:lnTo>
                  <a:lnTo>
                    <a:pt x="538" y="120"/>
                  </a:lnTo>
                  <a:lnTo>
                    <a:pt x="535" y="107"/>
                  </a:lnTo>
                  <a:lnTo>
                    <a:pt x="529" y="96"/>
                  </a:lnTo>
                  <a:lnTo>
                    <a:pt x="523" y="87"/>
                  </a:lnTo>
                  <a:lnTo>
                    <a:pt x="516" y="78"/>
                  </a:lnTo>
                  <a:lnTo>
                    <a:pt x="507" y="71"/>
                  </a:lnTo>
                  <a:lnTo>
                    <a:pt x="497" y="67"/>
                  </a:lnTo>
                  <a:lnTo>
                    <a:pt x="485" y="65"/>
                  </a:lnTo>
                  <a:lnTo>
                    <a:pt x="473" y="65"/>
                  </a:lnTo>
                  <a:lnTo>
                    <a:pt x="466" y="64"/>
                  </a:lnTo>
                  <a:lnTo>
                    <a:pt x="459" y="65"/>
                  </a:lnTo>
                  <a:lnTo>
                    <a:pt x="445" y="71"/>
                  </a:lnTo>
                  <a:lnTo>
                    <a:pt x="426" y="78"/>
                  </a:lnTo>
                  <a:lnTo>
                    <a:pt x="367" y="120"/>
                  </a:lnTo>
                  <a:lnTo>
                    <a:pt x="302" y="166"/>
                  </a:lnTo>
                  <a:lnTo>
                    <a:pt x="234" y="211"/>
                  </a:lnTo>
                  <a:lnTo>
                    <a:pt x="174" y="253"/>
                  </a:lnTo>
                  <a:lnTo>
                    <a:pt x="164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2" name="Freeform 34"/>
            <p:cNvSpPr>
              <a:spLocks/>
            </p:cNvSpPr>
            <p:nvPr/>
          </p:nvSpPr>
          <p:spPr bwMode="auto">
            <a:xfrm rot="-5400000">
              <a:off x="552" y="3588"/>
              <a:ext cx="181" cy="131"/>
            </a:xfrm>
            <a:custGeom>
              <a:avLst/>
              <a:gdLst>
                <a:gd name="T0" fmla="*/ 1 w 316"/>
                <a:gd name="T1" fmla="*/ 0 h 264"/>
                <a:gd name="T2" fmla="*/ 1 w 316"/>
                <a:gd name="T3" fmla="*/ 0 h 264"/>
                <a:gd name="T4" fmla="*/ 1 w 316"/>
                <a:gd name="T5" fmla="*/ 0 h 264"/>
                <a:gd name="T6" fmla="*/ 1 w 316"/>
                <a:gd name="T7" fmla="*/ 0 h 264"/>
                <a:gd name="T8" fmla="*/ 1 w 316"/>
                <a:gd name="T9" fmla="*/ 0 h 264"/>
                <a:gd name="T10" fmla="*/ 1 w 316"/>
                <a:gd name="T11" fmla="*/ 0 h 264"/>
                <a:gd name="T12" fmla="*/ 1 w 316"/>
                <a:gd name="T13" fmla="*/ 0 h 264"/>
                <a:gd name="T14" fmla="*/ 1 w 316"/>
                <a:gd name="T15" fmla="*/ 0 h 264"/>
                <a:gd name="T16" fmla="*/ 1 w 316"/>
                <a:gd name="T17" fmla="*/ 0 h 264"/>
                <a:gd name="T18" fmla="*/ 0 w 316"/>
                <a:gd name="T19" fmla="*/ 0 h 264"/>
                <a:gd name="T20" fmla="*/ 1 w 316"/>
                <a:gd name="T21" fmla="*/ 0 h 264"/>
                <a:gd name="T22" fmla="*/ 1 w 316"/>
                <a:gd name="T23" fmla="*/ 0 h 264"/>
                <a:gd name="T24" fmla="*/ 1 w 316"/>
                <a:gd name="T25" fmla="*/ 0 h 264"/>
                <a:gd name="T26" fmla="*/ 1 w 316"/>
                <a:gd name="T27" fmla="*/ 0 h 264"/>
                <a:gd name="T28" fmla="*/ 1 w 316"/>
                <a:gd name="T29" fmla="*/ 0 h 264"/>
                <a:gd name="T30" fmla="*/ 1 w 316"/>
                <a:gd name="T31" fmla="*/ 0 h 264"/>
                <a:gd name="T32" fmla="*/ 1 w 316"/>
                <a:gd name="T33" fmla="*/ 0 h 264"/>
                <a:gd name="T34" fmla="*/ 1 w 316"/>
                <a:gd name="T35" fmla="*/ 0 h 264"/>
                <a:gd name="T36" fmla="*/ 1 w 316"/>
                <a:gd name="T37" fmla="*/ 0 h 264"/>
                <a:gd name="T38" fmla="*/ 1 w 316"/>
                <a:gd name="T39" fmla="*/ 0 h 264"/>
                <a:gd name="T40" fmla="*/ 1 w 316"/>
                <a:gd name="T41" fmla="*/ 0 h 264"/>
                <a:gd name="T42" fmla="*/ 1 w 316"/>
                <a:gd name="T43" fmla="*/ 0 h 264"/>
                <a:gd name="T44" fmla="*/ 1 w 316"/>
                <a:gd name="T45" fmla="*/ 0 h 264"/>
                <a:gd name="T46" fmla="*/ 1 w 316"/>
                <a:gd name="T47" fmla="*/ 0 h 264"/>
                <a:gd name="T48" fmla="*/ 1 w 316"/>
                <a:gd name="T49" fmla="*/ 0 h 264"/>
                <a:gd name="T50" fmla="*/ 1 w 316"/>
                <a:gd name="T51" fmla="*/ 0 h 264"/>
                <a:gd name="T52" fmla="*/ 1 w 316"/>
                <a:gd name="T53" fmla="*/ 0 h 264"/>
                <a:gd name="T54" fmla="*/ 1 w 316"/>
                <a:gd name="T55" fmla="*/ 0 h 264"/>
                <a:gd name="T56" fmla="*/ 1 w 316"/>
                <a:gd name="T57" fmla="*/ 0 h 264"/>
                <a:gd name="T58" fmla="*/ 1 w 316"/>
                <a:gd name="T59" fmla="*/ 0 h 264"/>
                <a:gd name="T60" fmla="*/ 1 w 316"/>
                <a:gd name="T61" fmla="*/ 0 h 264"/>
                <a:gd name="T62" fmla="*/ 1 w 316"/>
                <a:gd name="T63" fmla="*/ 0 h 264"/>
                <a:gd name="T64" fmla="*/ 1 w 316"/>
                <a:gd name="T65" fmla="*/ 0 h 264"/>
                <a:gd name="T66" fmla="*/ 1 w 316"/>
                <a:gd name="T67" fmla="*/ 0 h 264"/>
                <a:gd name="T68" fmla="*/ 1 w 316"/>
                <a:gd name="T69" fmla="*/ 0 h 264"/>
                <a:gd name="T70" fmla="*/ 1 w 316"/>
                <a:gd name="T71" fmla="*/ 0 h 264"/>
                <a:gd name="T72" fmla="*/ 1 w 316"/>
                <a:gd name="T73" fmla="*/ 0 h 264"/>
                <a:gd name="T74" fmla="*/ 1 w 316"/>
                <a:gd name="T75" fmla="*/ 0 h 264"/>
                <a:gd name="T76" fmla="*/ 1 w 316"/>
                <a:gd name="T77" fmla="*/ 0 h 264"/>
                <a:gd name="T78" fmla="*/ 1 w 316"/>
                <a:gd name="T79" fmla="*/ 0 h 264"/>
                <a:gd name="T80" fmla="*/ 1 w 316"/>
                <a:gd name="T81" fmla="*/ 0 h 264"/>
                <a:gd name="T82" fmla="*/ 1 w 316"/>
                <a:gd name="T83" fmla="*/ 0 h 264"/>
                <a:gd name="T84" fmla="*/ 1 w 316"/>
                <a:gd name="T85" fmla="*/ 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62"/>
                  </a:moveTo>
                  <a:lnTo>
                    <a:pt x="316" y="51"/>
                  </a:lnTo>
                  <a:lnTo>
                    <a:pt x="280" y="0"/>
                  </a:lnTo>
                  <a:lnTo>
                    <a:pt x="150" y="0"/>
                  </a:lnTo>
                  <a:lnTo>
                    <a:pt x="150" y="4"/>
                  </a:lnTo>
                  <a:lnTo>
                    <a:pt x="147" y="7"/>
                  </a:lnTo>
                  <a:lnTo>
                    <a:pt x="141" y="11"/>
                  </a:lnTo>
                  <a:lnTo>
                    <a:pt x="136" y="16"/>
                  </a:lnTo>
                  <a:lnTo>
                    <a:pt x="114" y="33"/>
                  </a:lnTo>
                  <a:lnTo>
                    <a:pt x="95" y="46"/>
                  </a:lnTo>
                  <a:lnTo>
                    <a:pt x="79" y="55"/>
                  </a:lnTo>
                  <a:lnTo>
                    <a:pt x="67" y="60"/>
                  </a:lnTo>
                  <a:lnTo>
                    <a:pt x="57" y="62"/>
                  </a:lnTo>
                  <a:lnTo>
                    <a:pt x="48" y="62"/>
                  </a:lnTo>
                  <a:lnTo>
                    <a:pt x="43" y="60"/>
                  </a:lnTo>
                  <a:lnTo>
                    <a:pt x="40" y="55"/>
                  </a:lnTo>
                  <a:lnTo>
                    <a:pt x="38" y="49"/>
                  </a:lnTo>
                  <a:lnTo>
                    <a:pt x="38" y="44"/>
                  </a:lnTo>
                  <a:lnTo>
                    <a:pt x="40" y="36"/>
                  </a:lnTo>
                  <a:lnTo>
                    <a:pt x="41" y="31"/>
                  </a:lnTo>
                  <a:lnTo>
                    <a:pt x="45" y="24"/>
                  </a:lnTo>
                  <a:lnTo>
                    <a:pt x="50" y="18"/>
                  </a:lnTo>
                  <a:lnTo>
                    <a:pt x="54" y="15"/>
                  </a:lnTo>
                  <a:lnTo>
                    <a:pt x="59" y="13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17" y="0"/>
                  </a:lnTo>
                  <a:lnTo>
                    <a:pt x="9" y="11"/>
                  </a:lnTo>
                  <a:lnTo>
                    <a:pt x="3" y="24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2" y="69"/>
                  </a:lnTo>
                  <a:lnTo>
                    <a:pt x="3" y="80"/>
                  </a:lnTo>
                  <a:lnTo>
                    <a:pt x="9" y="93"/>
                  </a:lnTo>
                  <a:lnTo>
                    <a:pt x="16" y="104"/>
                  </a:lnTo>
                  <a:lnTo>
                    <a:pt x="26" y="113"/>
                  </a:lnTo>
                  <a:lnTo>
                    <a:pt x="35" y="118"/>
                  </a:lnTo>
                  <a:lnTo>
                    <a:pt x="41" y="122"/>
                  </a:lnTo>
                  <a:lnTo>
                    <a:pt x="52" y="124"/>
                  </a:lnTo>
                  <a:lnTo>
                    <a:pt x="64" y="122"/>
                  </a:lnTo>
                  <a:lnTo>
                    <a:pt x="79" y="116"/>
                  </a:lnTo>
                  <a:lnTo>
                    <a:pt x="93" y="107"/>
                  </a:lnTo>
                  <a:lnTo>
                    <a:pt x="107" y="96"/>
                  </a:lnTo>
                  <a:lnTo>
                    <a:pt x="123" y="86"/>
                  </a:lnTo>
                  <a:lnTo>
                    <a:pt x="128" y="80"/>
                  </a:lnTo>
                  <a:lnTo>
                    <a:pt x="135" y="76"/>
                  </a:lnTo>
                  <a:lnTo>
                    <a:pt x="147" y="66"/>
                  </a:lnTo>
                  <a:lnTo>
                    <a:pt x="159" y="58"/>
                  </a:lnTo>
                  <a:lnTo>
                    <a:pt x="173" y="51"/>
                  </a:lnTo>
                  <a:lnTo>
                    <a:pt x="185" y="47"/>
                  </a:lnTo>
                  <a:lnTo>
                    <a:pt x="197" y="46"/>
                  </a:lnTo>
                  <a:lnTo>
                    <a:pt x="209" y="44"/>
                  </a:lnTo>
                  <a:lnTo>
                    <a:pt x="219" y="46"/>
                  </a:lnTo>
                  <a:lnTo>
                    <a:pt x="229" y="47"/>
                  </a:lnTo>
                  <a:lnTo>
                    <a:pt x="240" y="51"/>
                  </a:lnTo>
                  <a:lnTo>
                    <a:pt x="248" y="58"/>
                  </a:lnTo>
                  <a:lnTo>
                    <a:pt x="257" y="66"/>
                  </a:lnTo>
                  <a:lnTo>
                    <a:pt x="264" y="73"/>
                  </a:lnTo>
                  <a:lnTo>
                    <a:pt x="269" y="84"/>
                  </a:lnTo>
                  <a:lnTo>
                    <a:pt x="273" y="96"/>
                  </a:lnTo>
                  <a:lnTo>
                    <a:pt x="274" y="109"/>
                  </a:lnTo>
                  <a:lnTo>
                    <a:pt x="274" y="124"/>
                  </a:lnTo>
                  <a:lnTo>
                    <a:pt x="273" y="147"/>
                  </a:lnTo>
                  <a:lnTo>
                    <a:pt x="267" y="162"/>
                  </a:lnTo>
                  <a:lnTo>
                    <a:pt x="261" y="173"/>
                  </a:lnTo>
                  <a:lnTo>
                    <a:pt x="250" y="184"/>
                  </a:lnTo>
                  <a:lnTo>
                    <a:pt x="238" y="191"/>
                  </a:lnTo>
                  <a:lnTo>
                    <a:pt x="226" y="197"/>
                  </a:lnTo>
                  <a:lnTo>
                    <a:pt x="216" y="200"/>
                  </a:lnTo>
                  <a:lnTo>
                    <a:pt x="205" y="200"/>
                  </a:lnTo>
                  <a:lnTo>
                    <a:pt x="195" y="200"/>
                  </a:lnTo>
                  <a:lnTo>
                    <a:pt x="185" y="197"/>
                  </a:lnTo>
                  <a:lnTo>
                    <a:pt x="174" y="191"/>
                  </a:lnTo>
                  <a:lnTo>
                    <a:pt x="164" y="184"/>
                  </a:lnTo>
                  <a:lnTo>
                    <a:pt x="154" y="175"/>
                  </a:lnTo>
                  <a:lnTo>
                    <a:pt x="148" y="158"/>
                  </a:lnTo>
                  <a:lnTo>
                    <a:pt x="147" y="142"/>
                  </a:lnTo>
                  <a:lnTo>
                    <a:pt x="150" y="129"/>
                  </a:lnTo>
                  <a:lnTo>
                    <a:pt x="154" y="118"/>
                  </a:lnTo>
                  <a:lnTo>
                    <a:pt x="157" y="109"/>
                  </a:lnTo>
                  <a:lnTo>
                    <a:pt x="155" y="106"/>
                  </a:lnTo>
                  <a:lnTo>
                    <a:pt x="154" y="102"/>
                  </a:lnTo>
                  <a:lnTo>
                    <a:pt x="150" y="100"/>
                  </a:lnTo>
                  <a:lnTo>
                    <a:pt x="147" y="98"/>
                  </a:lnTo>
                  <a:lnTo>
                    <a:pt x="143" y="98"/>
                  </a:lnTo>
                  <a:lnTo>
                    <a:pt x="135" y="100"/>
                  </a:lnTo>
                  <a:lnTo>
                    <a:pt x="129" y="104"/>
                  </a:lnTo>
                  <a:lnTo>
                    <a:pt x="124" y="107"/>
                  </a:lnTo>
                  <a:lnTo>
                    <a:pt x="119" y="113"/>
                  </a:lnTo>
                  <a:lnTo>
                    <a:pt x="110" y="127"/>
                  </a:lnTo>
                  <a:lnTo>
                    <a:pt x="104" y="144"/>
                  </a:lnTo>
                  <a:lnTo>
                    <a:pt x="98" y="160"/>
                  </a:lnTo>
                  <a:lnTo>
                    <a:pt x="91" y="178"/>
                  </a:lnTo>
                  <a:lnTo>
                    <a:pt x="83" y="178"/>
                  </a:lnTo>
                  <a:lnTo>
                    <a:pt x="74" y="180"/>
                  </a:lnTo>
                  <a:lnTo>
                    <a:pt x="62" y="182"/>
                  </a:lnTo>
                  <a:lnTo>
                    <a:pt x="41" y="189"/>
                  </a:lnTo>
                  <a:lnTo>
                    <a:pt x="28" y="204"/>
                  </a:lnTo>
                  <a:lnTo>
                    <a:pt x="14" y="220"/>
                  </a:lnTo>
                  <a:lnTo>
                    <a:pt x="10" y="229"/>
                  </a:lnTo>
                  <a:lnTo>
                    <a:pt x="5" y="244"/>
                  </a:lnTo>
                  <a:lnTo>
                    <a:pt x="3" y="249"/>
                  </a:lnTo>
                  <a:lnTo>
                    <a:pt x="3" y="255"/>
                  </a:lnTo>
                  <a:lnTo>
                    <a:pt x="3" y="257"/>
                  </a:lnTo>
                  <a:lnTo>
                    <a:pt x="5" y="258"/>
                  </a:lnTo>
                  <a:lnTo>
                    <a:pt x="7" y="258"/>
                  </a:lnTo>
                  <a:lnTo>
                    <a:pt x="9" y="258"/>
                  </a:lnTo>
                  <a:lnTo>
                    <a:pt x="16" y="255"/>
                  </a:lnTo>
                  <a:lnTo>
                    <a:pt x="22" y="249"/>
                  </a:lnTo>
                  <a:lnTo>
                    <a:pt x="31" y="248"/>
                  </a:lnTo>
                  <a:lnTo>
                    <a:pt x="36" y="248"/>
                  </a:lnTo>
                  <a:lnTo>
                    <a:pt x="48" y="242"/>
                  </a:lnTo>
                  <a:lnTo>
                    <a:pt x="59" y="240"/>
                  </a:lnTo>
                  <a:lnTo>
                    <a:pt x="69" y="240"/>
                  </a:lnTo>
                  <a:lnTo>
                    <a:pt x="79" y="238"/>
                  </a:lnTo>
                  <a:lnTo>
                    <a:pt x="97" y="242"/>
                  </a:lnTo>
                  <a:lnTo>
                    <a:pt x="116" y="244"/>
                  </a:lnTo>
                  <a:lnTo>
                    <a:pt x="135" y="248"/>
                  </a:lnTo>
                  <a:lnTo>
                    <a:pt x="152" y="255"/>
                  </a:lnTo>
                  <a:lnTo>
                    <a:pt x="160" y="258"/>
                  </a:lnTo>
                  <a:lnTo>
                    <a:pt x="171" y="262"/>
                  </a:lnTo>
                  <a:lnTo>
                    <a:pt x="179" y="264"/>
                  </a:lnTo>
                  <a:lnTo>
                    <a:pt x="190" y="264"/>
                  </a:lnTo>
                  <a:lnTo>
                    <a:pt x="211" y="264"/>
                  </a:lnTo>
                  <a:lnTo>
                    <a:pt x="229" y="260"/>
                  </a:lnTo>
                  <a:lnTo>
                    <a:pt x="266" y="249"/>
                  </a:lnTo>
                  <a:lnTo>
                    <a:pt x="290" y="242"/>
                  </a:lnTo>
                  <a:lnTo>
                    <a:pt x="304" y="249"/>
                  </a:lnTo>
                  <a:lnTo>
                    <a:pt x="316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3" name="Freeform 35"/>
            <p:cNvSpPr>
              <a:spLocks/>
            </p:cNvSpPr>
            <p:nvPr/>
          </p:nvSpPr>
          <p:spPr bwMode="auto">
            <a:xfrm rot="-5400000">
              <a:off x="419" y="3587"/>
              <a:ext cx="181" cy="132"/>
            </a:xfrm>
            <a:custGeom>
              <a:avLst/>
              <a:gdLst>
                <a:gd name="T0" fmla="*/ 1 w 316"/>
                <a:gd name="T1" fmla="*/ 1 h 264"/>
                <a:gd name="T2" fmla="*/ 1 w 316"/>
                <a:gd name="T3" fmla="*/ 1 h 264"/>
                <a:gd name="T4" fmla="*/ 1 w 316"/>
                <a:gd name="T5" fmla="*/ 1 h 264"/>
                <a:gd name="T6" fmla="*/ 1 w 316"/>
                <a:gd name="T7" fmla="*/ 1 h 264"/>
                <a:gd name="T8" fmla="*/ 1 w 316"/>
                <a:gd name="T9" fmla="*/ 1 h 264"/>
                <a:gd name="T10" fmla="*/ 1 w 316"/>
                <a:gd name="T11" fmla="*/ 1 h 264"/>
                <a:gd name="T12" fmla="*/ 1 w 316"/>
                <a:gd name="T13" fmla="*/ 1 h 264"/>
                <a:gd name="T14" fmla="*/ 1 w 316"/>
                <a:gd name="T15" fmla="*/ 1 h 264"/>
                <a:gd name="T16" fmla="*/ 1 w 316"/>
                <a:gd name="T17" fmla="*/ 1 h 264"/>
                <a:gd name="T18" fmla="*/ 0 w 316"/>
                <a:gd name="T19" fmla="*/ 1 h 264"/>
                <a:gd name="T20" fmla="*/ 1 w 316"/>
                <a:gd name="T21" fmla="*/ 1 h 264"/>
                <a:gd name="T22" fmla="*/ 1 w 316"/>
                <a:gd name="T23" fmla="*/ 1 h 264"/>
                <a:gd name="T24" fmla="*/ 1 w 316"/>
                <a:gd name="T25" fmla="*/ 1 h 264"/>
                <a:gd name="T26" fmla="*/ 1 w 316"/>
                <a:gd name="T27" fmla="*/ 1 h 264"/>
                <a:gd name="T28" fmla="*/ 1 w 316"/>
                <a:gd name="T29" fmla="*/ 1 h 264"/>
                <a:gd name="T30" fmla="*/ 1 w 316"/>
                <a:gd name="T31" fmla="*/ 1 h 264"/>
                <a:gd name="T32" fmla="*/ 1 w 316"/>
                <a:gd name="T33" fmla="*/ 1 h 264"/>
                <a:gd name="T34" fmla="*/ 1 w 316"/>
                <a:gd name="T35" fmla="*/ 1 h 264"/>
                <a:gd name="T36" fmla="*/ 1 w 316"/>
                <a:gd name="T37" fmla="*/ 1 h 264"/>
                <a:gd name="T38" fmla="*/ 1 w 316"/>
                <a:gd name="T39" fmla="*/ 1 h 264"/>
                <a:gd name="T40" fmla="*/ 1 w 316"/>
                <a:gd name="T41" fmla="*/ 1 h 264"/>
                <a:gd name="T42" fmla="*/ 1 w 316"/>
                <a:gd name="T43" fmla="*/ 1 h 264"/>
                <a:gd name="T44" fmla="*/ 1 w 316"/>
                <a:gd name="T45" fmla="*/ 1 h 264"/>
                <a:gd name="T46" fmla="*/ 1 w 316"/>
                <a:gd name="T47" fmla="*/ 1 h 264"/>
                <a:gd name="T48" fmla="*/ 1 w 316"/>
                <a:gd name="T49" fmla="*/ 1 h 264"/>
                <a:gd name="T50" fmla="*/ 1 w 316"/>
                <a:gd name="T51" fmla="*/ 1 h 264"/>
                <a:gd name="T52" fmla="*/ 1 w 316"/>
                <a:gd name="T53" fmla="*/ 1 h 264"/>
                <a:gd name="T54" fmla="*/ 1 w 316"/>
                <a:gd name="T55" fmla="*/ 1 h 264"/>
                <a:gd name="T56" fmla="*/ 1 w 316"/>
                <a:gd name="T57" fmla="*/ 1 h 264"/>
                <a:gd name="T58" fmla="*/ 1 w 316"/>
                <a:gd name="T59" fmla="*/ 1 h 264"/>
                <a:gd name="T60" fmla="*/ 1 w 316"/>
                <a:gd name="T61" fmla="*/ 1 h 264"/>
                <a:gd name="T62" fmla="*/ 1 w 316"/>
                <a:gd name="T63" fmla="*/ 1 h 264"/>
                <a:gd name="T64" fmla="*/ 1 w 316"/>
                <a:gd name="T65" fmla="*/ 1 h 264"/>
                <a:gd name="T66" fmla="*/ 1 w 316"/>
                <a:gd name="T67" fmla="*/ 1 h 264"/>
                <a:gd name="T68" fmla="*/ 1 w 316"/>
                <a:gd name="T69" fmla="*/ 1 h 264"/>
                <a:gd name="T70" fmla="*/ 1 w 316"/>
                <a:gd name="T71" fmla="*/ 1 h 264"/>
                <a:gd name="T72" fmla="*/ 1 w 316"/>
                <a:gd name="T73" fmla="*/ 1 h 264"/>
                <a:gd name="T74" fmla="*/ 1 w 316"/>
                <a:gd name="T75" fmla="*/ 1 h 264"/>
                <a:gd name="T76" fmla="*/ 1 w 316"/>
                <a:gd name="T77" fmla="*/ 1 h 264"/>
                <a:gd name="T78" fmla="*/ 1 w 316"/>
                <a:gd name="T79" fmla="*/ 1 h 264"/>
                <a:gd name="T80" fmla="*/ 1 w 316"/>
                <a:gd name="T81" fmla="*/ 1 h 264"/>
                <a:gd name="T82" fmla="*/ 1 w 316"/>
                <a:gd name="T83" fmla="*/ 0 h 264"/>
                <a:gd name="T84" fmla="*/ 1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"/>
                  </a:moveTo>
                  <a:lnTo>
                    <a:pt x="316" y="213"/>
                  </a:lnTo>
                  <a:lnTo>
                    <a:pt x="280" y="264"/>
                  </a:lnTo>
                  <a:lnTo>
                    <a:pt x="150" y="264"/>
                  </a:lnTo>
                  <a:lnTo>
                    <a:pt x="150" y="260"/>
                  </a:lnTo>
                  <a:lnTo>
                    <a:pt x="147" y="257"/>
                  </a:lnTo>
                  <a:lnTo>
                    <a:pt x="141" y="253"/>
                  </a:lnTo>
                  <a:lnTo>
                    <a:pt x="136" y="249"/>
                  </a:lnTo>
                  <a:lnTo>
                    <a:pt x="114" y="231"/>
                  </a:lnTo>
                  <a:lnTo>
                    <a:pt x="95" y="219"/>
                  </a:lnTo>
                  <a:lnTo>
                    <a:pt x="79" y="209"/>
                  </a:lnTo>
                  <a:lnTo>
                    <a:pt x="67" y="204"/>
                  </a:lnTo>
                  <a:lnTo>
                    <a:pt x="57" y="202"/>
                  </a:lnTo>
                  <a:lnTo>
                    <a:pt x="48" y="202"/>
                  </a:lnTo>
                  <a:lnTo>
                    <a:pt x="43" y="204"/>
                  </a:lnTo>
                  <a:lnTo>
                    <a:pt x="40" y="208"/>
                  </a:lnTo>
                  <a:lnTo>
                    <a:pt x="38" y="213"/>
                  </a:lnTo>
                  <a:lnTo>
                    <a:pt x="38" y="220"/>
                  </a:lnTo>
                  <a:lnTo>
                    <a:pt x="40" y="228"/>
                  </a:lnTo>
                  <a:lnTo>
                    <a:pt x="41" y="233"/>
                  </a:lnTo>
                  <a:lnTo>
                    <a:pt x="45" y="240"/>
                  </a:lnTo>
                  <a:lnTo>
                    <a:pt x="50" y="246"/>
                  </a:lnTo>
                  <a:lnTo>
                    <a:pt x="54" y="249"/>
                  </a:lnTo>
                  <a:lnTo>
                    <a:pt x="59" y="253"/>
                  </a:lnTo>
                  <a:lnTo>
                    <a:pt x="60" y="257"/>
                  </a:lnTo>
                  <a:lnTo>
                    <a:pt x="60" y="264"/>
                  </a:lnTo>
                  <a:lnTo>
                    <a:pt x="16" y="264"/>
                  </a:lnTo>
                  <a:lnTo>
                    <a:pt x="9" y="253"/>
                  </a:lnTo>
                  <a:lnTo>
                    <a:pt x="3" y="242"/>
                  </a:lnTo>
                  <a:lnTo>
                    <a:pt x="0" y="228"/>
                  </a:lnTo>
                  <a:lnTo>
                    <a:pt x="0" y="213"/>
                  </a:lnTo>
                  <a:lnTo>
                    <a:pt x="2" y="195"/>
                  </a:lnTo>
                  <a:lnTo>
                    <a:pt x="3" y="184"/>
                  </a:lnTo>
                  <a:lnTo>
                    <a:pt x="9" y="173"/>
                  </a:lnTo>
                  <a:lnTo>
                    <a:pt x="16" y="160"/>
                  </a:lnTo>
                  <a:lnTo>
                    <a:pt x="26" y="151"/>
                  </a:lnTo>
                  <a:lnTo>
                    <a:pt x="35" y="144"/>
                  </a:lnTo>
                  <a:lnTo>
                    <a:pt x="41" y="140"/>
                  </a:lnTo>
                  <a:lnTo>
                    <a:pt x="52" y="140"/>
                  </a:lnTo>
                  <a:lnTo>
                    <a:pt x="64" y="142"/>
                  </a:lnTo>
                  <a:lnTo>
                    <a:pt x="79" y="148"/>
                  </a:lnTo>
                  <a:lnTo>
                    <a:pt x="93" y="157"/>
                  </a:lnTo>
                  <a:lnTo>
                    <a:pt x="107" y="168"/>
                  </a:lnTo>
                  <a:lnTo>
                    <a:pt x="123" y="178"/>
                  </a:lnTo>
                  <a:lnTo>
                    <a:pt x="128" y="184"/>
                  </a:lnTo>
                  <a:lnTo>
                    <a:pt x="135" y="188"/>
                  </a:lnTo>
                  <a:lnTo>
                    <a:pt x="147" y="197"/>
                  </a:lnTo>
                  <a:lnTo>
                    <a:pt x="159" y="206"/>
                  </a:lnTo>
                  <a:lnTo>
                    <a:pt x="173" y="211"/>
                  </a:lnTo>
                  <a:lnTo>
                    <a:pt x="185" y="217"/>
                  </a:lnTo>
                  <a:lnTo>
                    <a:pt x="197" y="219"/>
                  </a:lnTo>
                  <a:lnTo>
                    <a:pt x="209" y="220"/>
                  </a:lnTo>
                  <a:lnTo>
                    <a:pt x="219" y="219"/>
                  </a:lnTo>
                  <a:lnTo>
                    <a:pt x="229" y="217"/>
                  </a:lnTo>
                  <a:lnTo>
                    <a:pt x="240" y="213"/>
                  </a:lnTo>
                  <a:lnTo>
                    <a:pt x="248" y="206"/>
                  </a:lnTo>
                  <a:lnTo>
                    <a:pt x="257" y="198"/>
                  </a:lnTo>
                  <a:lnTo>
                    <a:pt x="264" y="191"/>
                  </a:lnTo>
                  <a:lnTo>
                    <a:pt x="269" y="180"/>
                  </a:lnTo>
                  <a:lnTo>
                    <a:pt x="273" y="168"/>
                  </a:lnTo>
                  <a:lnTo>
                    <a:pt x="274" y="155"/>
                  </a:lnTo>
                  <a:lnTo>
                    <a:pt x="274" y="140"/>
                  </a:lnTo>
                  <a:lnTo>
                    <a:pt x="273" y="117"/>
                  </a:lnTo>
                  <a:lnTo>
                    <a:pt x="267" y="102"/>
                  </a:lnTo>
                  <a:lnTo>
                    <a:pt x="261" y="91"/>
                  </a:lnTo>
                  <a:lnTo>
                    <a:pt x="250" y="82"/>
                  </a:lnTo>
                  <a:lnTo>
                    <a:pt x="238" y="73"/>
                  </a:lnTo>
                  <a:lnTo>
                    <a:pt x="226" y="67"/>
                  </a:lnTo>
                  <a:lnTo>
                    <a:pt x="216" y="66"/>
                  </a:lnTo>
                  <a:lnTo>
                    <a:pt x="205" y="64"/>
                  </a:lnTo>
                  <a:lnTo>
                    <a:pt x="195" y="64"/>
                  </a:lnTo>
                  <a:lnTo>
                    <a:pt x="185" y="67"/>
                  </a:lnTo>
                  <a:lnTo>
                    <a:pt x="174" y="73"/>
                  </a:lnTo>
                  <a:lnTo>
                    <a:pt x="164" y="78"/>
                  </a:lnTo>
                  <a:lnTo>
                    <a:pt x="154" y="89"/>
                  </a:lnTo>
                  <a:lnTo>
                    <a:pt x="148" y="106"/>
                  </a:lnTo>
                  <a:lnTo>
                    <a:pt x="147" y="120"/>
                  </a:lnTo>
                  <a:lnTo>
                    <a:pt x="150" y="135"/>
                  </a:lnTo>
                  <a:lnTo>
                    <a:pt x="154" y="146"/>
                  </a:lnTo>
                  <a:lnTo>
                    <a:pt x="157" y="157"/>
                  </a:lnTo>
                  <a:lnTo>
                    <a:pt x="155" y="158"/>
                  </a:lnTo>
                  <a:lnTo>
                    <a:pt x="154" y="162"/>
                  </a:lnTo>
                  <a:lnTo>
                    <a:pt x="150" y="164"/>
                  </a:lnTo>
                  <a:lnTo>
                    <a:pt x="147" y="164"/>
                  </a:lnTo>
                  <a:lnTo>
                    <a:pt x="143" y="164"/>
                  </a:lnTo>
                  <a:lnTo>
                    <a:pt x="135" y="162"/>
                  </a:lnTo>
                  <a:lnTo>
                    <a:pt x="129" y="160"/>
                  </a:lnTo>
                  <a:lnTo>
                    <a:pt x="124" y="157"/>
                  </a:lnTo>
                  <a:lnTo>
                    <a:pt x="119" y="153"/>
                  </a:lnTo>
                  <a:lnTo>
                    <a:pt x="110" y="137"/>
                  </a:lnTo>
                  <a:lnTo>
                    <a:pt x="104" y="120"/>
                  </a:lnTo>
                  <a:lnTo>
                    <a:pt x="98" y="104"/>
                  </a:lnTo>
                  <a:lnTo>
                    <a:pt x="91" y="87"/>
                  </a:lnTo>
                  <a:lnTo>
                    <a:pt x="83" y="86"/>
                  </a:lnTo>
                  <a:lnTo>
                    <a:pt x="74" y="84"/>
                  </a:lnTo>
                  <a:lnTo>
                    <a:pt x="62" y="80"/>
                  </a:lnTo>
                  <a:lnTo>
                    <a:pt x="41" y="73"/>
                  </a:lnTo>
                  <a:lnTo>
                    <a:pt x="36" y="69"/>
                  </a:lnTo>
                  <a:lnTo>
                    <a:pt x="28" y="60"/>
                  </a:lnTo>
                  <a:lnTo>
                    <a:pt x="21" y="51"/>
                  </a:lnTo>
                  <a:lnTo>
                    <a:pt x="14" y="44"/>
                  </a:lnTo>
                  <a:lnTo>
                    <a:pt x="10" y="35"/>
                  </a:lnTo>
                  <a:lnTo>
                    <a:pt x="5" y="20"/>
                  </a:lnTo>
                  <a:lnTo>
                    <a:pt x="3" y="15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9" y="6"/>
                  </a:lnTo>
                  <a:lnTo>
                    <a:pt x="16" y="9"/>
                  </a:lnTo>
                  <a:lnTo>
                    <a:pt x="22" y="13"/>
                  </a:lnTo>
                  <a:lnTo>
                    <a:pt x="31" y="16"/>
                  </a:lnTo>
                  <a:lnTo>
                    <a:pt x="36" y="16"/>
                  </a:lnTo>
                  <a:lnTo>
                    <a:pt x="48" y="22"/>
                  </a:lnTo>
                  <a:lnTo>
                    <a:pt x="59" y="24"/>
                  </a:lnTo>
                  <a:lnTo>
                    <a:pt x="69" y="24"/>
                  </a:lnTo>
                  <a:lnTo>
                    <a:pt x="79" y="24"/>
                  </a:lnTo>
                  <a:lnTo>
                    <a:pt x="97" y="22"/>
                  </a:lnTo>
                  <a:lnTo>
                    <a:pt x="116" y="20"/>
                  </a:lnTo>
                  <a:lnTo>
                    <a:pt x="135" y="16"/>
                  </a:lnTo>
                  <a:lnTo>
                    <a:pt x="152" y="9"/>
                  </a:lnTo>
                  <a:lnTo>
                    <a:pt x="160" y="4"/>
                  </a:lnTo>
                  <a:lnTo>
                    <a:pt x="171" y="2"/>
                  </a:lnTo>
                  <a:lnTo>
                    <a:pt x="179" y="0"/>
                  </a:lnTo>
                  <a:lnTo>
                    <a:pt x="190" y="0"/>
                  </a:lnTo>
                  <a:lnTo>
                    <a:pt x="211" y="0"/>
                  </a:lnTo>
                  <a:lnTo>
                    <a:pt x="229" y="4"/>
                  </a:lnTo>
                  <a:lnTo>
                    <a:pt x="266" y="15"/>
                  </a:lnTo>
                  <a:lnTo>
                    <a:pt x="290" y="22"/>
                  </a:lnTo>
                  <a:lnTo>
                    <a:pt x="304" y="13"/>
                  </a:lnTo>
                  <a:lnTo>
                    <a:pt x="316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4" name="Freeform 36"/>
            <p:cNvSpPr>
              <a:spLocks/>
            </p:cNvSpPr>
            <p:nvPr/>
          </p:nvSpPr>
          <p:spPr bwMode="auto">
            <a:xfrm rot="-5400000">
              <a:off x="553" y="2048"/>
              <a:ext cx="182" cy="131"/>
            </a:xfrm>
            <a:custGeom>
              <a:avLst/>
              <a:gdLst>
                <a:gd name="T0" fmla="*/ 1 w 316"/>
                <a:gd name="T1" fmla="*/ 0 h 264"/>
                <a:gd name="T2" fmla="*/ 1 w 316"/>
                <a:gd name="T3" fmla="*/ 0 h 264"/>
                <a:gd name="T4" fmla="*/ 1 w 316"/>
                <a:gd name="T5" fmla="*/ 0 h 264"/>
                <a:gd name="T6" fmla="*/ 1 w 316"/>
                <a:gd name="T7" fmla="*/ 0 h 264"/>
                <a:gd name="T8" fmla="*/ 1 w 316"/>
                <a:gd name="T9" fmla="*/ 0 h 264"/>
                <a:gd name="T10" fmla="*/ 1 w 316"/>
                <a:gd name="T11" fmla="*/ 0 h 264"/>
                <a:gd name="T12" fmla="*/ 1 w 316"/>
                <a:gd name="T13" fmla="*/ 0 h 264"/>
                <a:gd name="T14" fmla="*/ 1 w 316"/>
                <a:gd name="T15" fmla="*/ 0 h 264"/>
                <a:gd name="T16" fmla="*/ 1 w 316"/>
                <a:gd name="T17" fmla="*/ 0 h 264"/>
                <a:gd name="T18" fmla="*/ 1 w 316"/>
                <a:gd name="T19" fmla="*/ 0 h 264"/>
                <a:gd name="T20" fmla="*/ 1 w 316"/>
                <a:gd name="T21" fmla="*/ 0 h 264"/>
                <a:gd name="T22" fmla="*/ 1 w 316"/>
                <a:gd name="T23" fmla="*/ 0 h 264"/>
                <a:gd name="T24" fmla="*/ 1 w 316"/>
                <a:gd name="T25" fmla="*/ 0 h 264"/>
                <a:gd name="T26" fmla="*/ 1 w 316"/>
                <a:gd name="T27" fmla="*/ 0 h 264"/>
                <a:gd name="T28" fmla="*/ 1 w 316"/>
                <a:gd name="T29" fmla="*/ 0 h 264"/>
                <a:gd name="T30" fmla="*/ 1 w 316"/>
                <a:gd name="T31" fmla="*/ 0 h 264"/>
                <a:gd name="T32" fmla="*/ 1 w 316"/>
                <a:gd name="T33" fmla="*/ 0 h 264"/>
                <a:gd name="T34" fmla="*/ 1 w 316"/>
                <a:gd name="T35" fmla="*/ 0 h 264"/>
                <a:gd name="T36" fmla="*/ 1 w 316"/>
                <a:gd name="T37" fmla="*/ 0 h 264"/>
                <a:gd name="T38" fmla="*/ 1 w 316"/>
                <a:gd name="T39" fmla="*/ 0 h 264"/>
                <a:gd name="T40" fmla="*/ 1 w 316"/>
                <a:gd name="T41" fmla="*/ 0 h 264"/>
                <a:gd name="T42" fmla="*/ 1 w 316"/>
                <a:gd name="T43" fmla="*/ 0 h 264"/>
                <a:gd name="T44" fmla="*/ 1 w 316"/>
                <a:gd name="T45" fmla="*/ 0 h 264"/>
                <a:gd name="T46" fmla="*/ 1 w 316"/>
                <a:gd name="T47" fmla="*/ 0 h 264"/>
                <a:gd name="T48" fmla="*/ 1 w 316"/>
                <a:gd name="T49" fmla="*/ 0 h 264"/>
                <a:gd name="T50" fmla="*/ 1 w 316"/>
                <a:gd name="T51" fmla="*/ 0 h 264"/>
                <a:gd name="T52" fmla="*/ 1 w 316"/>
                <a:gd name="T53" fmla="*/ 0 h 264"/>
                <a:gd name="T54" fmla="*/ 1 w 316"/>
                <a:gd name="T55" fmla="*/ 0 h 264"/>
                <a:gd name="T56" fmla="*/ 1 w 316"/>
                <a:gd name="T57" fmla="*/ 0 h 264"/>
                <a:gd name="T58" fmla="*/ 1 w 316"/>
                <a:gd name="T59" fmla="*/ 0 h 264"/>
                <a:gd name="T60" fmla="*/ 1 w 316"/>
                <a:gd name="T61" fmla="*/ 0 h 264"/>
                <a:gd name="T62" fmla="*/ 1 w 316"/>
                <a:gd name="T63" fmla="*/ 0 h 264"/>
                <a:gd name="T64" fmla="*/ 1 w 316"/>
                <a:gd name="T65" fmla="*/ 0 h 264"/>
                <a:gd name="T66" fmla="*/ 1 w 316"/>
                <a:gd name="T67" fmla="*/ 0 h 264"/>
                <a:gd name="T68" fmla="*/ 1 w 316"/>
                <a:gd name="T69" fmla="*/ 0 h 264"/>
                <a:gd name="T70" fmla="*/ 1 w 316"/>
                <a:gd name="T71" fmla="*/ 0 h 264"/>
                <a:gd name="T72" fmla="*/ 1 w 316"/>
                <a:gd name="T73" fmla="*/ 0 h 264"/>
                <a:gd name="T74" fmla="*/ 1 w 316"/>
                <a:gd name="T75" fmla="*/ 0 h 264"/>
                <a:gd name="T76" fmla="*/ 1 w 316"/>
                <a:gd name="T77" fmla="*/ 0 h 264"/>
                <a:gd name="T78" fmla="*/ 1 w 316"/>
                <a:gd name="T79" fmla="*/ 0 h 264"/>
                <a:gd name="T80" fmla="*/ 1 w 316"/>
                <a:gd name="T81" fmla="*/ 0 h 264"/>
                <a:gd name="T82" fmla="*/ 1 w 316"/>
                <a:gd name="T83" fmla="*/ 0 h 264"/>
                <a:gd name="T84" fmla="*/ 0 w 316"/>
                <a:gd name="T85" fmla="*/ 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62"/>
                  </a:moveTo>
                  <a:lnTo>
                    <a:pt x="0" y="51"/>
                  </a:lnTo>
                  <a:lnTo>
                    <a:pt x="36" y="0"/>
                  </a:lnTo>
                  <a:lnTo>
                    <a:pt x="164" y="0"/>
                  </a:lnTo>
                  <a:lnTo>
                    <a:pt x="166" y="4"/>
                  </a:lnTo>
                  <a:lnTo>
                    <a:pt x="167" y="7"/>
                  </a:lnTo>
                  <a:lnTo>
                    <a:pt x="173" y="11"/>
                  </a:lnTo>
                  <a:lnTo>
                    <a:pt x="180" y="16"/>
                  </a:lnTo>
                  <a:lnTo>
                    <a:pt x="200" y="33"/>
                  </a:lnTo>
                  <a:lnTo>
                    <a:pt x="219" y="46"/>
                  </a:lnTo>
                  <a:lnTo>
                    <a:pt x="235" y="55"/>
                  </a:lnTo>
                  <a:lnTo>
                    <a:pt x="249" y="60"/>
                  </a:lnTo>
                  <a:lnTo>
                    <a:pt x="259" y="62"/>
                  </a:lnTo>
                  <a:lnTo>
                    <a:pt x="266" y="62"/>
                  </a:lnTo>
                  <a:lnTo>
                    <a:pt x="271" y="60"/>
                  </a:lnTo>
                  <a:lnTo>
                    <a:pt x="274" y="55"/>
                  </a:lnTo>
                  <a:lnTo>
                    <a:pt x="276" y="49"/>
                  </a:lnTo>
                  <a:lnTo>
                    <a:pt x="276" y="44"/>
                  </a:lnTo>
                  <a:lnTo>
                    <a:pt x="276" y="36"/>
                  </a:lnTo>
                  <a:lnTo>
                    <a:pt x="273" y="31"/>
                  </a:lnTo>
                  <a:lnTo>
                    <a:pt x="269" y="24"/>
                  </a:lnTo>
                  <a:lnTo>
                    <a:pt x="266" y="18"/>
                  </a:lnTo>
                  <a:lnTo>
                    <a:pt x="261" y="15"/>
                  </a:lnTo>
                  <a:lnTo>
                    <a:pt x="257" y="13"/>
                  </a:lnTo>
                  <a:lnTo>
                    <a:pt x="255" y="5"/>
                  </a:lnTo>
                  <a:lnTo>
                    <a:pt x="255" y="0"/>
                  </a:lnTo>
                  <a:lnTo>
                    <a:pt x="299" y="0"/>
                  </a:lnTo>
                  <a:lnTo>
                    <a:pt x="305" y="11"/>
                  </a:lnTo>
                  <a:lnTo>
                    <a:pt x="311" y="24"/>
                  </a:lnTo>
                  <a:lnTo>
                    <a:pt x="314" y="36"/>
                  </a:lnTo>
                  <a:lnTo>
                    <a:pt x="316" y="51"/>
                  </a:lnTo>
                  <a:lnTo>
                    <a:pt x="314" y="69"/>
                  </a:lnTo>
                  <a:lnTo>
                    <a:pt x="311" y="80"/>
                  </a:lnTo>
                  <a:lnTo>
                    <a:pt x="307" y="93"/>
                  </a:lnTo>
                  <a:lnTo>
                    <a:pt x="299" y="104"/>
                  </a:lnTo>
                  <a:lnTo>
                    <a:pt x="290" y="113"/>
                  </a:lnTo>
                  <a:lnTo>
                    <a:pt x="281" y="118"/>
                  </a:lnTo>
                  <a:lnTo>
                    <a:pt x="273" y="122"/>
                  </a:lnTo>
                  <a:lnTo>
                    <a:pt x="264" y="124"/>
                  </a:lnTo>
                  <a:lnTo>
                    <a:pt x="250" y="122"/>
                  </a:lnTo>
                  <a:lnTo>
                    <a:pt x="236" y="116"/>
                  </a:lnTo>
                  <a:lnTo>
                    <a:pt x="223" y="107"/>
                  </a:lnTo>
                  <a:lnTo>
                    <a:pt x="207" y="96"/>
                  </a:lnTo>
                  <a:lnTo>
                    <a:pt x="192" y="86"/>
                  </a:lnTo>
                  <a:lnTo>
                    <a:pt x="188" y="80"/>
                  </a:lnTo>
                  <a:lnTo>
                    <a:pt x="181" y="76"/>
                  </a:lnTo>
                  <a:lnTo>
                    <a:pt x="169" y="66"/>
                  </a:lnTo>
                  <a:lnTo>
                    <a:pt x="155" y="58"/>
                  </a:lnTo>
                  <a:lnTo>
                    <a:pt x="143" y="51"/>
                  </a:lnTo>
                  <a:lnTo>
                    <a:pt x="131" y="47"/>
                  </a:lnTo>
                  <a:lnTo>
                    <a:pt x="119" y="46"/>
                  </a:lnTo>
                  <a:lnTo>
                    <a:pt x="107" y="44"/>
                  </a:lnTo>
                  <a:lnTo>
                    <a:pt x="95" y="46"/>
                  </a:lnTo>
                  <a:lnTo>
                    <a:pt x="85" y="47"/>
                  </a:lnTo>
                  <a:lnTo>
                    <a:pt x="74" y="51"/>
                  </a:lnTo>
                  <a:lnTo>
                    <a:pt x="66" y="58"/>
                  </a:lnTo>
                  <a:lnTo>
                    <a:pt x="59" y="66"/>
                  </a:lnTo>
                  <a:lnTo>
                    <a:pt x="52" y="73"/>
                  </a:lnTo>
                  <a:lnTo>
                    <a:pt x="47" y="84"/>
                  </a:lnTo>
                  <a:lnTo>
                    <a:pt x="43" y="96"/>
                  </a:lnTo>
                  <a:lnTo>
                    <a:pt x="41" y="109"/>
                  </a:lnTo>
                  <a:lnTo>
                    <a:pt x="41" y="124"/>
                  </a:lnTo>
                  <a:lnTo>
                    <a:pt x="41" y="147"/>
                  </a:lnTo>
                  <a:lnTo>
                    <a:pt x="47" y="162"/>
                  </a:lnTo>
                  <a:lnTo>
                    <a:pt x="55" y="173"/>
                  </a:lnTo>
                  <a:lnTo>
                    <a:pt x="66" y="184"/>
                  </a:lnTo>
                  <a:lnTo>
                    <a:pt x="78" y="191"/>
                  </a:lnTo>
                  <a:lnTo>
                    <a:pt x="88" y="197"/>
                  </a:lnTo>
                  <a:lnTo>
                    <a:pt x="98" y="200"/>
                  </a:lnTo>
                  <a:lnTo>
                    <a:pt x="110" y="200"/>
                  </a:lnTo>
                  <a:lnTo>
                    <a:pt x="121" y="200"/>
                  </a:lnTo>
                  <a:lnTo>
                    <a:pt x="131" y="197"/>
                  </a:lnTo>
                  <a:lnTo>
                    <a:pt x="142" y="191"/>
                  </a:lnTo>
                  <a:lnTo>
                    <a:pt x="152" y="184"/>
                  </a:lnTo>
                  <a:lnTo>
                    <a:pt x="162" y="175"/>
                  </a:lnTo>
                  <a:lnTo>
                    <a:pt x="166" y="158"/>
                  </a:lnTo>
                  <a:lnTo>
                    <a:pt x="167" y="142"/>
                  </a:lnTo>
                  <a:lnTo>
                    <a:pt x="164" y="129"/>
                  </a:lnTo>
                  <a:lnTo>
                    <a:pt x="162" y="118"/>
                  </a:lnTo>
                  <a:lnTo>
                    <a:pt x="159" y="109"/>
                  </a:lnTo>
                  <a:lnTo>
                    <a:pt x="161" y="106"/>
                  </a:lnTo>
                  <a:lnTo>
                    <a:pt x="162" y="102"/>
                  </a:lnTo>
                  <a:lnTo>
                    <a:pt x="164" y="100"/>
                  </a:lnTo>
                  <a:lnTo>
                    <a:pt x="167" y="98"/>
                  </a:lnTo>
                  <a:lnTo>
                    <a:pt x="171" y="98"/>
                  </a:lnTo>
                  <a:lnTo>
                    <a:pt x="180" y="100"/>
                  </a:lnTo>
                  <a:lnTo>
                    <a:pt x="186" y="104"/>
                  </a:lnTo>
                  <a:lnTo>
                    <a:pt x="190" y="107"/>
                  </a:lnTo>
                  <a:lnTo>
                    <a:pt x="195" y="113"/>
                  </a:lnTo>
                  <a:lnTo>
                    <a:pt x="205" y="127"/>
                  </a:lnTo>
                  <a:lnTo>
                    <a:pt x="211" y="144"/>
                  </a:lnTo>
                  <a:lnTo>
                    <a:pt x="217" y="160"/>
                  </a:lnTo>
                  <a:lnTo>
                    <a:pt x="224" y="178"/>
                  </a:lnTo>
                  <a:lnTo>
                    <a:pt x="231" y="178"/>
                  </a:lnTo>
                  <a:lnTo>
                    <a:pt x="240" y="180"/>
                  </a:lnTo>
                  <a:lnTo>
                    <a:pt x="254" y="182"/>
                  </a:lnTo>
                  <a:lnTo>
                    <a:pt x="273" y="189"/>
                  </a:lnTo>
                  <a:lnTo>
                    <a:pt x="286" y="204"/>
                  </a:lnTo>
                  <a:lnTo>
                    <a:pt x="300" y="220"/>
                  </a:lnTo>
                  <a:lnTo>
                    <a:pt x="305" y="229"/>
                  </a:lnTo>
                  <a:lnTo>
                    <a:pt x="311" y="244"/>
                  </a:lnTo>
                  <a:lnTo>
                    <a:pt x="312" y="249"/>
                  </a:lnTo>
                  <a:lnTo>
                    <a:pt x="312" y="255"/>
                  </a:lnTo>
                  <a:lnTo>
                    <a:pt x="311" y="257"/>
                  </a:lnTo>
                  <a:lnTo>
                    <a:pt x="311" y="258"/>
                  </a:lnTo>
                  <a:lnTo>
                    <a:pt x="309" y="258"/>
                  </a:lnTo>
                  <a:lnTo>
                    <a:pt x="307" y="258"/>
                  </a:lnTo>
                  <a:lnTo>
                    <a:pt x="299" y="255"/>
                  </a:lnTo>
                  <a:lnTo>
                    <a:pt x="293" y="249"/>
                  </a:lnTo>
                  <a:lnTo>
                    <a:pt x="285" y="248"/>
                  </a:lnTo>
                  <a:lnTo>
                    <a:pt x="278" y="248"/>
                  </a:lnTo>
                  <a:lnTo>
                    <a:pt x="267" y="242"/>
                  </a:lnTo>
                  <a:lnTo>
                    <a:pt x="255" y="240"/>
                  </a:lnTo>
                  <a:lnTo>
                    <a:pt x="245" y="240"/>
                  </a:lnTo>
                  <a:lnTo>
                    <a:pt x="235" y="238"/>
                  </a:lnTo>
                  <a:lnTo>
                    <a:pt x="217" y="242"/>
                  </a:lnTo>
                  <a:lnTo>
                    <a:pt x="198" y="244"/>
                  </a:lnTo>
                  <a:lnTo>
                    <a:pt x="181" y="248"/>
                  </a:lnTo>
                  <a:lnTo>
                    <a:pt x="164" y="255"/>
                  </a:lnTo>
                  <a:lnTo>
                    <a:pt x="154" y="258"/>
                  </a:lnTo>
                  <a:lnTo>
                    <a:pt x="145" y="262"/>
                  </a:lnTo>
                  <a:lnTo>
                    <a:pt x="135" y="264"/>
                  </a:lnTo>
                  <a:lnTo>
                    <a:pt x="126" y="264"/>
                  </a:lnTo>
                  <a:lnTo>
                    <a:pt x="105" y="264"/>
                  </a:lnTo>
                  <a:lnTo>
                    <a:pt x="85" y="260"/>
                  </a:lnTo>
                  <a:lnTo>
                    <a:pt x="50" y="249"/>
                  </a:lnTo>
                  <a:lnTo>
                    <a:pt x="24" y="242"/>
                  </a:lnTo>
                  <a:lnTo>
                    <a:pt x="12" y="24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5" name="Freeform 37"/>
            <p:cNvSpPr>
              <a:spLocks/>
            </p:cNvSpPr>
            <p:nvPr/>
          </p:nvSpPr>
          <p:spPr bwMode="auto">
            <a:xfrm rot="-5400000">
              <a:off x="421" y="2048"/>
              <a:ext cx="182" cy="132"/>
            </a:xfrm>
            <a:custGeom>
              <a:avLst/>
              <a:gdLst>
                <a:gd name="T0" fmla="*/ 1 w 316"/>
                <a:gd name="T1" fmla="*/ 1 h 264"/>
                <a:gd name="T2" fmla="*/ 1 w 316"/>
                <a:gd name="T3" fmla="*/ 1 h 264"/>
                <a:gd name="T4" fmla="*/ 1 w 316"/>
                <a:gd name="T5" fmla="*/ 1 h 264"/>
                <a:gd name="T6" fmla="*/ 1 w 316"/>
                <a:gd name="T7" fmla="*/ 1 h 264"/>
                <a:gd name="T8" fmla="*/ 1 w 316"/>
                <a:gd name="T9" fmla="*/ 1 h 264"/>
                <a:gd name="T10" fmla="*/ 1 w 316"/>
                <a:gd name="T11" fmla="*/ 1 h 264"/>
                <a:gd name="T12" fmla="*/ 1 w 316"/>
                <a:gd name="T13" fmla="*/ 1 h 264"/>
                <a:gd name="T14" fmla="*/ 1 w 316"/>
                <a:gd name="T15" fmla="*/ 1 h 264"/>
                <a:gd name="T16" fmla="*/ 1 w 316"/>
                <a:gd name="T17" fmla="*/ 1 h 264"/>
                <a:gd name="T18" fmla="*/ 1 w 316"/>
                <a:gd name="T19" fmla="*/ 1 h 264"/>
                <a:gd name="T20" fmla="*/ 1 w 316"/>
                <a:gd name="T21" fmla="*/ 1 h 264"/>
                <a:gd name="T22" fmla="*/ 1 w 316"/>
                <a:gd name="T23" fmla="*/ 1 h 264"/>
                <a:gd name="T24" fmla="*/ 1 w 316"/>
                <a:gd name="T25" fmla="*/ 1 h 264"/>
                <a:gd name="T26" fmla="*/ 1 w 316"/>
                <a:gd name="T27" fmla="*/ 1 h 264"/>
                <a:gd name="T28" fmla="*/ 1 w 316"/>
                <a:gd name="T29" fmla="*/ 1 h 264"/>
                <a:gd name="T30" fmla="*/ 1 w 316"/>
                <a:gd name="T31" fmla="*/ 1 h 264"/>
                <a:gd name="T32" fmla="*/ 1 w 316"/>
                <a:gd name="T33" fmla="*/ 1 h 264"/>
                <a:gd name="T34" fmla="*/ 1 w 316"/>
                <a:gd name="T35" fmla="*/ 1 h 264"/>
                <a:gd name="T36" fmla="*/ 1 w 316"/>
                <a:gd name="T37" fmla="*/ 1 h 264"/>
                <a:gd name="T38" fmla="*/ 1 w 316"/>
                <a:gd name="T39" fmla="*/ 1 h 264"/>
                <a:gd name="T40" fmla="*/ 1 w 316"/>
                <a:gd name="T41" fmla="*/ 1 h 264"/>
                <a:gd name="T42" fmla="*/ 1 w 316"/>
                <a:gd name="T43" fmla="*/ 1 h 264"/>
                <a:gd name="T44" fmla="*/ 1 w 316"/>
                <a:gd name="T45" fmla="*/ 1 h 264"/>
                <a:gd name="T46" fmla="*/ 1 w 316"/>
                <a:gd name="T47" fmla="*/ 1 h 264"/>
                <a:gd name="T48" fmla="*/ 1 w 316"/>
                <a:gd name="T49" fmla="*/ 1 h 264"/>
                <a:gd name="T50" fmla="*/ 1 w 316"/>
                <a:gd name="T51" fmla="*/ 1 h 264"/>
                <a:gd name="T52" fmla="*/ 1 w 316"/>
                <a:gd name="T53" fmla="*/ 1 h 264"/>
                <a:gd name="T54" fmla="*/ 1 w 316"/>
                <a:gd name="T55" fmla="*/ 1 h 264"/>
                <a:gd name="T56" fmla="*/ 1 w 316"/>
                <a:gd name="T57" fmla="*/ 1 h 264"/>
                <a:gd name="T58" fmla="*/ 1 w 316"/>
                <a:gd name="T59" fmla="*/ 1 h 264"/>
                <a:gd name="T60" fmla="*/ 1 w 316"/>
                <a:gd name="T61" fmla="*/ 1 h 264"/>
                <a:gd name="T62" fmla="*/ 1 w 316"/>
                <a:gd name="T63" fmla="*/ 1 h 264"/>
                <a:gd name="T64" fmla="*/ 1 w 316"/>
                <a:gd name="T65" fmla="*/ 1 h 264"/>
                <a:gd name="T66" fmla="*/ 1 w 316"/>
                <a:gd name="T67" fmla="*/ 1 h 264"/>
                <a:gd name="T68" fmla="*/ 1 w 316"/>
                <a:gd name="T69" fmla="*/ 1 h 264"/>
                <a:gd name="T70" fmla="*/ 1 w 316"/>
                <a:gd name="T71" fmla="*/ 1 h 264"/>
                <a:gd name="T72" fmla="*/ 1 w 316"/>
                <a:gd name="T73" fmla="*/ 1 h 264"/>
                <a:gd name="T74" fmla="*/ 1 w 316"/>
                <a:gd name="T75" fmla="*/ 1 h 264"/>
                <a:gd name="T76" fmla="*/ 1 w 316"/>
                <a:gd name="T77" fmla="*/ 1 h 264"/>
                <a:gd name="T78" fmla="*/ 1 w 316"/>
                <a:gd name="T79" fmla="*/ 1 h 264"/>
                <a:gd name="T80" fmla="*/ 1 w 316"/>
                <a:gd name="T81" fmla="*/ 1 h 264"/>
                <a:gd name="T82" fmla="*/ 1 w 316"/>
                <a:gd name="T83" fmla="*/ 0 h 264"/>
                <a:gd name="T84" fmla="*/ 1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"/>
                  </a:moveTo>
                  <a:lnTo>
                    <a:pt x="0" y="213"/>
                  </a:lnTo>
                  <a:lnTo>
                    <a:pt x="36" y="264"/>
                  </a:lnTo>
                  <a:lnTo>
                    <a:pt x="164" y="264"/>
                  </a:lnTo>
                  <a:lnTo>
                    <a:pt x="166" y="260"/>
                  </a:lnTo>
                  <a:lnTo>
                    <a:pt x="167" y="257"/>
                  </a:lnTo>
                  <a:lnTo>
                    <a:pt x="173" y="253"/>
                  </a:lnTo>
                  <a:lnTo>
                    <a:pt x="180" y="249"/>
                  </a:lnTo>
                  <a:lnTo>
                    <a:pt x="200" y="231"/>
                  </a:lnTo>
                  <a:lnTo>
                    <a:pt x="219" y="219"/>
                  </a:lnTo>
                  <a:lnTo>
                    <a:pt x="235" y="209"/>
                  </a:lnTo>
                  <a:lnTo>
                    <a:pt x="249" y="204"/>
                  </a:lnTo>
                  <a:lnTo>
                    <a:pt x="259" y="202"/>
                  </a:lnTo>
                  <a:lnTo>
                    <a:pt x="266" y="202"/>
                  </a:lnTo>
                  <a:lnTo>
                    <a:pt x="271" y="204"/>
                  </a:lnTo>
                  <a:lnTo>
                    <a:pt x="274" y="208"/>
                  </a:lnTo>
                  <a:lnTo>
                    <a:pt x="276" y="213"/>
                  </a:lnTo>
                  <a:lnTo>
                    <a:pt x="276" y="220"/>
                  </a:lnTo>
                  <a:lnTo>
                    <a:pt x="276" y="228"/>
                  </a:lnTo>
                  <a:lnTo>
                    <a:pt x="273" y="233"/>
                  </a:lnTo>
                  <a:lnTo>
                    <a:pt x="269" y="240"/>
                  </a:lnTo>
                  <a:lnTo>
                    <a:pt x="266" y="246"/>
                  </a:lnTo>
                  <a:lnTo>
                    <a:pt x="261" y="249"/>
                  </a:lnTo>
                  <a:lnTo>
                    <a:pt x="257" y="253"/>
                  </a:lnTo>
                  <a:lnTo>
                    <a:pt x="254" y="257"/>
                  </a:lnTo>
                  <a:lnTo>
                    <a:pt x="255" y="264"/>
                  </a:lnTo>
                  <a:lnTo>
                    <a:pt x="300" y="264"/>
                  </a:lnTo>
                  <a:lnTo>
                    <a:pt x="305" y="253"/>
                  </a:lnTo>
                  <a:lnTo>
                    <a:pt x="311" y="242"/>
                  </a:lnTo>
                  <a:lnTo>
                    <a:pt x="314" y="228"/>
                  </a:lnTo>
                  <a:lnTo>
                    <a:pt x="316" y="213"/>
                  </a:lnTo>
                  <a:lnTo>
                    <a:pt x="314" y="195"/>
                  </a:lnTo>
                  <a:lnTo>
                    <a:pt x="311" y="184"/>
                  </a:lnTo>
                  <a:lnTo>
                    <a:pt x="307" y="173"/>
                  </a:lnTo>
                  <a:lnTo>
                    <a:pt x="299" y="160"/>
                  </a:lnTo>
                  <a:lnTo>
                    <a:pt x="290" y="151"/>
                  </a:lnTo>
                  <a:lnTo>
                    <a:pt x="281" y="144"/>
                  </a:lnTo>
                  <a:lnTo>
                    <a:pt x="273" y="140"/>
                  </a:lnTo>
                  <a:lnTo>
                    <a:pt x="264" y="140"/>
                  </a:lnTo>
                  <a:lnTo>
                    <a:pt x="250" y="142"/>
                  </a:lnTo>
                  <a:lnTo>
                    <a:pt x="236" y="148"/>
                  </a:lnTo>
                  <a:lnTo>
                    <a:pt x="223" y="157"/>
                  </a:lnTo>
                  <a:lnTo>
                    <a:pt x="207" y="168"/>
                  </a:lnTo>
                  <a:lnTo>
                    <a:pt x="192" y="178"/>
                  </a:lnTo>
                  <a:lnTo>
                    <a:pt x="188" y="184"/>
                  </a:lnTo>
                  <a:lnTo>
                    <a:pt x="181" y="188"/>
                  </a:lnTo>
                  <a:lnTo>
                    <a:pt x="169" y="197"/>
                  </a:lnTo>
                  <a:lnTo>
                    <a:pt x="155" y="206"/>
                  </a:lnTo>
                  <a:lnTo>
                    <a:pt x="143" y="211"/>
                  </a:lnTo>
                  <a:lnTo>
                    <a:pt x="131" y="217"/>
                  </a:lnTo>
                  <a:lnTo>
                    <a:pt x="119" y="219"/>
                  </a:lnTo>
                  <a:lnTo>
                    <a:pt x="107" y="220"/>
                  </a:lnTo>
                  <a:lnTo>
                    <a:pt x="95" y="219"/>
                  </a:lnTo>
                  <a:lnTo>
                    <a:pt x="85" y="217"/>
                  </a:lnTo>
                  <a:lnTo>
                    <a:pt x="74" y="213"/>
                  </a:lnTo>
                  <a:lnTo>
                    <a:pt x="66" y="206"/>
                  </a:lnTo>
                  <a:lnTo>
                    <a:pt x="59" y="198"/>
                  </a:lnTo>
                  <a:lnTo>
                    <a:pt x="52" y="191"/>
                  </a:lnTo>
                  <a:lnTo>
                    <a:pt x="47" y="180"/>
                  </a:lnTo>
                  <a:lnTo>
                    <a:pt x="43" y="168"/>
                  </a:lnTo>
                  <a:lnTo>
                    <a:pt x="41" y="155"/>
                  </a:lnTo>
                  <a:lnTo>
                    <a:pt x="41" y="140"/>
                  </a:lnTo>
                  <a:lnTo>
                    <a:pt x="41" y="117"/>
                  </a:lnTo>
                  <a:lnTo>
                    <a:pt x="47" y="102"/>
                  </a:lnTo>
                  <a:lnTo>
                    <a:pt x="55" y="91"/>
                  </a:lnTo>
                  <a:lnTo>
                    <a:pt x="66" y="82"/>
                  </a:lnTo>
                  <a:lnTo>
                    <a:pt x="78" y="73"/>
                  </a:lnTo>
                  <a:lnTo>
                    <a:pt x="88" y="67"/>
                  </a:lnTo>
                  <a:lnTo>
                    <a:pt x="98" y="66"/>
                  </a:lnTo>
                  <a:lnTo>
                    <a:pt x="110" y="64"/>
                  </a:lnTo>
                  <a:lnTo>
                    <a:pt x="121" y="64"/>
                  </a:lnTo>
                  <a:lnTo>
                    <a:pt x="131" y="67"/>
                  </a:lnTo>
                  <a:lnTo>
                    <a:pt x="142" y="73"/>
                  </a:lnTo>
                  <a:lnTo>
                    <a:pt x="152" y="78"/>
                  </a:lnTo>
                  <a:lnTo>
                    <a:pt x="162" y="89"/>
                  </a:lnTo>
                  <a:lnTo>
                    <a:pt x="166" y="106"/>
                  </a:lnTo>
                  <a:lnTo>
                    <a:pt x="167" y="120"/>
                  </a:lnTo>
                  <a:lnTo>
                    <a:pt x="164" y="135"/>
                  </a:lnTo>
                  <a:lnTo>
                    <a:pt x="162" y="146"/>
                  </a:lnTo>
                  <a:lnTo>
                    <a:pt x="159" y="157"/>
                  </a:lnTo>
                  <a:lnTo>
                    <a:pt x="161" y="158"/>
                  </a:lnTo>
                  <a:lnTo>
                    <a:pt x="162" y="162"/>
                  </a:lnTo>
                  <a:lnTo>
                    <a:pt x="164" y="164"/>
                  </a:lnTo>
                  <a:lnTo>
                    <a:pt x="167" y="164"/>
                  </a:lnTo>
                  <a:lnTo>
                    <a:pt x="171" y="164"/>
                  </a:lnTo>
                  <a:lnTo>
                    <a:pt x="180" y="162"/>
                  </a:lnTo>
                  <a:lnTo>
                    <a:pt x="186" y="160"/>
                  </a:lnTo>
                  <a:lnTo>
                    <a:pt x="190" y="157"/>
                  </a:lnTo>
                  <a:lnTo>
                    <a:pt x="195" y="153"/>
                  </a:lnTo>
                  <a:lnTo>
                    <a:pt x="205" y="137"/>
                  </a:lnTo>
                  <a:lnTo>
                    <a:pt x="211" y="120"/>
                  </a:lnTo>
                  <a:lnTo>
                    <a:pt x="217" y="104"/>
                  </a:lnTo>
                  <a:lnTo>
                    <a:pt x="224" y="87"/>
                  </a:lnTo>
                  <a:lnTo>
                    <a:pt x="231" y="86"/>
                  </a:lnTo>
                  <a:lnTo>
                    <a:pt x="240" y="84"/>
                  </a:lnTo>
                  <a:lnTo>
                    <a:pt x="254" y="80"/>
                  </a:lnTo>
                  <a:lnTo>
                    <a:pt x="273" y="73"/>
                  </a:lnTo>
                  <a:lnTo>
                    <a:pt x="280" y="69"/>
                  </a:lnTo>
                  <a:lnTo>
                    <a:pt x="286" y="60"/>
                  </a:lnTo>
                  <a:lnTo>
                    <a:pt x="295" y="51"/>
                  </a:lnTo>
                  <a:lnTo>
                    <a:pt x="300" y="44"/>
                  </a:lnTo>
                  <a:lnTo>
                    <a:pt x="305" y="35"/>
                  </a:lnTo>
                  <a:lnTo>
                    <a:pt x="311" y="20"/>
                  </a:lnTo>
                  <a:lnTo>
                    <a:pt x="312" y="15"/>
                  </a:lnTo>
                  <a:lnTo>
                    <a:pt x="312" y="9"/>
                  </a:lnTo>
                  <a:lnTo>
                    <a:pt x="311" y="7"/>
                  </a:lnTo>
                  <a:lnTo>
                    <a:pt x="311" y="6"/>
                  </a:lnTo>
                  <a:lnTo>
                    <a:pt x="309" y="6"/>
                  </a:lnTo>
                  <a:lnTo>
                    <a:pt x="307" y="6"/>
                  </a:lnTo>
                  <a:lnTo>
                    <a:pt x="299" y="9"/>
                  </a:lnTo>
                  <a:lnTo>
                    <a:pt x="293" y="13"/>
                  </a:lnTo>
                  <a:lnTo>
                    <a:pt x="285" y="16"/>
                  </a:lnTo>
                  <a:lnTo>
                    <a:pt x="278" y="16"/>
                  </a:lnTo>
                  <a:lnTo>
                    <a:pt x="267" y="22"/>
                  </a:lnTo>
                  <a:lnTo>
                    <a:pt x="255" y="24"/>
                  </a:lnTo>
                  <a:lnTo>
                    <a:pt x="245" y="24"/>
                  </a:lnTo>
                  <a:lnTo>
                    <a:pt x="235" y="24"/>
                  </a:lnTo>
                  <a:lnTo>
                    <a:pt x="217" y="22"/>
                  </a:lnTo>
                  <a:lnTo>
                    <a:pt x="198" y="20"/>
                  </a:lnTo>
                  <a:lnTo>
                    <a:pt x="181" y="16"/>
                  </a:lnTo>
                  <a:lnTo>
                    <a:pt x="164" y="9"/>
                  </a:lnTo>
                  <a:lnTo>
                    <a:pt x="154" y="4"/>
                  </a:lnTo>
                  <a:lnTo>
                    <a:pt x="145" y="2"/>
                  </a:lnTo>
                  <a:lnTo>
                    <a:pt x="135" y="0"/>
                  </a:lnTo>
                  <a:lnTo>
                    <a:pt x="126" y="0"/>
                  </a:lnTo>
                  <a:lnTo>
                    <a:pt x="105" y="0"/>
                  </a:lnTo>
                  <a:lnTo>
                    <a:pt x="85" y="4"/>
                  </a:lnTo>
                  <a:lnTo>
                    <a:pt x="50" y="15"/>
                  </a:lnTo>
                  <a:lnTo>
                    <a:pt x="24" y="22"/>
                  </a:lnTo>
                  <a:lnTo>
                    <a:pt x="12" y="1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6" name="Freeform 38"/>
            <p:cNvSpPr>
              <a:spLocks/>
            </p:cNvSpPr>
            <p:nvPr/>
          </p:nvSpPr>
          <p:spPr bwMode="auto">
            <a:xfrm rot="-5400000">
              <a:off x="340" y="2986"/>
              <a:ext cx="339" cy="132"/>
            </a:xfrm>
            <a:custGeom>
              <a:avLst/>
              <a:gdLst>
                <a:gd name="T0" fmla="*/ 1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0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1 w 588"/>
                <a:gd name="T109" fmla="*/ 1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426" y="264"/>
                  </a:moveTo>
                  <a:lnTo>
                    <a:pt x="549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78" y="7"/>
                  </a:lnTo>
                  <a:lnTo>
                    <a:pt x="573" y="15"/>
                  </a:lnTo>
                  <a:lnTo>
                    <a:pt x="569" y="18"/>
                  </a:lnTo>
                  <a:lnTo>
                    <a:pt x="566" y="20"/>
                  </a:lnTo>
                  <a:lnTo>
                    <a:pt x="561" y="22"/>
                  </a:lnTo>
                  <a:lnTo>
                    <a:pt x="556" y="22"/>
                  </a:lnTo>
                  <a:lnTo>
                    <a:pt x="544" y="16"/>
                  </a:lnTo>
                  <a:lnTo>
                    <a:pt x="526" y="9"/>
                  </a:lnTo>
                  <a:lnTo>
                    <a:pt x="506" y="6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7" y="2"/>
                  </a:lnTo>
                  <a:lnTo>
                    <a:pt x="412" y="9"/>
                  </a:lnTo>
                  <a:lnTo>
                    <a:pt x="395" y="16"/>
                  </a:lnTo>
                  <a:lnTo>
                    <a:pt x="387" y="20"/>
                  </a:lnTo>
                  <a:lnTo>
                    <a:pt x="376" y="20"/>
                  </a:lnTo>
                  <a:lnTo>
                    <a:pt x="366" y="22"/>
                  </a:lnTo>
                  <a:lnTo>
                    <a:pt x="352" y="20"/>
                  </a:lnTo>
                  <a:lnTo>
                    <a:pt x="330" y="18"/>
                  </a:lnTo>
                  <a:lnTo>
                    <a:pt x="307" y="15"/>
                  </a:lnTo>
                  <a:lnTo>
                    <a:pt x="293" y="7"/>
                  </a:lnTo>
                  <a:lnTo>
                    <a:pt x="280" y="4"/>
                  </a:lnTo>
                  <a:lnTo>
                    <a:pt x="276" y="7"/>
                  </a:lnTo>
                  <a:lnTo>
                    <a:pt x="274" y="11"/>
                  </a:lnTo>
                  <a:lnTo>
                    <a:pt x="273" y="13"/>
                  </a:lnTo>
                  <a:lnTo>
                    <a:pt x="273" y="16"/>
                  </a:lnTo>
                  <a:lnTo>
                    <a:pt x="278" y="33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0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4" y="77"/>
                  </a:lnTo>
                  <a:lnTo>
                    <a:pt x="323" y="80"/>
                  </a:lnTo>
                  <a:lnTo>
                    <a:pt x="331" y="84"/>
                  </a:lnTo>
                  <a:lnTo>
                    <a:pt x="342" y="86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4" y="91"/>
                  </a:lnTo>
                  <a:lnTo>
                    <a:pt x="366" y="91"/>
                  </a:lnTo>
                  <a:lnTo>
                    <a:pt x="368" y="102"/>
                  </a:lnTo>
                  <a:lnTo>
                    <a:pt x="373" y="120"/>
                  </a:lnTo>
                  <a:lnTo>
                    <a:pt x="376" y="129"/>
                  </a:lnTo>
                  <a:lnTo>
                    <a:pt x="381" y="140"/>
                  </a:lnTo>
                  <a:lnTo>
                    <a:pt x="390" y="149"/>
                  </a:lnTo>
                  <a:lnTo>
                    <a:pt x="400" y="157"/>
                  </a:lnTo>
                  <a:lnTo>
                    <a:pt x="409" y="162"/>
                  </a:lnTo>
                  <a:lnTo>
                    <a:pt x="416" y="166"/>
                  </a:lnTo>
                  <a:lnTo>
                    <a:pt x="419" y="166"/>
                  </a:lnTo>
                  <a:lnTo>
                    <a:pt x="425" y="168"/>
                  </a:lnTo>
                  <a:lnTo>
                    <a:pt x="428" y="166"/>
                  </a:lnTo>
                  <a:lnTo>
                    <a:pt x="430" y="164"/>
                  </a:lnTo>
                  <a:lnTo>
                    <a:pt x="431" y="160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30" y="144"/>
                  </a:lnTo>
                  <a:lnTo>
                    <a:pt x="425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7"/>
                  </a:lnTo>
                  <a:lnTo>
                    <a:pt x="419" y="100"/>
                  </a:lnTo>
                  <a:lnTo>
                    <a:pt x="423" y="93"/>
                  </a:lnTo>
                  <a:lnTo>
                    <a:pt x="425" y="87"/>
                  </a:lnTo>
                  <a:lnTo>
                    <a:pt x="428" y="84"/>
                  </a:lnTo>
                  <a:lnTo>
                    <a:pt x="433" y="78"/>
                  </a:lnTo>
                  <a:lnTo>
                    <a:pt x="437" y="75"/>
                  </a:lnTo>
                  <a:lnTo>
                    <a:pt x="447" y="71"/>
                  </a:lnTo>
                  <a:lnTo>
                    <a:pt x="459" y="67"/>
                  </a:lnTo>
                  <a:lnTo>
                    <a:pt x="469" y="66"/>
                  </a:lnTo>
                  <a:lnTo>
                    <a:pt x="481" y="66"/>
                  </a:lnTo>
                  <a:lnTo>
                    <a:pt x="495" y="67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6"/>
                  </a:lnTo>
                  <a:lnTo>
                    <a:pt x="545" y="117"/>
                  </a:lnTo>
                  <a:lnTo>
                    <a:pt x="549" y="129"/>
                  </a:lnTo>
                  <a:lnTo>
                    <a:pt x="550" y="142"/>
                  </a:lnTo>
                  <a:lnTo>
                    <a:pt x="549" y="151"/>
                  </a:lnTo>
                  <a:lnTo>
                    <a:pt x="547" y="162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2"/>
                  </a:lnTo>
                  <a:lnTo>
                    <a:pt x="518" y="209"/>
                  </a:lnTo>
                  <a:lnTo>
                    <a:pt x="514" y="213"/>
                  </a:lnTo>
                  <a:lnTo>
                    <a:pt x="507" y="217"/>
                  </a:lnTo>
                  <a:lnTo>
                    <a:pt x="502" y="219"/>
                  </a:lnTo>
                  <a:lnTo>
                    <a:pt x="495" y="220"/>
                  </a:lnTo>
                  <a:lnTo>
                    <a:pt x="478" y="222"/>
                  </a:lnTo>
                  <a:lnTo>
                    <a:pt x="462" y="220"/>
                  </a:lnTo>
                  <a:lnTo>
                    <a:pt x="445" y="215"/>
                  </a:lnTo>
                  <a:lnTo>
                    <a:pt x="438" y="211"/>
                  </a:lnTo>
                  <a:lnTo>
                    <a:pt x="433" y="208"/>
                  </a:lnTo>
                  <a:lnTo>
                    <a:pt x="423" y="200"/>
                  </a:lnTo>
                  <a:lnTo>
                    <a:pt x="387" y="177"/>
                  </a:lnTo>
                  <a:lnTo>
                    <a:pt x="347" y="148"/>
                  </a:lnTo>
                  <a:lnTo>
                    <a:pt x="305" y="117"/>
                  </a:lnTo>
                  <a:lnTo>
                    <a:pt x="264" y="87"/>
                  </a:lnTo>
                  <a:lnTo>
                    <a:pt x="224" y="58"/>
                  </a:lnTo>
                  <a:lnTo>
                    <a:pt x="185" y="35"/>
                  </a:lnTo>
                  <a:lnTo>
                    <a:pt x="166" y="26"/>
                  </a:lnTo>
                  <a:lnTo>
                    <a:pt x="148" y="16"/>
                  </a:lnTo>
                  <a:lnTo>
                    <a:pt x="133" y="11"/>
                  </a:lnTo>
                  <a:lnTo>
                    <a:pt x="117" y="6"/>
                  </a:lnTo>
                  <a:lnTo>
                    <a:pt x="98" y="6"/>
                  </a:lnTo>
                  <a:lnTo>
                    <a:pt x="79" y="9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38" y="33"/>
                  </a:lnTo>
                  <a:lnTo>
                    <a:pt x="29" y="42"/>
                  </a:lnTo>
                  <a:lnTo>
                    <a:pt x="21" y="53"/>
                  </a:lnTo>
                  <a:lnTo>
                    <a:pt x="14" y="64"/>
                  </a:lnTo>
                  <a:lnTo>
                    <a:pt x="7" y="77"/>
                  </a:lnTo>
                  <a:lnTo>
                    <a:pt x="5" y="84"/>
                  </a:lnTo>
                  <a:lnTo>
                    <a:pt x="0" y="89"/>
                  </a:lnTo>
                  <a:lnTo>
                    <a:pt x="0" y="189"/>
                  </a:lnTo>
                  <a:lnTo>
                    <a:pt x="55" y="264"/>
                  </a:lnTo>
                  <a:lnTo>
                    <a:pt x="388" y="264"/>
                  </a:lnTo>
                  <a:lnTo>
                    <a:pt x="387" y="259"/>
                  </a:lnTo>
                  <a:lnTo>
                    <a:pt x="383" y="255"/>
                  </a:lnTo>
                  <a:lnTo>
                    <a:pt x="380" y="251"/>
                  </a:lnTo>
                  <a:lnTo>
                    <a:pt x="376" y="249"/>
                  </a:lnTo>
                  <a:lnTo>
                    <a:pt x="373" y="246"/>
                  </a:lnTo>
                  <a:lnTo>
                    <a:pt x="368" y="244"/>
                  </a:lnTo>
                  <a:lnTo>
                    <a:pt x="355" y="239"/>
                  </a:lnTo>
                  <a:lnTo>
                    <a:pt x="343" y="237"/>
                  </a:lnTo>
                  <a:lnTo>
                    <a:pt x="331" y="239"/>
                  </a:lnTo>
                  <a:lnTo>
                    <a:pt x="321" y="242"/>
                  </a:lnTo>
                  <a:lnTo>
                    <a:pt x="318" y="240"/>
                  </a:lnTo>
                  <a:lnTo>
                    <a:pt x="316" y="239"/>
                  </a:lnTo>
                  <a:lnTo>
                    <a:pt x="312" y="228"/>
                  </a:lnTo>
                  <a:lnTo>
                    <a:pt x="307" y="217"/>
                  </a:lnTo>
                  <a:lnTo>
                    <a:pt x="302" y="211"/>
                  </a:lnTo>
                  <a:lnTo>
                    <a:pt x="299" y="206"/>
                  </a:lnTo>
                  <a:lnTo>
                    <a:pt x="293" y="202"/>
                  </a:lnTo>
                  <a:lnTo>
                    <a:pt x="286" y="198"/>
                  </a:lnTo>
                  <a:lnTo>
                    <a:pt x="283" y="193"/>
                  </a:lnTo>
                  <a:lnTo>
                    <a:pt x="278" y="191"/>
                  </a:lnTo>
                  <a:lnTo>
                    <a:pt x="271" y="189"/>
                  </a:lnTo>
                  <a:lnTo>
                    <a:pt x="264" y="189"/>
                  </a:lnTo>
                  <a:lnTo>
                    <a:pt x="262" y="191"/>
                  </a:lnTo>
                  <a:lnTo>
                    <a:pt x="259" y="193"/>
                  </a:lnTo>
                  <a:lnTo>
                    <a:pt x="259" y="208"/>
                  </a:lnTo>
                  <a:lnTo>
                    <a:pt x="266" y="219"/>
                  </a:lnTo>
                  <a:lnTo>
                    <a:pt x="269" y="229"/>
                  </a:lnTo>
                  <a:lnTo>
                    <a:pt x="268" y="233"/>
                  </a:lnTo>
                  <a:lnTo>
                    <a:pt x="268" y="237"/>
                  </a:lnTo>
                  <a:lnTo>
                    <a:pt x="262" y="242"/>
                  </a:lnTo>
                  <a:lnTo>
                    <a:pt x="255" y="246"/>
                  </a:lnTo>
                  <a:lnTo>
                    <a:pt x="250" y="248"/>
                  </a:lnTo>
                  <a:lnTo>
                    <a:pt x="243" y="248"/>
                  </a:lnTo>
                  <a:lnTo>
                    <a:pt x="236" y="246"/>
                  </a:lnTo>
                  <a:lnTo>
                    <a:pt x="231" y="244"/>
                  </a:lnTo>
                  <a:lnTo>
                    <a:pt x="226" y="240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6" y="215"/>
                  </a:lnTo>
                  <a:lnTo>
                    <a:pt x="228" y="208"/>
                  </a:lnTo>
                  <a:lnTo>
                    <a:pt x="228" y="198"/>
                  </a:lnTo>
                  <a:lnTo>
                    <a:pt x="226" y="184"/>
                  </a:lnTo>
                  <a:lnTo>
                    <a:pt x="221" y="164"/>
                  </a:lnTo>
                  <a:lnTo>
                    <a:pt x="212" y="153"/>
                  </a:lnTo>
                  <a:lnTo>
                    <a:pt x="204" y="142"/>
                  </a:lnTo>
                  <a:lnTo>
                    <a:pt x="198" y="137"/>
                  </a:lnTo>
                  <a:lnTo>
                    <a:pt x="193" y="133"/>
                  </a:lnTo>
                  <a:lnTo>
                    <a:pt x="188" y="131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1" y="124"/>
                  </a:lnTo>
                  <a:lnTo>
                    <a:pt x="167" y="128"/>
                  </a:lnTo>
                  <a:lnTo>
                    <a:pt x="166" y="133"/>
                  </a:lnTo>
                  <a:lnTo>
                    <a:pt x="166" y="138"/>
                  </a:lnTo>
                  <a:lnTo>
                    <a:pt x="169" y="148"/>
                  </a:lnTo>
                  <a:lnTo>
                    <a:pt x="173" y="157"/>
                  </a:lnTo>
                  <a:lnTo>
                    <a:pt x="174" y="168"/>
                  </a:lnTo>
                  <a:lnTo>
                    <a:pt x="174" y="180"/>
                  </a:lnTo>
                  <a:lnTo>
                    <a:pt x="167" y="195"/>
                  </a:lnTo>
                  <a:lnTo>
                    <a:pt x="159" y="206"/>
                  </a:lnTo>
                  <a:lnTo>
                    <a:pt x="154" y="211"/>
                  </a:lnTo>
                  <a:lnTo>
                    <a:pt x="148" y="215"/>
                  </a:lnTo>
                  <a:lnTo>
                    <a:pt x="140" y="219"/>
                  </a:lnTo>
                  <a:lnTo>
                    <a:pt x="131" y="220"/>
                  </a:lnTo>
                  <a:lnTo>
                    <a:pt x="121" y="222"/>
                  </a:lnTo>
                  <a:lnTo>
                    <a:pt x="109" y="222"/>
                  </a:lnTo>
                  <a:lnTo>
                    <a:pt x="98" y="220"/>
                  </a:lnTo>
                  <a:lnTo>
                    <a:pt x="86" y="219"/>
                  </a:lnTo>
                  <a:lnTo>
                    <a:pt x="79" y="215"/>
                  </a:lnTo>
                  <a:lnTo>
                    <a:pt x="69" y="206"/>
                  </a:lnTo>
                  <a:lnTo>
                    <a:pt x="62" y="197"/>
                  </a:lnTo>
                  <a:lnTo>
                    <a:pt x="55" y="184"/>
                  </a:lnTo>
                  <a:lnTo>
                    <a:pt x="52" y="173"/>
                  </a:lnTo>
                  <a:lnTo>
                    <a:pt x="48" y="160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0" y="120"/>
                  </a:lnTo>
                  <a:lnTo>
                    <a:pt x="55" y="109"/>
                  </a:lnTo>
                  <a:lnTo>
                    <a:pt x="60" y="97"/>
                  </a:lnTo>
                  <a:lnTo>
                    <a:pt x="66" y="87"/>
                  </a:lnTo>
                  <a:lnTo>
                    <a:pt x="74" y="78"/>
                  </a:lnTo>
                  <a:lnTo>
                    <a:pt x="83" y="73"/>
                  </a:lnTo>
                  <a:lnTo>
                    <a:pt x="93" y="67"/>
                  </a:lnTo>
                  <a:lnTo>
                    <a:pt x="105" y="66"/>
                  </a:lnTo>
                  <a:lnTo>
                    <a:pt x="117" y="66"/>
                  </a:lnTo>
                  <a:lnTo>
                    <a:pt x="123" y="66"/>
                  </a:lnTo>
                  <a:lnTo>
                    <a:pt x="131" y="66"/>
                  </a:lnTo>
                  <a:lnTo>
                    <a:pt x="143" y="71"/>
                  </a:lnTo>
                  <a:lnTo>
                    <a:pt x="162" y="80"/>
                  </a:lnTo>
                  <a:lnTo>
                    <a:pt x="221" y="120"/>
                  </a:lnTo>
                  <a:lnTo>
                    <a:pt x="286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7" name="Freeform 39"/>
            <p:cNvSpPr>
              <a:spLocks/>
            </p:cNvSpPr>
            <p:nvPr/>
          </p:nvSpPr>
          <p:spPr bwMode="auto">
            <a:xfrm rot="-5400000">
              <a:off x="474" y="2987"/>
              <a:ext cx="339" cy="131"/>
            </a:xfrm>
            <a:custGeom>
              <a:avLst/>
              <a:gdLst>
                <a:gd name="T0" fmla="*/ 1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0 w 588"/>
                <a:gd name="T59" fmla="*/ 1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9" y="0"/>
                  </a:lnTo>
                  <a:lnTo>
                    <a:pt x="588" y="53"/>
                  </a:lnTo>
                  <a:lnTo>
                    <a:pt x="588" y="262"/>
                  </a:lnTo>
                  <a:lnTo>
                    <a:pt x="578" y="255"/>
                  </a:lnTo>
                  <a:lnTo>
                    <a:pt x="573" y="248"/>
                  </a:lnTo>
                  <a:lnTo>
                    <a:pt x="569" y="246"/>
                  </a:lnTo>
                  <a:lnTo>
                    <a:pt x="566" y="244"/>
                  </a:lnTo>
                  <a:lnTo>
                    <a:pt x="561" y="242"/>
                  </a:lnTo>
                  <a:lnTo>
                    <a:pt x="556" y="242"/>
                  </a:lnTo>
                  <a:lnTo>
                    <a:pt x="544" y="246"/>
                  </a:lnTo>
                  <a:lnTo>
                    <a:pt x="526" y="253"/>
                  </a:lnTo>
                  <a:lnTo>
                    <a:pt x="506" y="257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7" y="262"/>
                  </a:lnTo>
                  <a:lnTo>
                    <a:pt x="412" y="253"/>
                  </a:lnTo>
                  <a:lnTo>
                    <a:pt x="395" y="246"/>
                  </a:lnTo>
                  <a:lnTo>
                    <a:pt x="376" y="242"/>
                  </a:lnTo>
                  <a:lnTo>
                    <a:pt x="352" y="242"/>
                  </a:lnTo>
                  <a:lnTo>
                    <a:pt x="330" y="244"/>
                  </a:lnTo>
                  <a:lnTo>
                    <a:pt x="307" y="249"/>
                  </a:lnTo>
                  <a:lnTo>
                    <a:pt x="293" y="255"/>
                  </a:lnTo>
                  <a:lnTo>
                    <a:pt x="280" y="258"/>
                  </a:lnTo>
                  <a:lnTo>
                    <a:pt x="276" y="255"/>
                  </a:lnTo>
                  <a:lnTo>
                    <a:pt x="274" y="253"/>
                  </a:lnTo>
                  <a:lnTo>
                    <a:pt x="273" y="249"/>
                  </a:lnTo>
                  <a:lnTo>
                    <a:pt x="273" y="248"/>
                  </a:lnTo>
                  <a:lnTo>
                    <a:pt x="278" y="231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2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4" y="186"/>
                  </a:lnTo>
                  <a:lnTo>
                    <a:pt x="323" y="182"/>
                  </a:lnTo>
                  <a:lnTo>
                    <a:pt x="331" y="178"/>
                  </a:lnTo>
                  <a:lnTo>
                    <a:pt x="342" y="177"/>
                  </a:lnTo>
                  <a:lnTo>
                    <a:pt x="352" y="175"/>
                  </a:lnTo>
                  <a:lnTo>
                    <a:pt x="362" y="175"/>
                  </a:lnTo>
                  <a:lnTo>
                    <a:pt x="364" y="173"/>
                  </a:lnTo>
                  <a:lnTo>
                    <a:pt x="366" y="173"/>
                  </a:lnTo>
                  <a:lnTo>
                    <a:pt x="368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1" y="124"/>
                  </a:lnTo>
                  <a:lnTo>
                    <a:pt x="390" y="113"/>
                  </a:lnTo>
                  <a:lnTo>
                    <a:pt x="400" y="106"/>
                  </a:lnTo>
                  <a:lnTo>
                    <a:pt x="409" y="100"/>
                  </a:lnTo>
                  <a:lnTo>
                    <a:pt x="416" y="98"/>
                  </a:lnTo>
                  <a:lnTo>
                    <a:pt x="419" y="96"/>
                  </a:lnTo>
                  <a:lnTo>
                    <a:pt x="425" y="96"/>
                  </a:lnTo>
                  <a:lnTo>
                    <a:pt x="428" y="96"/>
                  </a:lnTo>
                  <a:lnTo>
                    <a:pt x="430" y="100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3"/>
                  </a:lnTo>
                  <a:lnTo>
                    <a:pt x="430" y="118"/>
                  </a:lnTo>
                  <a:lnTo>
                    <a:pt x="425" y="129"/>
                  </a:lnTo>
                  <a:lnTo>
                    <a:pt x="421" y="138"/>
                  </a:lnTo>
                  <a:lnTo>
                    <a:pt x="419" y="147"/>
                  </a:lnTo>
                  <a:lnTo>
                    <a:pt x="419" y="155"/>
                  </a:lnTo>
                  <a:lnTo>
                    <a:pt x="419" y="164"/>
                  </a:lnTo>
                  <a:lnTo>
                    <a:pt x="423" y="169"/>
                  </a:lnTo>
                  <a:lnTo>
                    <a:pt x="425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7" y="187"/>
                  </a:lnTo>
                  <a:lnTo>
                    <a:pt x="447" y="193"/>
                  </a:lnTo>
                  <a:lnTo>
                    <a:pt x="459" y="197"/>
                  </a:lnTo>
                  <a:lnTo>
                    <a:pt x="469" y="197"/>
                  </a:lnTo>
                  <a:lnTo>
                    <a:pt x="481" y="198"/>
                  </a:lnTo>
                  <a:lnTo>
                    <a:pt x="495" y="197"/>
                  </a:lnTo>
                  <a:lnTo>
                    <a:pt x="502" y="197"/>
                  </a:lnTo>
                  <a:lnTo>
                    <a:pt x="511" y="193"/>
                  </a:lnTo>
                  <a:lnTo>
                    <a:pt x="519" y="189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5" y="146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49" y="111"/>
                  </a:lnTo>
                  <a:lnTo>
                    <a:pt x="547" y="102"/>
                  </a:lnTo>
                  <a:lnTo>
                    <a:pt x="542" y="86"/>
                  </a:lnTo>
                  <a:lnTo>
                    <a:pt x="535" y="73"/>
                  </a:lnTo>
                  <a:lnTo>
                    <a:pt x="528" y="62"/>
                  </a:lnTo>
                  <a:lnTo>
                    <a:pt x="518" y="53"/>
                  </a:lnTo>
                  <a:lnTo>
                    <a:pt x="507" y="46"/>
                  </a:lnTo>
                  <a:lnTo>
                    <a:pt x="495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5" y="49"/>
                  </a:lnTo>
                  <a:lnTo>
                    <a:pt x="438" y="51"/>
                  </a:lnTo>
                  <a:lnTo>
                    <a:pt x="433" y="55"/>
                  </a:lnTo>
                  <a:lnTo>
                    <a:pt x="423" y="62"/>
                  </a:lnTo>
                  <a:lnTo>
                    <a:pt x="387" y="87"/>
                  </a:lnTo>
                  <a:lnTo>
                    <a:pt x="347" y="116"/>
                  </a:lnTo>
                  <a:lnTo>
                    <a:pt x="305" y="146"/>
                  </a:lnTo>
                  <a:lnTo>
                    <a:pt x="264" y="177"/>
                  </a:lnTo>
                  <a:lnTo>
                    <a:pt x="224" y="204"/>
                  </a:lnTo>
                  <a:lnTo>
                    <a:pt x="185" y="228"/>
                  </a:lnTo>
                  <a:lnTo>
                    <a:pt x="166" y="237"/>
                  </a:lnTo>
                  <a:lnTo>
                    <a:pt x="148" y="246"/>
                  </a:lnTo>
                  <a:lnTo>
                    <a:pt x="133" y="251"/>
                  </a:lnTo>
                  <a:lnTo>
                    <a:pt x="117" y="257"/>
                  </a:lnTo>
                  <a:lnTo>
                    <a:pt x="98" y="257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1"/>
                  </a:lnTo>
                  <a:lnTo>
                    <a:pt x="29" y="220"/>
                  </a:lnTo>
                  <a:lnTo>
                    <a:pt x="21" y="209"/>
                  </a:lnTo>
                  <a:lnTo>
                    <a:pt x="14" y="198"/>
                  </a:lnTo>
                  <a:lnTo>
                    <a:pt x="7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5" y="0"/>
                  </a:lnTo>
                  <a:lnTo>
                    <a:pt x="388" y="0"/>
                  </a:lnTo>
                  <a:lnTo>
                    <a:pt x="387" y="4"/>
                  </a:lnTo>
                  <a:lnTo>
                    <a:pt x="383" y="9"/>
                  </a:lnTo>
                  <a:lnTo>
                    <a:pt x="380" y="13"/>
                  </a:lnTo>
                  <a:lnTo>
                    <a:pt x="376" y="15"/>
                  </a:lnTo>
                  <a:lnTo>
                    <a:pt x="373" y="16"/>
                  </a:lnTo>
                  <a:lnTo>
                    <a:pt x="368" y="18"/>
                  </a:lnTo>
                  <a:lnTo>
                    <a:pt x="355" y="24"/>
                  </a:lnTo>
                  <a:lnTo>
                    <a:pt x="343" y="25"/>
                  </a:lnTo>
                  <a:lnTo>
                    <a:pt x="331" y="24"/>
                  </a:lnTo>
                  <a:lnTo>
                    <a:pt x="321" y="22"/>
                  </a:lnTo>
                  <a:lnTo>
                    <a:pt x="318" y="24"/>
                  </a:lnTo>
                  <a:lnTo>
                    <a:pt x="316" y="25"/>
                  </a:lnTo>
                  <a:lnTo>
                    <a:pt x="312" y="36"/>
                  </a:lnTo>
                  <a:lnTo>
                    <a:pt x="307" y="47"/>
                  </a:lnTo>
                  <a:lnTo>
                    <a:pt x="302" y="53"/>
                  </a:lnTo>
                  <a:lnTo>
                    <a:pt x="299" y="56"/>
                  </a:lnTo>
                  <a:lnTo>
                    <a:pt x="293" y="62"/>
                  </a:lnTo>
                  <a:lnTo>
                    <a:pt x="286" y="66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3"/>
                  </a:lnTo>
                  <a:lnTo>
                    <a:pt x="264" y="73"/>
                  </a:lnTo>
                  <a:lnTo>
                    <a:pt x="262" y="71"/>
                  </a:lnTo>
                  <a:lnTo>
                    <a:pt x="259" y="69"/>
                  </a:lnTo>
                  <a:lnTo>
                    <a:pt x="259" y="56"/>
                  </a:lnTo>
                  <a:lnTo>
                    <a:pt x="266" y="44"/>
                  </a:lnTo>
                  <a:lnTo>
                    <a:pt x="269" y="33"/>
                  </a:lnTo>
                  <a:lnTo>
                    <a:pt x="268" y="29"/>
                  </a:lnTo>
                  <a:lnTo>
                    <a:pt x="268" y="25"/>
                  </a:lnTo>
                  <a:lnTo>
                    <a:pt x="262" y="20"/>
                  </a:lnTo>
                  <a:lnTo>
                    <a:pt x="255" y="18"/>
                  </a:lnTo>
                  <a:lnTo>
                    <a:pt x="250" y="16"/>
                  </a:lnTo>
                  <a:lnTo>
                    <a:pt x="243" y="16"/>
                  </a:lnTo>
                  <a:lnTo>
                    <a:pt x="236" y="18"/>
                  </a:lnTo>
                  <a:lnTo>
                    <a:pt x="231" y="20"/>
                  </a:lnTo>
                  <a:lnTo>
                    <a:pt x="226" y="24"/>
                  </a:lnTo>
                  <a:lnTo>
                    <a:pt x="221" y="29"/>
                  </a:lnTo>
                  <a:lnTo>
                    <a:pt x="224" y="38"/>
                  </a:lnTo>
                  <a:lnTo>
                    <a:pt x="226" y="47"/>
                  </a:lnTo>
                  <a:lnTo>
                    <a:pt x="228" y="55"/>
                  </a:lnTo>
                  <a:lnTo>
                    <a:pt x="228" y="64"/>
                  </a:lnTo>
                  <a:lnTo>
                    <a:pt x="226" y="80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4" y="122"/>
                  </a:lnTo>
                  <a:lnTo>
                    <a:pt x="198" y="127"/>
                  </a:lnTo>
                  <a:lnTo>
                    <a:pt x="193" y="131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7"/>
                  </a:lnTo>
                  <a:lnTo>
                    <a:pt x="171" y="138"/>
                  </a:lnTo>
                  <a:lnTo>
                    <a:pt x="169" y="137"/>
                  </a:lnTo>
                  <a:lnTo>
                    <a:pt x="167" y="137"/>
                  </a:lnTo>
                  <a:lnTo>
                    <a:pt x="166" y="133"/>
                  </a:lnTo>
                  <a:lnTo>
                    <a:pt x="166" y="131"/>
                  </a:lnTo>
                  <a:lnTo>
                    <a:pt x="166" y="124"/>
                  </a:lnTo>
                  <a:lnTo>
                    <a:pt x="169" y="116"/>
                  </a:lnTo>
                  <a:lnTo>
                    <a:pt x="173" y="107"/>
                  </a:lnTo>
                  <a:lnTo>
                    <a:pt x="174" y="96"/>
                  </a:lnTo>
                  <a:lnTo>
                    <a:pt x="174" y="82"/>
                  </a:lnTo>
                  <a:lnTo>
                    <a:pt x="167" y="67"/>
                  </a:lnTo>
                  <a:lnTo>
                    <a:pt x="159" y="56"/>
                  </a:lnTo>
                  <a:lnTo>
                    <a:pt x="154" y="53"/>
                  </a:lnTo>
                  <a:lnTo>
                    <a:pt x="148" y="47"/>
                  </a:lnTo>
                  <a:lnTo>
                    <a:pt x="140" y="46"/>
                  </a:lnTo>
                  <a:lnTo>
                    <a:pt x="131" y="42"/>
                  </a:lnTo>
                  <a:lnTo>
                    <a:pt x="121" y="40"/>
                  </a:lnTo>
                  <a:lnTo>
                    <a:pt x="109" y="40"/>
                  </a:lnTo>
                  <a:lnTo>
                    <a:pt x="98" y="42"/>
                  </a:lnTo>
                  <a:lnTo>
                    <a:pt x="86" y="46"/>
                  </a:lnTo>
                  <a:lnTo>
                    <a:pt x="79" y="49"/>
                  </a:lnTo>
                  <a:lnTo>
                    <a:pt x="69" y="56"/>
                  </a:lnTo>
                  <a:lnTo>
                    <a:pt x="62" y="67"/>
                  </a:lnTo>
                  <a:lnTo>
                    <a:pt x="55" y="78"/>
                  </a:lnTo>
                  <a:lnTo>
                    <a:pt x="52" y="91"/>
                  </a:lnTo>
                  <a:lnTo>
                    <a:pt x="48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0" y="142"/>
                  </a:lnTo>
                  <a:lnTo>
                    <a:pt x="55" y="155"/>
                  </a:lnTo>
                  <a:lnTo>
                    <a:pt x="60" y="166"/>
                  </a:lnTo>
                  <a:lnTo>
                    <a:pt x="66" y="175"/>
                  </a:lnTo>
                  <a:lnTo>
                    <a:pt x="74" y="184"/>
                  </a:lnTo>
                  <a:lnTo>
                    <a:pt x="83" y="191"/>
                  </a:lnTo>
                  <a:lnTo>
                    <a:pt x="93" y="195"/>
                  </a:lnTo>
                  <a:lnTo>
                    <a:pt x="105" y="198"/>
                  </a:lnTo>
                  <a:lnTo>
                    <a:pt x="117" y="198"/>
                  </a:lnTo>
                  <a:lnTo>
                    <a:pt x="123" y="198"/>
                  </a:lnTo>
                  <a:lnTo>
                    <a:pt x="131" y="197"/>
                  </a:lnTo>
                  <a:lnTo>
                    <a:pt x="143" y="193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6" y="96"/>
                  </a:lnTo>
                  <a:lnTo>
                    <a:pt x="354" y="53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8" name="Freeform 40"/>
            <p:cNvSpPr>
              <a:spLocks/>
            </p:cNvSpPr>
            <p:nvPr/>
          </p:nvSpPr>
          <p:spPr bwMode="auto">
            <a:xfrm rot="-5400000">
              <a:off x="340" y="2647"/>
              <a:ext cx="339" cy="132"/>
            </a:xfrm>
            <a:custGeom>
              <a:avLst/>
              <a:gdLst>
                <a:gd name="T0" fmla="*/ 0 w 589"/>
                <a:gd name="T1" fmla="*/ 0 h 264"/>
                <a:gd name="T2" fmla="*/ 1 w 589"/>
                <a:gd name="T3" fmla="*/ 1 h 264"/>
                <a:gd name="T4" fmla="*/ 1 w 589"/>
                <a:gd name="T5" fmla="*/ 1 h 264"/>
                <a:gd name="T6" fmla="*/ 1 w 589"/>
                <a:gd name="T7" fmla="*/ 1 h 264"/>
                <a:gd name="T8" fmla="*/ 1 w 589"/>
                <a:gd name="T9" fmla="*/ 1 h 264"/>
                <a:gd name="T10" fmla="*/ 1 w 589"/>
                <a:gd name="T11" fmla="*/ 1 h 264"/>
                <a:gd name="T12" fmla="*/ 1 w 589"/>
                <a:gd name="T13" fmla="*/ 1 h 264"/>
                <a:gd name="T14" fmla="*/ 1 w 589"/>
                <a:gd name="T15" fmla="*/ 1 h 264"/>
                <a:gd name="T16" fmla="*/ 1 w 589"/>
                <a:gd name="T17" fmla="*/ 1 h 264"/>
                <a:gd name="T18" fmla="*/ 1 w 589"/>
                <a:gd name="T19" fmla="*/ 1 h 264"/>
                <a:gd name="T20" fmla="*/ 1 w 589"/>
                <a:gd name="T21" fmla="*/ 1 h 264"/>
                <a:gd name="T22" fmla="*/ 1 w 589"/>
                <a:gd name="T23" fmla="*/ 1 h 264"/>
                <a:gd name="T24" fmla="*/ 1 w 589"/>
                <a:gd name="T25" fmla="*/ 1 h 264"/>
                <a:gd name="T26" fmla="*/ 1 w 589"/>
                <a:gd name="T27" fmla="*/ 1 h 264"/>
                <a:gd name="T28" fmla="*/ 1 w 589"/>
                <a:gd name="T29" fmla="*/ 1 h 264"/>
                <a:gd name="T30" fmla="*/ 1 w 589"/>
                <a:gd name="T31" fmla="*/ 1 h 264"/>
                <a:gd name="T32" fmla="*/ 1 w 589"/>
                <a:gd name="T33" fmla="*/ 1 h 264"/>
                <a:gd name="T34" fmla="*/ 1 w 589"/>
                <a:gd name="T35" fmla="*/ 1 h 264"/>
                <a:gd name="T36" fmla="*/ 1 w 589"/>
                <a:gd name="T37" fmla="*/ 1 h 264"/>
                <a:gd name="T38" fmla="*/ 1 w 589"/>
                <a:gd name="T39" fmla="*/ 1 h 264"/>
                <a:gd name="T40" fmla="*/ 1 w 589"/>
                <a:gd name="T41" fmla="*/ 1 h 264"/>
                <a:gd name="T42" fmla="*/ 1 w 589"/>
                <a:gd name="T43" fmla="*/ 1 h 264"/>
                <a:gd name="T44" fmla="*/ 1 w 589"/>
                <a:gd name="T45" fmla="*/ 1 h 264"/>
                <a:gd name="T46" fmla="*/ 1 w 589"/>
                <a:gd name="T47" fmla="*/ 1 h 264"/>
                <a:gd name="T48" fmla="*/ 1 w 589"/>
                <a:gd name="T49" fmla="*/ 1 h 264"/>
                <a:gd name="T50" fmla="*/ 1 w 589"/>
                <a:gd name="T51" fmla="*/ 1 h 264"/>
                <a:gd name="T52" fmla="*/ 1 w 589"/>
                <a:gd name="T53" fmla="*/ 1 h 264"/>
                <a:gd name="T54" fmla="*/ 1 w 589"/>
                <a:gd name="T55" fmla="*/ 1 h 264"/>
                <a:gd name="T56" fmla="*/ 1 w 589"/>
                <a:gd name="T57" fmla="*/ 1 h 264"/>
                <a:gd name="T58" fmla="*/ 1 w 589"/>
                <a:gd name="T59" fmla="*/ 1 h 264"/>
                <a:gd name="T60" fmla="*/ 1 w 589"/>
                <a:gd name="T61" fmla="*/ 1 h 264"/>
                <a:gd name="T62" fmla="*/ 1 w 589"/>
                <a:gd name="T63" fmla="*/ 1 h 264"/>
                <a:gd name="T64" fmla="*/ 1 w 589"/>
                <a:gd name="T65" fmla="*/ 1 h 264"/>
                <a:gd name="T66" fmla="*/ 1 w 589"/>
                <a:gd name="T67" fmla="*/ 1 h 264"/>
                <a:gd name="T68" fmla="*/ 1 w 589"/>
                <a:gd name="T69" fmla="*/ 1 h 264"/>
                <a:gd name="T70" fmla="*/ 1 w 589"/>
                <a:gd name="T71" fmla="*/ 1 h 264"/>
                <a:gd name="T72" fmla="*/ 1 w 589"/>
                <a:gd name="T73" fmla="*/ 1 h 264"/>
                <a:gd name="T74" fmla="*/ 1 w 589"/>
                <a:gd name="T75" fmla="*/ 1 h 264"/>
                <a:gd name="T76" fmla="*/ 1 w 589"/>
                <a:gd name="T77" fmla="*/ 1 h 264"/>
                <a:gd name="T78" fmla="*/ 1 w 589"/>
                <a:gd name="T79" fmla="*/ 1 h 264"/>
                <a:gd name="T80" fmla="*/ 1 w 589"/>
                <a:gd name="T81" fmla="*/ 1 h 264"/>
                <a:gd name="T82" fmla="*/ 1 w 589"/>
                <a:gd name="T83" fmla="*/ 1 h 264"/>
                <a:gd name="T84" fmla="*/ 1 w 589"/>
                <a:gd name="T85" fmla="*/ 1 h 264"/>
                <a:gd name="T86" fmla="*/ 1 w 589"/>
                <a:gd name="T87" fmla="*/ 1 h 264"/>
                <a:gd name="T88" fmla="*/ 1 w 589"/>
                <a:gd name="T89" fmla="*/ 1 h 264"/>
                <a:gd name="T90" fmla="*/ 1 w 589"/>
                <a:gd name="T91" fmla="*/ 1 h 264"/>
                <a:gd name="T92" fmla="*/ 1 w 589"/>
                <a:gd name="T93" fmla="*/ 1 h 264"/>
                <a:gd name="T94" fmla="*/ 1 w 589"/>
                <a:gd name="T95" fmla="*/ 1 h 264"/>
                <a:gd name="T96" fmla="*/ 1 w 589"/>
                <a:gd name="T97" fmla="*/ 1 h 264"/>
                <a:gd name="T98" fmla="*/ 1 w 589"/>
                <a:gd name="T99" fmla="*/ 1 h 264"/>
                <a:gd name="T100" fmla="*/ 1 w 589"/>
                <a:gd name="T101" fmla="*/ 1 h 264"/>
                <a:gd name="T102" fmla="*/ 1 w 589"/>
                <a:gd name="T103" fmla="*/ 1 h 264"/>
                <a:gd name="T104" fmla="*/ 1 w 589"/>
                <a:gd name="T105" fmla="*/ 1 h 264"/>
                <a:gd name="T106" fmla="*/ 1 w 589"/>
                <a:gd name="T107" fmla="*/ 1 h 264"/>
                <a:gd name="T108" fmla="*/ 1 w 589"/>
                <a:gd name="T109" fmla="*/ 1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9"/>
                <a:gd name="T166" fmla="*/ 0 h 264"/>
                <a:gd name="T167" fmla="*/ 589 w 589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9" h="264">
                  <a:moveTo>
                    <a:pt x="161" y="264"/>
                  </a:moveTo>
                  <a:lnTo>
                    <a:pt x="40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9" y="7"/>
                  </a:lnTo>
                  <a:lnTo>
                    <a:pt x="16" y="15"/>
                  </a:lnTo>
                  <a:lnTo>
                    <a:pt x="19" y="18"/>
                  </a:lnTo>
                  <a:lnTo>
                    <a:pt x="23" y="20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44" y="16"/>
                  </a:lnTo>
                  <a:lnTo>
                    <a:pt x="63" y="9"/>
                  </a:lnTo>
                  <a:lnTo>
                    <a:pt x="82" y="6"/>
                  </a:lnTo>
                  <a:lnTo>
                    <a:pt x="109" y="2"/>
                  </a:lnTo>
                  <a:lnTo>
                    <a:pt x="135" y="0"/>
                  </a:lnTo>
                  <a:lnTo>
                    <a:pt x="152" y="2"/>
                  </a:lnTo>
                  <a:lnTo>
                    <a:pt x="175" y="9"/>
                  </a:lnTo>
                  <a:lnTo>
                    <a:pt x="194" y="16"/>
                  </a:lnTo>
                  <a:lnTo>
                    <a:pt x="202" y="20"/>
                  </a:lnTo>
                  <a:lnTo>
                    <a:pt x="211" y="20"/>
                  </a:lnTo>
                  <a:lnTo>
                    <a:pt x="223" y="22"/>
                  </a:lnTo>
                  <a:lnTo>
                    <a:pt x="237" y="20"/>
                  </a:lnTo>
                  <a:lnTo>
                    <a:pt x="257" y="18"/>
                  </a:lnTo>
                  <a:lnTo>
                    <a:pt x="282" y="15"/>
                  </a:lnTo>
                  <a:lnTo>
                    <a:pt x="295" y="7"/>
                  </a:lnTo>
                  <a:lnTo>
                    <a:pt x="308" y="4"/>
                  </a:lnTo>
                  <a:lnTo>
                    <a:pt x="313" y="7"/>
                  </a:lnTo>
                  <a:lnTo>
                    <a:pt x="314" y="11"/>
                  </a:lnTo>
                  <a:lnTo>
                    <a:pt x="316" y="13"/>
                  </a:lnTo>
                  <a:lnTo>
                    <a:pt x="316" y="16"/>
                  </a:lnTo>
                  <a:lnTo>
                    <a:pt x="309" y="33"/>
                  </a:lnTo>
                  <a:lnTo>
                    <a:pt x="306" y="42"/>
                  </a:lnTo>
                  <a:lnTo>
                    <a:pt x="301" y="49"/>
                  </a:lnTo>
                  <a:lnTo>
                    <a:pt x="292" y="60"/>
                  </a:lnTo>
                  <a:lnTo>
                    <a:pt x="287" y="67"/>
                  </a:lnTo>
                  <a:lnTo>
                    <a:pt x="280" y="73"/>
                  </a:lnTo>
                  <a:lnTo>
                    <a:pt x="273" y="77"/>
                  </a:lnTo>
                  <a:lnTo>
                    <a:pt x="266" y="80"/>
                  </a:lnTo>
                  <a:lnTo>
                    <a:pt x="256" y="84"/>
                  </a:lnTo>
                  <a:lnTo>
                    <a:pt x="247" y="86"/>
                  </a:lnTo>
                  <a:lnTo>
                    <a:pt x="237" y="87"/>
                  </a:lnTo>
                  <a:lnTo>
                    <a:pt x="226" y="87"/>
                  </a:lnTo>
                  <a:lnTo>
                    <a:pt x="223" y="91"/>
                  </a:lnTo>
                  <a:lnTo>
                    <a:pt x="221" y="91"/>
                  </a:lnTo>
                  <a:lnTo>
                    <a:pt x="220" y="102"/>
                  </a:lnTo>
                  <a:lnTo>
                    <a:pt x="216" y="120"/>
                  </a:lnTo>
                  <a:lnTo>
                    <a:pt x="211" y="129"/>
                  </a:lnTo>
                  <a:lnTo>
                    <a:pt x="206" y="140"/>
                  </a:lnTo>
                  <a:lnTo>
                    <a:pt x="197" y="149"/>
                  </a:lnTo>
                  <a:lnTo>
                    <a:pt x="187" y="157"/>
                  </a:lnTo>
                  <a:lnTo>
                    <a:pt x="178" y="162"/>
                  </a:lnTo>
                  <a:lnTo>
                    <a:pt x="173" y="166"/>
                  </a:lnTo>
                  <a:lnTo>
                    <a:pt x="168" y="166"/>
                  </a:lnTo>
                  <a:lnTo>
                    <a:pt x="163" y="168"/>
                  </a:lnTo>
                  <a:lnTo>
                    <a:pt x="161" y="166"/>
                  </a:lnTo>
                  <a:lnTo>
                    <a:pt x="157" y="164"/>
                  </a:lnTo>
                  <a:lnTo>
                    <a:pt x="157" y="160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4"/>
                  </a:lnTo>
                  <a:lnTo>
                    <a:pt x="164" y="133"/>
                  </a:lnTo>
                  <a:lnTo>
                    <a:pt x="168" y="124"/>
                  </a:lnTo>
                  <a:lnTo>
                    <a:pt x="169" y="115"/>
                  </a:lnTo>
                  <a:lnTo>
                    <a:pt x="169" y="107"/>
                  </a:lnTo>
                  <a:lnTo>
                    <a:pt x="168" y="100"/>
                  </a:lnTo>
                  <a:lnTo>
                    <a:pt x="166" y="93"/>
                  </a:lnTo>
                  <a:lnTo>
                    <a:pt x="163" y="87"/>
                  </a:lnTo>
                  <a:lnTo>
                    <a:pt x="159" y="84"/>
                  </a:lnTo>
                  <a:lnTo>
                    <a:pt x="156" y="78"/>
                  </a:lnTo>
                  <a:lnTo>
                    <a:pt x="151" y="75"/>
                  </a:lnTo>
                  <a:lnTo>
                    <a:pt x="140" y="71"/>
                  </a:lnTo>
                  <a:lnTo>
                    <a:pt x="130" y="67"/>
                  </a:lnTo>
                  <a:lnTo>
                    <a:pt x="118" y="66"/>
                  </a:lnTo>
                  <a:lnTo>
                    <a:pt x="107" y="66"/>
                  </a:lnTo>
                  <a:lnTo>
                    <a:pt x="94" y="67"/>
                  </a:lnTo>
                  <a:lnTo>
                    <a:pt x="87" y="67"/>
                  </a:lnTo>
                  <a:lnTo>
                    <a:pt x="78" y="69"/>
                  </a:lnTo>
                  <a:lnTo>
                    <a:pt x="69" y="75"/>
                  </a:lnTo>
                  <a:lnTo>
                    <a:pt x="61" y="82"/>
                  </a:lnTo>
                  <a:lnTo>
                    <a:pt x="52" y="93"/>
                  </a:lnTo>
                  <a:lnTo>
                    <a:pt x="47" y="106"/>
                  </a:lnTo>
                  <a:lnTo>
                    <a:pt x="42" y="117"/>
                  </a:lnTo>
                  <a:lnTo>
                    <a:pt x="38" y="129"/>
                  </a:lnTo>
                  <a:lnTo>
                    <a:pt x="38" y="142"/>
                  </a:lnTo>
                  <a:lnTo>
                    <a:pt x="38" y="151"/>
                  </a:lnTo>
                  <a:lnTo>
                    <a:pt x="40" y="162"/>
                  </a:lnTo>
                  <a:lnTo>
                    <a:pt x="47" y="178"/>
                  </a:lnTo>
                  <a:lnTo>
                    <a:pt x="54" y="191"/>
                  </a:lnTo>
                  <a:lnTo>
                    <a:pt x="61" y="202"/>
                  </a:lnTo>
                  <a:lnTo>
                    <a:pt x="69" y="209"/>
                  </a:lnTo>
                  <a:lnTo>
                    <a:pt x="75" y="213"/>
                  </a:lnTo>
                  <a:lnTo>
                    <a:pt x="80" y="217"/>
                  </a:lnTo>
                  <a:lnTo>
                    <a:pt x="87" y="219"/>
                  </a:lnTo>
                  <a:lnTo>
                    <a:pt x="92" y="220"/>
                  </a:lnTo>
                  <a:lnTo>
                    <a:pt x="109" y="222"/>
                  </a:lnTo>
                  <a:lnTo>
                    <a:pt x="126" y="220"/>
                  </a:lnTo>
                  <a:lnTo>
                    <a:pt x="142" y="215"/>
                  </a:lnTo>
                  <a:lnTo>
                    <a:pt x="149" y="211"/>
                  </a:lnTo>
                  <a:lnTo>
                    <a:pt x="154" y="208"/>
                  </a:lnTo>
                  <a:lnTo>
                    <a:pt x="164" y="200"/>
                  </a:lnTo>
                  <a:lnTo>
                    <a:pt x="201" y="177"/>
                  </a:lnTo>
                  <a:lnTo>
                    <a:pt x="240" y="148"/>
                  </a:lnTo>
                  <a:lnTo>
                    <a:pt x="282" y="117"/>
                  </a:lnTo>
                  <a:lnTo>
                    <a:pt x="323" y="87"/>
                  </a:lnTo>
                  <a:lnTo>
                    <a:pt x="364" y="58"/>
                  </a:lnTo>
                  <a:lnTo>
                    <a:pt x="404" y="35"/>
                  </a:lnTo>
                  <a:lnTo>
                    <a:pt x="421" y="26"/>
                  </a:lnTo>
                  <a:lnTo>
                    <a:pt x="439" y="16"/>
                  </a:lnTo>
                  <a:lnTo>
                    <a:pt x="456" y="11"/>
                  </a:lnTo>
                  <a:lnTo>
                    <a:pt x="471" y="6"/>
                  </a:lnTo>
                  <a:lnTo>
                    <a:pt x="490" y="6"/>
                  </a:lnTo>
                  <a:lnTo>
                    <a:pt x="509" y="9"/>
                  </a:lnTo>
                  <a:lnTo>
                    <a:pt x="520" y="11"/>
                  </a:lnTo>
                  <a:lnTo>
                    <a:pt x="530" y="16"/>
                  </a:lnTo>
                  <a:lnTo>
                    <a:pt x="540" y="24"/>
                  </a:lnTo>
                  <a:lnTo>
                    <a:pt x="549" y="33"/>
                  </a:lnTo>
                  <a:lnTo>
                    <a:pt x="559" y="42"/>
                  </a:lnTo>
                  <a:lnTo>
                    <a:pt x="566" y="53"/>
                  </a:lnTo>
                  <a:lnTo>
                    <a:pt x="573" y="64"/>
                  </a:lnTo>
                  <a:lnTo>
                    <a:pt x="580" y="77"/>
                  </a:lnTo>
                  <a:lnTo>
                    <a:pt x="584" y="84"/>
                  </a:lnTo>
                  <a:lnTo>
                    <a:pt x="589" y="89"/>
                  </a:lnTo>
                  <a:lnTo>
                    <a:pt x="589" y="189"/>
                  </a:lnTo>
                  <a:lnTo>
                    <a:pt x="532" y="264"/>
                  </a:lnTo>
                  <a:lnTo>
                    <a:pt x="199" y="264"/>
                  </a:lnTo>
                  <a:lnTo>
                    <a:pt x="201" y="259"/>
                  </a:lnTo>
                  <a:lnTo>
                    <a:pt x="204" y="255"/>
                  </a:lnTo>
                  <a:lnTo>
                    <a:pt x="207" y="251"/>
                  </a:lnTo>
                  <a:lnTo>
                    <a:pt x="213" y="249"/>
                  </a:lnTo>
                  <a:lnTo>
                    <a:pt x="216" y="246"/>
                  </a:lnTo>
                  <a:lnTo>
                    <a:pt x="220" y="244"/>
                  </a:lnTo>
                  <a:lnTo>
                    <a:pt x="232" y="239"/>
                  </a:lnTo>
                  <a:lnTo>
                    <a:pt x="245" y="237"/>
                  </a:lnTo>
                  <a:lnTo>
                    <a:pt x="256" y="239"/>
                  </a:lnTo>
                  <a:lnTo>
                    <a:pt x="268" y="242"/>
                  </a:lnTo>
                  <a:lnTo>
                    <a:pt x="270" y="240"/>
                  </a:lnTo>
                  <a:lnTo>
                    <a:pt x="273" y="239"/>
                  </a:lnTo>
                  <a:lnTo>
                    <a:pt x="276" y="228"/>
                  </a:lnTo>
                  <a:lnTo>
                    <a:pt x="282" y="217"/>
                  </a:lnTo>
                  <a:lnTo>
                    <a:pt x="285" y="211"/>
                  </a:lnTo>
                  <a:lnTo>
                    <a:pt x="290" y="206"/>
                  </a:lnTo>
                  <a:lnTo>
                    <a:pt x="295" y="202"/>
                  </a:lnTo>
                  <a:lnTo>
                    <a:pt x="301" y="198"/>
                  </a:lnTo>
                  <a:lnTo>
                    <a:pt x="306" y="193"/>
                  </a:lnTo>
                  <a:lnTo>
                    <a:pt x="311" y="191"/>
                  </a:lnTo>
                  <a:lnTo>
                    <a:pt x="318" y="189"/>
                  </a:lnTo>
                  <a:lnTo>
                    <a:pt x="323" y="189"/>
                  </a:lnTo>
                  <a:lnTo>
                    <a:pt x="325" y="191"/>
                  </a:lnTo>
                  <a:lnTo>
                    <a:pt x="328" y="193"/>
                  </a:lnTo>
                  <a:lnTo>
                    <a:pt x="328" y="208"/>
                  </a:lnTo>
                  <a:lnTo>
                    <a:pt x="323" y="219"/>
                  </a:lnTo>
                  <a:lnTo>
                    <a:pt x="320" y="229"/>
                  </a:lnTo>
                  <a:lnTo>
                    <a:pt x="320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2" y="246"/>
                  </a:lnTo>
                  <a:lnTo>
                    <a:pt x="339" y="248"/>
                  </a:lnTo>
                  <a:lnTo>
                    <a:pt x="345" y="248"/>
                  </a:lnTo>
                  <a:lnTo>
                    <a:pt x="351" y="246"/>
                  </a:lnTo>
                  <a:lnTo>
                    <a:pt x="358" y="244"/>
                  </a:lnTo>
                  <a:lnTo>
                    <a:pt x="363" y="240"/>
                  </a:lnTo>
                  <a:lnTo>
                    <a:pt x="368" y="235"/>
                  </a:lnTo>
                  <a:lnTo>
                    <a:pt x="364" y="224"/>
                  </a:lnTo>
                  <a:lnTo>
                    <a:pt x="361" y="215"/>
                  </a:lnTo>
                  <a:lnTo>
                    <a:pt x="361" y="208"/>
                  </a:lnTo>
                  <a:lnTo>
                    <a:pt x="361" y="198"/>
                  </a:lnTo>
                  <a:lnTo>
                    <a:pt x="363" y="184"/>
                  </a:lnTo>
                  <a:lnTo>
                    <a:pt x="368" y="164"/>
                  </a:lnTo>
                  <a:lnTo>
                    <a:pt x="377" y="153"/>
                  </a:lnTo>
                  <a:lnTo>
                    <a:pt x="385" y="142"/>
                  </a:lnTo>
                  <a:lnTo>
                    <a:pt x="390" y="137"/>
                  </a:lnTo>
                  <a:lnTo>
                    <a:pt x="396" y="133"/>
                  </a:lnTo>
                  <a:lnTo>
                    <a:pt x="401" y="131"/>
                  </a:lnTo>
                  <a:lnTo>
                    <a:pt x="408" y="129"/>
                  </a:lnTo>
                  <a:lnTo>
                    <a:pt x="411" y="126"/>
                  </a:lnTo>
                  <a:lnTo>
                    <a:pt x="416" y="124"/>
                  </a:lnTo>
                  <a:lnTo>
                    <a:pt x="421" y="128"/>
                  </a:lnTo>
                  <a:lnTo>
                    <a:pt x="423" y="133"/>
                  </a:lnTo>
                  <a:lnTo>
                    <a:pt x="423" y="138"/>
                  </a:lnTo>
                  <a:lnTo>
                    <a:pt x="420" y="148"/>
                  </a:lnTo>
                  <a:lnTo>
                    <a:pt x="416" y="157"/>
                  </a:lnTo>
                  <a:lnTo>
                    <a:pt x="414" y="168"/>
                  </a:lnTo>
                  <a:lnTo>
                    <a:pt x="413" y="180"/>
                  </a:lnTo>
                  <a:lnTo>
                    <a:pt x="420" y="195"/>
                  </a:lnTo>
                  <a:lnTo>
                    <a:pt x="428" y="206"/>
                  </a:lnTo>
                  <a:lnTo>
                    <a:pt x="433" y="211"/>
                  </a:lnTo>
                  <a:lnTo>
                    <a:pt x="440" y="215"/>
                  </a:lnTo>
                  <a:lnTo>
                    <a:pt x="447" y="219"/>
                  </a:lnTo>
                  <a:lnTo>
                    <a:pt x="456" y="220"/>
                  </a:lnTo>
                  <a:lnTo>
                    <a:pt x="468" y="222"/>
                  </a:lnTo>
                  <a:lnTo>
                    <a:pt x="478" y="222"/>
                  </a:lnTo>
                  <a:lnTo>
                    <a:pt x="490" y="220"/>
                  </a:lnTo>
                  <a:lnTo>
                    <a:pt x="501" y="219"/>
                  </a:lnTo>
                  <a:lnTo>
                    <a:pt x="509" y="215"/>
                  </a:lnTo>
                  <a:lnTo>
                    <a:pt x="518" y="206"/>
                  </a:lnTo>
                  <a:lnTo>
                    <a:pt x="527" y="197"/>
                  </a:lnTo>
                  <a:lnTo>
                    <a:pt x="532" y="184"/>
                  </a:lnTo>
                  <a:lnTo>
                    <a:pt x="537" y="173"/>
                  </a:lnTo>
                  <a:lnTo>
                    <a:pt x="539" y="160"/>
                  </a:lnTo>
                  <a:lnTo>
                    <a:pt x="540" y="146"/>
                  </a:lnTo>
                  <a:lnTo>
                    <a:pt x="539" y="133"/>
                  </a:lnTo>
                  <a:lnTo>
                    <a:pt x="537" y="120"/>
                  </a:lnTo>
                  <a:lnTo>
                    <a:pt x="534" y="109"/>
                  </a:lnTo>
                  <a:lnTo>
                    <a:pt x="528" y="97"/>
                  </a:lnTo>
                  <a:lnTo>
                    <a:pt x="521" y="87"/>
                  </a:lnTo>
                  <a:lnTo>
                    <a:pt x="515" y="78"/>
                  </a:lnTo>
                  <a:lnTo>
                    <a:pt x="504" y="73"/>
                  </a:lnTo>
                  <a:lnTo>
                    <a:pt x="494" y="67"/>
                  </a:lnTo>
                  <a:lnTo>
                    <a:pt x="483" y="66"/>
                  </a:lnTo>
                  <a:lnTo>
                    <a:pt x="471" y="66"/>
                  </a:lnTo>
                  <a:lnTo>
                    <a:pt x="465" y="66"/>
                  </a:lnTo>
                  <a:lnTo>
                    <a:pt x="458" y="66"/>
                  </a:lnTo>
                  <a:lnTo>
                    <a:pt x="446" y="71"/>
                  </a:lnTo>
                  <a:lnTo>
                    <a:pt x="427" y="80"/>
                  </a:lnTo>
                  <a:lnTo>
                    <a:pt x="368" y="120"/>
                  </a:lnTo>
                  <a:lnTo>
                    <a:pt x="301" y="166"/>
                  </a:lnTo>
                  <a:lnTo>
                    <a:pt x="235" y="211"/>
                  </a:lnTo>
                  <a:lnTo>
                    <a:pt x="173" y="253"/>
                  </a:lnTo>
                  <a:lnTo>
                    <a:pt x="161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9" name="Freeform 41"/>
            <p:cNvSpPr>
              <a:spLocks/>
            </p:cNvSpPr>
            <p:nvPr/>
          </p:nvSpPr>
          <p:spPr bwMode="auto">
            <a:xfrm rot="-5400000">
              <a:off x="474" y="2648"/>
              <a:ext cx="339" cy="131"/>
            </a:xfrm>
            <a:custGeom>
              <a:avLst/>
              <a:gdLst>
                <a:gd name="T0" fmla="*/ 0 w 589"/>
                <a:gd name="T1" fmla="*/ 1 h 262"/>
                <a:gd name="T2" fmla="*/ 1 w 589"/>
                <a:gd name="T3" fmla="*/ 1 h 262"/>
                <a:gd name="T4" fmla="*/ 1 w 589"/>
                <a:gd name="T5" fmla="*/ 1 h 262"/>
                <a:gd name="T6" fmla="*/ 1 w 589"/>
                <a:gd name="T7" fmla="*/ 1 h 262"/>
                <a:gd name="T8" fmla="*/ 1 w 589"/>
                <a:gd name="T9" fmla="*/ 1 h 262"/>
                <a:gd name="T10" fmla="*/ 1 w 589"/>
                <a:gd name="T11" fmla="*/ 1 h 262"/>
                <a:gd name="T12" fmla="*/ 1 w 589"/>
                <a:gd name="T13" fmla="*/ 1 h 262"/>
                <a:gd name="T14" fmla="*/ 1 w 589"/>
                <a:gd name="T15" fmla="*/ 1 h 262"/>
                <a:gd name="T16" fmla="*/ 1 w 589"/>
                <a:gd name="T17" fmla="*/ 1 h 262"/>
                <a:gd name="T18" fmla="*/ 1 w 589"/>
                <a:gd name="T19" fmla="*/ 1 h 262"/>
                <a:gd name="T20" fmla="*/ 1 w 589"/>
                <a:gd name="T21" fmla="*/ 1 h 262"/>
                <a:gd name="T22" fmla="*/ 1 w 589"/>
                <a:gd name="T23" fmla="*/ 1 h 262"/>
                <a:gd name="T24" fmla="*/ 1 w 589"/>
                <a:gd name="T25" fmla="*/ 1 h 262"/>
                <a:gd name="T26" fmla="*/ 1 w 589"/>
                <a:gd name="T27" fmla="*/ 1 h 262"/>
                <a:gd name="T28" fmla="*/ 1 w 589"/>
                <a:gd name="T29" fmla="*/ 1 h 262"/>
                <a:gd name="T30" fmla="*/ 1 w 589"/>
                <a:gd name="T31" fmla="*/ 1 h 262"/>
                <a:gd name="T32" fmla="*/ 1 w 589"/>
                <a:gd name="T33" fmla="*/ 1 h 262"/>
                <a:gd name="T34" fmla="*/ 1 w 589"/>
                <a:gd name="T35" fmla="*/ 1 h 262"/>
                <a:gd name="T36" fmla="*/ 1 w 589"/>
                <a:gd name="T37" fmla="*/ 1 h 262"/>
                <a:gd name="T38" fmla="*/ 1 w 589"/>
                <a:gd name="T39" fmla="*/ 1 h 262"/>
                <a:gd name="T40" fmla="*/ 1 w 589"/>
                <a:gd name="T41" fmla="*/ 1 h 262"/>
                <a:gd name="T42" fmla="*/ 1 w 589"/>
                <a:gd name="T43" fmla="*/ 1 h 262"/>
                <a:gd name="T44" fmla="*/ 1 w 589"/>
                <a:gd name="T45" fmla="*/ 1 h 262"/>
                <a:gd name="T46" fmla="*/ 1 w 589"/>
                <a:gd name="T47" fmla="*/ 1 h 262"/>
                <a:gd name="T48" fmla="*/ 1 w 589"/>
                <a:gd name="T49" fmla="*/ 1 h 262"/>
                <a:gd name="T50" fmla="*/ 1 w 589"/>
                <a:gd name="T51" fmla="*/ 1 h 262"/>
                <a:gd name="T52" fmla="*/ 1 w 589"/>
                <a:gd name="T53" fmla="*/ 1 h 262"/>
                <a:gd name="T54" fmla="*/ 1 w 589"/>
                <a:gd name="T55" fmla="*/ 1 h 262"/>
                <a:gd name="T56" fmla="*/ 1 w 589"/>
                <a:gd name="T57" fmla="*/ 1 h 262"/>
                <a:gd name="T58" fmla="*/ 1 w 589"/>
                <a:gd name="T59" fmla="*/ 1 h 262"/>
                <a:gd name="T60" fmla="*/ 1 w 589"/>
                <a:gd name="T61" fmla="*/ 1 h 262"/>
                <a:gd name="T62" fmla="*/ 1 w 589"/>
                <a:gd name="T63" fmla="*/ 1 h 262"/>
                <a:gd name="T64" fmla="*/ 1 w 589"/>
                <a:gd name="T65" fmla="*/ 1 h 262"/>
                <a:gd name="T66" fmla="*/ 1 w 589"/>
                <a:gd name="T67" fmla="*/ 1 h 262"/>
                <a:gd name="T68" fmla="*/ 1 w 589"/>
                <a:gd name="T69" fmla="*/ 1 h 262"/>
                <a:gd name="T70" fmla="*/ 1 w 589"/>
                <a:gd name="T71" fmla="*/ 1 h 262"/>
                <a:gd name="T72" fmla="*/ 1 w 589"/>
                <a:gd name="T73" fmla="*/ 1 h 262"/>
                <a:gd name="T74" fmla="*/ 1 w 589"/>
                <a:gd name="T75" fmla="*/ 1 h 262"/>
                <a:gd name="T76" fmla="*/ 1 w 589"/>
                <a:gd name="T77" fmla="*/ 1 h 262"/>
                <a:gd name="T78" fmla="*/ 1 w 589"/>
                <a:gd name="T79" fmla="*/ 1 h 262"/>
                <a:gd name="T80" fmla="*/ 1 w 589"/>
                <a:gd name="T81" fmla="*/ 1 h 262"/>
                <a:gd name="T82" fmla="*/ 1 w 589"/>
                <a:gd name="T83" fmla="*/ 1 h 262"/>
                <a:gd name="T84" fmla="*/ 1 w 589"/>
                <a:gd name="T85" fmla="*/ 1 h 262"/>
                <a:gd name="T86" fmla="*/ 1 w 589"/>
                <a:gd name="T87" fmla="*/ 1 h 262"/>
                <a:gd name="T88" fmla="*/ 1 w 589"/>
                <a:gd name="T89" fmla="*/ 1 h 262"/>
                <a:gd name="T90" fmla="*/ 1 w 589"/>
                <a:gd name="T91" fmla="*/ 1 h 262"/>
                <a:gd name="T92" fmla="*/ 1 w 589"/>
                <a:gd name="T93" fmla="*/ 1 h 262"/>
                <a:gd name="T94" fmla="*/ 1 w 589"/>
                <a:gd name="T95" fmla="*/ 1 h 262"/>
                <a:gd name="T96" fmla="*/ 1 w 589"/>
                <a:gd name="T97" fmla="*/ 1 h 262"/>
                <a:gd name="T98" fmla="*/ 1 w 589"/>
                <a:gd name="T99" fmla="*/ 1 h 262"/>
                <a:gd name="T100" fmla="*/ 1 w 589"/>
                <a:gd name="T101" fmla="*/ 1 h 262"/>
                <a:gd name="T102" fmla="*/ 1 w 589"/>
                <a:gd name="T103" fmla="*/ 1 h 262"/>
                <a:gd name="T104" fmla="*/ 1 w 589"/>
                <a:gd name="T105" fmla="*/ 1 h 262"/>
                <a:gd name="T106" fmla="*/ 1 w 589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9"/>
                <a:gd name="T163" fmla="*/ 0 h 262"/>
                <a:gd name="T164" fmla="*/ 589 w 589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9" h="262">
                  <a:moveTo>
                    <a:pt x="161" y="0"/>
                  </a:moveTo>
                  <a:lnTo>
                    <a:pt x="40" y="0"/>
                  </a:lnTo>
                  <a:lnTo>
                    <a:pt x="0" y="53"/>
                  </a:lnTo>
                  <a:lnTo>
                    <a:pt x="0" y="262"/>
                  </a:lnTo>
                  <a:lnTo>
                    <a:pt x="9" y="255"/>
                  </a:lnTo>
                  <a:lnTo>
                    <a:pt x="16" y="248"/>
                  </a:lnTo>
                  <a:lnTo>
                    <a:pt x="19" y="246"/>
                  </a:lnTo>
                  <a:lnTo>
                    <a:pt x="23" y="244"/>
                  </a:lnTo>
                  <a:lnTo>
                    <a:pt x="26" y="242"/>
                  </a:lnTo>
                  <a:lnTo>
                    <a:pt x="31" y="242"/>
                  </a:lnTo>
                  <a:lnTo>
                    <a:pt x="44" y="246"/>
                  </a:lnTo>
                  <a:lnTo>
                    <a:pt x="63" y="253"/>
                  </a:lnTo>
                  <a:lnTo>
                    <a:pt x="82" y="257"/>
                  </a:lnTo>
                  <a:lnTo>
                    <a:pt x="109" y="260"/>
                  </a:lnTo>
                  <a:lnTo>
                    <a:pt x="135" y="262"/>
                  </a:lnTo>
                  <a:lnTo>
                    <a:pt x="152" y="262"/>
                  </a:lnTo>
                  <a:lnTo>
                    <a:pt x="175" y="253"/>
                  </a:lnTo>
                  <a:lnTo>
                    <a:pt x="194" y="246"/>
                  </a:lnTo>
                  <a:lnTo>
                    <a:pt x="211" y="242"/>
                  </a:lnTo>
                  <a:lnTo>
                    <a:pt x="237" y="242"/>
                  </a:lnTo>
                  <a:lnTo>
                    <a:pt x="257" y="244"/>
                  </a:lnTo>
                  <a:lnTo>
                    <a:pt x="282" y="249"/>
                  </a:lnTo>
                  <a:lnTo>
                    <a:pt x="295" y="255"/>
                  </a:lnTo>
                  <a:lnTo>
                    <a:pt x="308" y="258"/>
                  </a:lnTo>
                  <a:lnTo>
                    <a:pt x="313" y="255"/>
                  </a:lnTo>
                  <a:lnTo>
                    <a:pt x="314" y="253"/>
                  </a:lnTo>
                  <a:lnTo>
                    <a:pt x="316" y="249"/>
                  </a:lnTo>
                  <a:lnTo>
                    <a:pt x="316" y="248"/>
                  </a:lnTo>
                  <a:lnTo>
                    <a:pt x="309" y="231"/>
                  </a:lnTo>
                  <a:lnTo>
                    <a:pt x="306" y="220"/>
                  </a:lnTo>
                  <a:lnTo>
                    <a:pt x="301" y="213"/>
                  </a:lnTo>
                  <a:lnTo>
                    <a:pt x="292" y="202"/>
                  </a:lnTo>
                  <a:lnTo>
                    <a:pt x="287" y="195"/>
                  </a:lnTo>
                  <a:lnTo>
                    <a:pt x="280" y="189"/>
                  </a:lnTo>
                  <a:lnTo>
                    <a:pt x="273" y="186"/>
                  </a:lnTo>
                  <a:lnTo>
                    <a:pt x="266" y="182"/>
                  </a:lnTo>
                  <a:lnTo>
                    <a:pt x="256" y="178"/>
                  </a:lnTo>
                  <a:lnTo>
                    <a:pt x="247" y="177"/>
                  </a:lnTo>
                  <a:lnTo>
                    <a:pt x="237" y="175"/>
                  </a:lnTo>
                  <a:lnTo>
                    <a:pt x="226" y="175"/>
                  </a:lnTo>
                  <a:lnTo>
                    <a:pt x="223" y="173"/>
                  </a:lnTo>
                  <a:lnTo>
                    <a:pt x="221" y="173"/>
                  </a:lnTo>
                  <a:lnTo>
                    <a:pt x="220" y="162"/>
                  </a:lnTo>
                  <a:lnTo>
                    <a:pt x="216" y="144"/>
                  </a:lnTo>
                  <a:lnTo>
                    <a:pt x="211" y="133"/>
                  </a:lnTo>
                  <a:lnTo>
                    <a:pt x="206" y="124"/>
                  </a:lnTo>
                  <a:lnTo>
                    <a:pt x="197" y="113"/>
                  </a:lnTo>
                  <a:lnTo>
                    <a:pt x="187" y="106"/>
                  </a:lnTo>
                  <a:lnTo>
                    <a:pt x="178" y="100"/>
                  </a:lnTo>
                  <a:lnTo>
                    <a:pt x="173" y="98"/>
                  </a:lnTo>
                  <a:lnTo>
                    <a:pt x="168" y="96"/>
                  </a:lnTo>
                  <a:lnTo>
                    <a:pt x="163" y="96"/>
                  </a:lnTo>
                  <a:lnTo>
                    <a:pt x="161" y="96"/>
                  </a:lnTo>
                  <a:lnTo>
                    <a:pt x="157" y="100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3"/>
                  </a:lnTo>
                  <a:lnTo>
                    <a:pt x="159" y="118"/>
                  </a:lnTo>
                  <a:lnTo>
                    <a:pt x="164" y="129"/>
                  </a:lnTo>
                  <a:lnTo>
                    <a:pt x="168" y="138"/>
                  </a:lnTo>
                  <a:lnTo>
                    <a:pt x="169" y="147"/>
                  </a:lnTo>
                  <a:lnTo>
                    <a:pt x="169" y="155"/>
                  </a:lnTo>
                  <a:lnTo>
                    <a:pt x="168" y="164"/>
                  </a:lnTo>
                  <a:lnTo>
                    <a:pt x="166" y="169"/>
                  </a:lnTo>
                  <a:lnTo>
                    <a:pt x="163" y="175"/>
                  </a:lnTo>
                  <a:lnTo>
                    <a:pt x="159" y="180"/>
                  </a:lnTo>
                  <a:lnTo>
                    <a:pt x="156" y="184"/>
                  </a:lnTo>
                  <a:lnTo>
                    <a:pt x="151" y="187"/>
                  </a:lnTo>
                  <a:lnTo>
                    <a:pt x="140" y="193"/>
                  </a:lnTo>
                  <a:lnTo>
                    <a:pt x="130" y="197"/>
                  </a:lnTo>
                  <a:lnTo>
                    <a:pt x="118" y="197"/>
                  </a:lnTo>
                  <a:lnTo>
                    <a:pt x="107" y="198"/>
                  </a:lnTo>
                  <a:lnTo>
                    <a:pt x="94" y="197"/>
                  </a:lnTo>
                  <a:lnTo>
                    <a:pt x="87" y="197"/>
                  </a:lnTo>
                  <a:lnTo>
                    <a:pt x="78" y="193"/>
                  </a:lnTo>
                  <a:lnTo>
                    <a:pt x="69" y="189"/>
                  </a:lnTo>
                  <a:lnTo>
                    <a:pt x="61" y="180"/>
                  </a:lnTo>
                  <a:lnTo>
                    <a:pt x="52" y="171"/>
                  </a:lnTo>
                  <a:lnTo>
                    <a:pt x="47" y="158"/>
                  </a:lnTo>
                  <a:lnTo>
                    <a:pt x="42" y="146"/>
                  </a:lnTo>
                  <a:lnTo>
                    <a:pt x="38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40" y="102"/>
                  </a:lnTo>
                  <a:lnTo>
                    <a:pt x="47" y="86"/>
                  </a:lnTo>
                  <a:lnTo>
                    <a:pt x="54" y="73"/>
                  </a:lnTo>
                  <a:lnTo>
                    <a:pt x="61" y="62"/>
                  </a:lnTo>
                  <a:lnTo>
                    <a:pt x="69" y="53"/>
                  </a:lnTo>
                  <a:lnTo>
                    <a:pt x="80" y="46"/>
                  </a:lnTo>
                  <a:lnTo>
                    <a:pt x="92" y="42"/>
                  </a:lnTo>
                  <a:lnTo>
                    <a:pt x="109" y="42"/>
                  </a:lnTo>
                  <a:lnTo>
                    <a:pt x="126" y="44"/>
                  </a:lnTo>
                  <a:lnTo>
                    <a:pt x="142" y="49"/>
                  </a:lnTo>
                  <a:lnTo>
                    <a:pt x="149" y="51"/>
                  </a:lnTo>
                  <a:lnTo>
                    <a:pt x="154" y="55"/>
                  </a:lnTo>
                  <a:lnTo>
                    <a:pt x="164" y="62"/>
                  </a:lnTo>
                  <a:lnTo>
                    <a:pt x="201" y="87"/>
                  </a:lnTo>
                  <a:lnTo>
                    <a:pt x="240" y="116"/>
                  </a:lnTo>
                  <a:lnTo>
                    <a:pt x="282" y="146"/>
                  </a:lnTo>
                  <a:lnTo>
                    <a:pt x="323" y="177"/>
                  </a:lnTo>
                  <a:lnTo>
                    <a:pt x="364" y="204"/>
                  </a:lnTo>
                  <a:lnTo>
                    <a:pt x="404" y="228"/>
                  </a:lnTo>
                  <a:lnTo>
                    <a:pt x="421" y="237"/>
                  </a:lnTo>
                  <a:lnTo>
                    <a:pt x="439" y="246"/>
                  </a:lnTo>
                  <a:lnTo>
                    <a:pt x="456" y="251"/>
                  </a:lnTo>
                  <a:lnTo>
                    <a:pt x="471" y="257"/>
                  </a:lnTo>
                  <a:lnTo>
                    <a:pt x="490" y="257"/>
                  </a:lnTo>
                  <a:lnTo>
                    <a:pt x="509" y="255"/>
                  </a:lnTo>
                  <a:lnTo>
                    <a:pt x="520" y="251"/>
                  </a:lnTo>
                  <a:lnTo>
                    <a:pt x="530" y="246"/>
                  </a:lnTo>
                  <a:lnTo>
                    <a:pt x="540" y="238"/>
                  </a:lnTo>
                  <a:lnTo>
                    <a:pt x="549" y="231"/>
                  </a:lnTo>
                  <a:lnTo>
                    <a:pt x="559" y="220"/>
                  </a:lnTo>
                  <a:lnTo>
                    <a:pt x="566" y="209"/>
                  </a:lnTo>
                  <a:lnTo>
                    <a:pt x="573" y="198"/>
                  </a:lnTo>
                  <a:lnTo>
                    <a:pt x="580" y="187"/>
                  </a:lnTo>
                  <a:lnTo>
                    <a:pt x="584" y="180"/>
                  </a:lnTo>
                  <a:lnTo>
                    <a:pt x="589" y="175"/>
                  </a:lnTo>
                  <a:lnTo>
                    <a:pt x="589" y="73"/>
                  </a:lnTo>
                  <a:lnTo>
                    <a:pt x="532" y="0"/>
                  </a:lnTo>
                  <a:lnTo>
                    <a:pt x="199" y="0"/>
                  </a:lnTo>
                  <a:lnTo>
                    <a:pt x="201" y="4"/>
                  </a:lnTo>
                  <a:lnTo>
                    <a:pt x="204" y="9"/>
                  </a:lnTo>
                  <a:lnTo>
                    <a:pt x="207" y="13"/>
                  </a:lnTo>
                  <a:lnTo>
                    <a:pt x="213" y="15"/>
                  </a:lnTo>
                  <a:lnTo>
                    <a:pt x="216" y="16"/>
                  </a:lnTo>
                  <a:lnTo>
                    <a:pt x="220" y="18"/>
                  </a:lnTo>
                  <a:lnTo>
                    <a:pt x="232" y="24"/>
                  </a:lnTo>
                  <a:lnTo>
                    <a:pt x="245" y="25"/>
                  </a:lnTo>
                  <a:lnTo>
                    <a:pt x="256" y="24"/>
                  </a:lnTo>
                  <a:lnTo>
                    <a:pt x="268" y="22"/>
                  </a:lnTo>
                  <a:lnTo>
                    <a:pt x="270" y="24"/>
                  </a:lnTo>
                  <a:lnTo>
                    <a:pt x="273" y="25"/>
                  </a:lnTo>
                  <a:lnTo>
                    <a:pt x="276" y="36"/>
                  </a:lnTo>
                  <a:lnTo>
                    <a:pt x="282" y="47"/>
                  </a:lnTo>
                  <a:lnTo>
                    <a:pt x="285" y="53"/>
                  </a:lnTo>
                  <a:lnTo>
                    <a:pt x="290" y="56"/>
                  </a:lnTo>
                  <a:lnTo>
                    <a:pt x="295" y="62"/>
                  </a:lnTo>
                  <a:lnTo>
                    <a:pt x="301" y="66"/>
                  </a:lnTo>
                  <a:lnTo>
                    <a:pt x="306" y="69"/>
                  </a:lnTo>
                  <a:lnTo>
                    <a:pt x="311" y="73"/>
                  </a:lnTo>
                  <a:lnTo>
                    <a:pt x="318" y="73"/>
                  </a:lnTo>
                  <a:lnTo>
                    <a:pt x="323" y="73"/>
                  </a:lnTo>
                  <a:lnTo>
                    <a:pt x="325" y="71"/>
                  </a:lnTo>
                  <a:lnTo>
                    <a:pt x="328" y="69"/>
                  </a:lnTo>
                  <a:lnTo>
                    <a:pt x="328" y="56"/>
                  </a:lnTo>
                  <a:lnTo>
                    <a:pt x="323" y="44"/>
                  </a:lnTo>
                  <a:lnTo>
                    <a:pt x="320" y="33"/>
                  </a:lnTo>
                  <a:lnTo>
                    <a:pt x="320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2" y="18"/>
                  </a:lnTo>
                  <a:lnTo>
                    <a:pt x="339" y="16"/>
                  </a:lnTo>
                  <a:lnTo>
                    <a:pt x="345" y="16"/>
                  </a:lnTo>
                  <a:lnTo>
                    <a:pt x="351" y="18"/>
                  </a:lnTo>
                  <a:lnTo>
                    <a:pt x="358" y="20"/>
                  </a:lnTo>
                  <a:lnTo>
                    <a:pt x="363" y="24"/>
                  </a:lnTo>
                  <a:lnTo>
                    <a:pt x="368" y="29"/>
                  </a:lnTo>
                  <a:lnTo>
                    <a:pt x="364" y="38"/>
                  </a:lnTo>
                  <a:lnTo>
                    <a:pt x="361" y="47"/>
                  </a:lnTo>
                  <a:lnTo>
                    <a:pt x="361" y="55"/>
                  </a:lnTo>
                  <a:lnTo>
                    <a:pt x="361" y="64"/>
                  </a:lnTo>
                  <a:lnTo>
                    <a:pt x="363" y="80"/>
                  </a:lnTo>
                  <a:lnTo>
                    <a:pt x="368" y="100"/>
                  </a:lnTo>
                  <a:lnTo>
                    <a:pt x="377" y="111"/>
                  </a:lnTo>
                  <a:lnTo>
                    <a:pt x="385" y="122"/>
                  </a:lnTo>
                  <a:lnTo>
                    <a:pt x="390" y="127"/>
                  </a:lnTo>
                  <a:lnTo>
                    <a:pt x="396" y="131"/>
                  </a:lnTo>
                  <a:lnTo>
                    <a:pt x="401" y="133"/>
                  </a:lnTo>
                  <a:lnTo>
                    <a:pt x="408" y="133"/>
                  </a:lnTo>
                  <a:lnTo>
                    <a:pt x="411" y="137"/>
                  </a:lnTo>
                  <a:lnTo>
                    <a:pt x="416" y="138"/>
                  </a:lnTo>
                  <a:lnTo>
                    <a:pt x="420" y="137"/>
                  </a:lnTo>
                  <a:lnTo>
                    <a:pt x="421" y="137"/>
                  </a:lnTo>
                  <a:lnTo>
                    <a:pt x="421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20" y="116"/>
                  </a:lnTo>
                  <a:lnTo>
                    <a:pt x="416" y="107"/>
                  </a:lnTo>
                  <a:lnTo>
                    <a:pt x="414" y="96"/>
                  </a:lnTo>
                  <a:lnTo>
                    <a:pt x="413" y="82"/>
                  </a:lnTo>
                  <a:lnTo>
                    <a:pt x="420" y="67"/>
                  </a:lnTo>
                  <a:lnTo>
                    <a:pt x="428" y="56"/>
                  </a:lnTo>
                  <a:lnTo>
                    <a:pt x="433" y="53"/>
                  </a:lnTo>
                  <a:lnTo>
                    <a:pt x="440" y="47"/>
                  </a:lnTo>
                  <a:lnTo>
                    <a:pt x="447" y="46"/>
                  </a:lnTo>
                  <a:lnTo>
                    <a:pt x="456" y="42"/>
                  </a:lnTo>
                  <a:lnTo>
                    <a:pt x="468" y="40"/>
                  </a:lnTo>
                  <a:lnTo>
                    <a:pt x="478" y="40"/>
                  </a:lnTo>
                  <a:lnTo>
                    <a:pt x="490" y="42"/>
                  </a:lnTo>
                  <a:lnTo>
                    <a:pt x="501" y="46"/>
                  </a:lnTo>
                  <a:lnTo>
                    <a:pt x="509" y="49"/>
                  </a:lnTo>
                  <a:lnTo>
                    <a:pt x="518" y="56"/>
                  </a:lnTo>
                  <a:lnTo>
                    <a:pt x="527" y="67"/>
                  </a:lnTo>
                  <a:lnTo>
                    <a:pt x="532" y="78"/>
                  </a:lnTo>
                  <a:lnTo>
                    <a:pt x="537" y="91"/>
                  </a:lnTo>
                  <a:lnTo>
                    <a:pt x="539" y="104"/>
                  </a:lnTo>
                  <a:lnTo>
                    <a:pt x="540" y="116"/>
                  </a:lnTo>
                  <a:lnTo>
                    <a:pt x="539" y="129"/>
                  </a:lnTo>
                  <a:lnTo>
                    <a:pt x="537" y="142"/>
                  </a:lnTo>
                  <a:lnTo>
                    <a:pt x="534" y="155"/>
                  </a:lnTo>
                  <a:lnTo>
                    <a:pt x="528" y="166"/>
                  </a:lnTo>
                  <a:lnTo>
                    <a:pt x="521" y="175"/>
                  </a:lnTo>
                  <a:lnTo>
                    <a:pt x="515" y="184"/>
                  </a:lnTo>
                  <a:lnTo>
                    <a:pt x="504" y="191"/>
                  </a:lnTo>
                  <a:lnTo>
                    <a:pt x="494" y="195"/>
                  </a:lnTo>
                  <a:lnTo>
                    <a:pt x="483" y="198"/>
                  </a:lnTo>
                  <a:lnTo>
                    <a:pt x="471" y="198"/>
                  </a:lnTo>
                  <a:lnTo>
                    <a:pt x="465" y="198"/>
                  </a:lnTo>
                  <a:lnTo>
                    <a:pt x="458" y="197"/>
                  </a:lnTo>
                  <a:lnTo>
                    <a:pt x="446" y="193"/>
                  </a:lnTo>
                  <a:lnTo>
                    <a:pt x="427" y="184"/>
                  </a:lnTo>
                  <a:lnTo>
                    <a:pt x="368" y="142"/>
                  </a:lnTo>
                  <a:lnTo>
                    <a:pt x="301" y="96"/>
                  </a:lnTo>
                  <a:lnTo>
                    <a:pt x="235" y="53"/>
                  </a:lnTo>
                  <a:lnTo>
                    <a:pt x="173" y="9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0" name="Freeform 42"/>
            <p:cNvSpPr>
              <a:spLocks/>
            </p:cNvSpPr>
            <p:nvPr/>
          </p:nvSpPr>
          <p:spPr bwMode="auto">
            <a:xfrm rot="-5400000">
              <a:off x="473" y="3328"/>
              <a:ext cx="340" cy="131"/>
            </a:xfrm>
            <a:custGeom>
              <a:avLst/>
              <a:gdLst>
                <a:gd name="T0" fmla="*/ 0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0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2" y="0"/>
                  </a:moveTo>
                  <a:lnTo>
                    <a:pt x="41" y="0"/>
                  </a:lnTo>
                  <a:lnTo>
                    <a:pt x="0" y="51"/>
                  </a:lnTo>
                  <a:lnTo>
                    <a:pt x="0" y="260"/>
                  </a:lnTo>
                  <a:lnTo>
                    <a:pt x="10" y="255"/>
                  </a:lnTo>
                  <a:lnTo>
                    <a:pt x="17" y="247"/>
                  </a:lnTo>
                  <a:lnTo>
                    <a:pt x="19" y="246"/>
                  </a:lnTo>
                  <a:lnTo>
                    <a:pt x="22" y="242"/>
                  </a:lnTo>
                  <a:lnTo>
                    <a:pt x="28" y="242"/>
                  </a:lnTo>
                  <a:lnTo>
                    <a:pt x="33" y="240"/>
                  </a:lnTo>
                  <a:lnTo>
                    <a:pt x="45" y="246"/>
                  </a:lnTo>
                  <a:lnTo>
                    <a:pt x="64" y="253"/>
                  </a:lnTo>
                  <a:lnTo>
                    <a:pt x="83" y="256"/>
                  </a:lnTo>
                  <a:lnTo>
                    <a:pt x="109" y="260"/>
                  </a:lnTo>
                  <a:lnTo>
                    <a:pt x="135" y="262"/>
                  </a:lnTo>
                  <a:lnTo>
                    <a:pt x="152" y="260"/>
                  </a:lnTo>
                  <a:lnTo>
                    <a:pt x="176" y="253"/>
                  </a:lnTo>
                  <a:lnTo>
                    <a:pt x="193" y="246"/>
                  </a:lnTo>
                  <a:lnTo>
                    <a:pt x="212" y="242"/>
                  </a:lnTo>
                  <a:lnTo>
                    <a:pt x="236" y="240"/>
                  </a:lnTo>
                  <a:lnTo>
                    <a:pt x="259" y="244"/>
                  </a:lnTo>
                  <a:lnTo>
                    <a:pt x="281" y="247"/>
                  </a:lnTo>
                  <a:lnTo>
                    <a:pt x="295" y="255"/>
                  </a:lnTo>
                  <a:lnTo>
                    <a:pt x="309" y="256"/>
                  </a:lnTo>
                  <a:lnTo>
                    <a:pt x="312" y="255"/>
                  </a:lnTo>
                  <a:lnTo>
                    <a:pt x="316" y="251"/>
                  </a:lnTo>
                  <a:lnTo>
                    <a:pt x="316" y="249"/>
                  </a:lnTo>
                  <a:lnTo>
                    <a:pt x="316" y="247"/>
                  </a:lnTo>
                  <a:lnTo>
                    <a:pt x="311" y="229"/>
                  </a:lnTo>
                  <a:lnTo>
                    <a:pt x="305" y="220"/>
                  </a:lnTo>
                  <a:lnTo>
                    <a:pt x="300" y="213"/>
                  </a:lnTo>
                  <a:lnTo>
                    <a:pt x="293" y="200"/>
                  </a:lnTo>
                  <a:lnTo>
                    <a:pt x="288" y="195"/>
                  </a:lnTo>
                  <a:lnTo>
                    <a:pt x="281" y="189"/>
                  </a:lnTo>
                  <a:lnTo>
                    <a:pt x="274" y="185"/>
                  </a:lnTo>
                  <a:lnTo>
                    <a:pt x="266" y="182"/>
                  </a:lnTo>
                  <a:lnTo>
                    <a:pt x="257" y="178"/>
                  </a:lnTo>
                  <a:lnTo>
                    <a:pt x="247" y="176"/>
                  </a:lnTo>
                  <a:lnTo>
                    <a:pt x="236" y="175"/>
                  </a:lnTo>
                  <a:lnTo>
                    <a:pt x="226" y="176"/>
                  </a:lnTo>
                  <a:lnTo>
                    <a:pt x="223" y="171"/>
                  </a:lnTo>
                  <a:lnTo>
                    <a:pt x="221" y="162"/>
                  </a:lnTo>
                  <a:lnTo>
                    <a:pt x="216" y="144"/>
                  </a:lnTo>
                  <a:lnTo>
                    <a:pt x="212" y="133"/>
                  </a:lnTo>
                  <a:lnTo>
                    <a:pt x="207" y="122"/>
                  </a:lnTo>
                  <a:lnTo>
                    <a:pt x="198" y="113"/>
                  </a:lnTo>
                  <a:lnTo>
                    <a:pt x="188" y="104"/>
                  </a:lnTo>
                  <a:lnTo>
                    <a:pt x="179" y="100"/>
                  </a:lnTo>
                  <a:lnTo>
                    <a:pt x="173" y="96"/>
                  </a:lnTo>
                  <a:lnTo>
                    <a:pt x="169" y="96"/>
                  </a:lnTo>
                  <a:lnTo>
                    <a:pt x="162" y="94"/>
                  </a:lnTo>
                  <a:lnTo>
                    <a:pt x="160" y="96"/>
                  </a:lnTo>
                  <a:lnTo>
                    <a:pt x="159" y="98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9" y="118"/>
                  </a:lnTo>
                  <a:lnTo>
                    <a:pt x="164" y="127"/>
                  </a:lnTo>
                  <a:lnTo>
                    <a:pt x="167" y="136"/>
                  </a:lnTo>
                  <a:lnTo>
                    <a:pt x="169" y="145"/>
                  </a:lnTo>
                  <a:lnTo>
                    <a:pt x="169" y="155"/>
                  </a:lnTo>
                  <a:lnTo>
                    <a:pt x="169" y="162"/>
                  </a:lnTo>
                  <a:lnTo>
                    <a:pt x="166" y="169"/>
                  </a:lnTo>
                  <a:lnTo>
                    <a:pt x="164" y="175"/>
                  </a:lnTo>
                  <a:lnTo>
                    <a:pt x="160" y="180"/>
                  </a:lnTo>
                  <a:lnTo>
                    <a:pt x="157" y="184"/>
                  </a:lnTo>
                  <a:lnTo>
                    <a:pt x="152" y="187"/>
                  </a:lnTo>
                  <a:lnTo>
                    <a:pt x="142" y="193"/>
                  </a:lnTo>
                  <a:lnTo>
                    <a:pt x="129" y="195"/>
                  </a:lnTo>
                  <a:lnTo>
                    <a:pt x="119" y="196"/>
                  </a:lnTo>
                  <a:lnTo>
                    <a:pt x="107" y="196"/>
                  </a:lnTo>
                  <a:lnTo>
                    <a:pt x="93" y="196"/>
                  </a:lnTo>
                  <a:lnTo>
                    <a:pt x="86" y="196"/>
                  </a:lnTo>
                  <a:lnTo>
                    <a:pt x="78" y="193"/>
                  </a:lnTo>
                  <a:lnTo>
                    <a:pt x="69" y="187"/>
                  </a:lnTo>
                  <a:lnTo>
                    <a:pt x="62" y="180"/>
                  </a:lnTo>
                  <a:lnTo>
                    <a:pt x="54" y="171"/>
                  </a:lnTo>
                  <a:lnTo>
                    <a:pt x="47" y="158"/>
                  </a:lnTo>
                  <a:lnTo>
                    <a:pt x="41" y="145"/>
                  </a:lnTo>
                  <a:lnTo>
                    <a:pt x="40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40" y="102"/>
                  </a:lnTo>
                  <a:lnTo>
                    <a:pt x="47" y="85"/>
                  </a:lnTo>
                  <a:lnTo>
                    <a:pt x="54" y="71"/>
                  </a:lnTo>
                  <a:lnTo>
                    <a:pt x="60" y="62"/>
                  </a:lnTo>
                  <a:lnTo>
                    <a:pt x="69" y="53"/>
                  </a:lnTo>
                  <a:lnTo>
                    <a:pt x="79" y="45"/>
                  </a:lnTo>
                  <a:lnTo>
                    <a:pt x="93" y="42"/>
                  </a:lnTo>
                  <a:lnTo>
                    <a:pt x="110" y="42"/>
                  </a:lnTo>
                  <a:lnTo>
                    <a:pt x="128" y="44"/>
                  </a:lnTo>
                  <a:lnTo>
                    <a:pt x="143" y="47"/>
                  </a:lnTo>
                  <a:lnTo>
                    <a:pt x="150" y="51"/>
                  </a:lnTo>
                  <a:lnTo>
                    <a:pt x="155" y="54"/>
                  </a:lnTo>
                  <a:lnTo>
                    <a:pt x="166" y="62"/>
                  </a:lnTo>
                  <a:lnTo>
                    <a:pt x="202" y="87"/>
                  </a:lnTo>
                  <a:lnTo>
                    <a:pt x="242" y="116"/>
                  </a:lnTo>
                  <a:lnTo>
                    <a:pt x="281" y="145"/>
                  </a:lnTo>
                  <a:lnTo>
                    <a:pt x="324" y="176"/>
                  </a:lnTo>
                  <a:lnTo>
                    <a:pt x="364" y="204"/>
                  </a:lnTo>
                  <a:lnTo>
                    <a:pt x="404" y="227"/>
                  </a:lnTo>
                  <a:lnTo>
                    <a:pt x="423" y="236"/>
                  </a:lnTo>
                  <a:lnTo>
                    <a:pt x="440" y="246"/>
                  </a:lnTo>
                  <a:lnTo>
                    <a:pt x="456" y="251"/>
                  </a:lnTo>
                  <a:lnTo>
                    <a:pt x="471" y="256"/>
                  </a:lnTo>
                  <a:lnTo>
                    <a:pt x="490" y="256"/>
                  </a:lnTo>
                  <a:lnTo>
                    <a:pt x="509" y="255"/>
                  </a:lnTo>
                  <a:lnTo>
                    <a:pt x="519" y="251"/>
                  </a:lnTo>
                  <a:lnTo>
                    <a:pt x="530" y="246"/>
                  </a:lnTo>
                  <a:lnTo>
                    <a:pt x="540" y="238"/>
                  </a:lnTo>
                  <a:lnTo>
                    <a:pt x="550" y="229"/>
                  </a:lnTo>
                  <a:lnTo>
                    <a:pt x="559" y="220"/>
                  </a:lnTo>
                  <a:lnTo>
                    <a:pt x="568" y="209"/>
                  </a:lnTo>
                  <a:lnTo>
                    <a:pt x="575" y="198"/>
                  </a:lnTo>
                  <a:lnTo>
                    <a:pt x="580" y="187"/>
                  </a:lnTo>
                  <a:lnTo>
                    <a:pt x="583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3" y="0"/>
                  </a:lnTo>
                  <a:lnTo>
                    <a:pt x="200" y="0"/>
                  </a:lnTo>
                  <a:lnTo>
                    <a:pt x="202" y="3"/>
                  </a:lnTo>
                  <a:lnTo>
                    <a:pt x="204" y="7"/>
                  </a:lnTo>
                  <a:lnTo>
                    <a:pt x="209" y="13"/>
                  </a:lnTo>
                  <a:lnTo>
                    <a:pt x="212" y="14"/>
                  </a:lnTo>
                  <a:lnTo>
                    <a:pt x="216" y="16"/>
                  </a:lnTo>
                  <a:lnTo>
                    <a:pt x="221" y="18"/>
                  </a:lnTo>
                  <a:lnTo>
                    <a:pt x="233" y="22"/>
                  </a:lnTo>
                  <a:lnTo>
                    <a:pt x="245" y="23"/>
                  </a:lnTo>
                  <a:lnTo>
                    <a:pt x="257" y="23"/>
                  </a:lnTo>
                  <a:lnTo>
                    <a:pt x="267" y="20"/>
                  </a:lnTo>
                  <a:lnTo>
                    <a:pt x="271" y="23"/>
                  </a:lnTo>
                  <a:lnTo>
                    <a:pt x="273" y="23"/>
                  </a:lnTo>
                  <a:lnTo>
                    <a:pt x="276" y="34"/>
                  </a:lnTo>
                  <a:lnTo>
                    <a:pt x="281" y="47"/>
                  </a:lnTo>
                  <a:lnTo>
                    <a:pt x="285" y="53"/>
                  </a:lnTo>
                  <a:lnTo>
                    <a:pt x="290" y="56"/>
                  </a:lnTo>
                  <a:lnTo>
                    <a:pt x="295" y="60"/>
                  </a:lnTo>
                  <a:lnTo>
                    <a:pt x="300" y="64"/>
                  </a:lnTo>
                  <a:lnTo>
                    <a:pt x="305" y="69"/>
                  </a:lnTo>
                  <a:lnTo>
                    <a:pt x="311" y="73"/>
                  </a:lnTo>
                  <a:lnTo>
                    <a:pt x="317" y="74"/>
                  </a:lnTo>
                  <a:lnTo>
                    <a:pt x="324" y="74"/>
                  </a:lnTo>
                  <a:lnTo>
                    <a:pt x="326" y="71"/>
                  </a:lnTo>
                  <a:lnTo>
                    <a:pt x="330" y="69"/>
                  </a:lnTo>
                  <a:lnTo>
                    <a:pt x="330" y="54"/>
                  </a:lnTo>
                  <a:lnTo>
                    <a:pt x="323" y="44"/>
                  </a:lnTo>
                  <a:lnTo>
                    <a:pt x="319" y="31"/>
                  </a:lnTo>
                  <a:lnTo>
                    <a:pt x="321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3" y="16"/>
                  </a:lnTo>
                  <a:lnTo>
                    <a:pt x="338" y="14"/>
                  </a:lnTo>
                  <a:lnTo>
                    <a:pt x="345" y="14"/>
                  </a:lnTo>
                  <a:lnTo>
                    <a:pt x="352" y="16"/>
                  </a:lnTo>
                  <a:lnTo>
                    <a:pt x="357" y="20"/>
                  </a:lnTo>
                  <a:lnTo>
                    <a:pt x="362" y="23"/>
                  </a:lnTo>
                  <a:lnTo>
                    <a:pt x="368" y="27"/>
                  </a:lnTo>
                  <a:lnTo>
                    <a:pt x="364" y="38"/>
                  </a:lnTo>
                  <a:lnTo>
                    <a:pt x="362" y="47"/>
                  </a:lnTo>
                  <a:lnTo>
                    <a:pt x="361" y="54"/>
                  </a:lnTo>
                  <a:lnTo>
                    <a:pt x="361" y="62"/>
                  </a:lnTo>
                  <a:lnTo>
                    <a:pt x="362" y="78"/>
                  </a:lnTo>
                  <a:lnTo>
                    <a:pt x="368" y="100"/>
                  </a:lnTo>
                  <a:lnTo>
                    <a:pt x="376" y="111"/>
                  </a:lnTo>
                  <a:lnTo>
                    <a:pt x="385" y="122"/>
                  </a:lnTo>
                  <a:lnTo>
                    <a:pt x="390" y="125"/>
                  </a:lnTo>
                  <a:lnTo>
                    <a:pt x="395" y="129"/>
                  </a:lnTo>
                  <a:lnTo>
                    <a:pt x="400" y="133"/>
                  </a:lnTo>
                  <a:lnTo>
                    <a:pt x="407" y="133"/>
                  </a:lnTo>
                  <a:lnTo>
                    <a:pt x="412" y="136"/>
                  </a:lnTo>
                  <a:lnTo>
                    <a:pt x="418" y="136"/>
                  </a:lnTo>
                  <a:lnTo>
                    <a:pt x="419" y="136"/>
                  </a:lnTo>
                  <a:lnTo>
                    <a:pt x="421" y="135"/>
                  </a:lnTo>
                  <a:lnTo>
                    <a:pt x="423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19" y="114"/>
                  </a:lnTo>
                  <a:lnTo>
                    <a:pt x="416" y="105"/>
                  </a:lnTo>
                  <a:lnTo>
                    <a:pt x="414" y="94"/>
                  </a:lnTo>
                  <a:lnTo>
                    <a:pt x="414" y="82"/>
                  </a:lnTo>
                  <a:lnTo>
                    <a:pt x="421" y="67"/>
                  </a:lnTo>
                  <a:lnTo>
                    <a:pt x="430" y="56"/>
                  </a:lnTo>
                  <a:lnTo>
                    <a:pt x="435" y="51"/>
                  </a:lnTo>
                  <a:lnTo>
                    <a:pt x="440" y="47"/>
                  </a:lnTo>
                  <a:lnTo>
                    <a:pt x="449" y="44"/>
                  </a:lnTo>
                  <a:lnTo>
                    <a:pt x="457" y="42"/>
                  </a:lnTo>
                  <a:lnTo>
                    <a:pt x="468" y="40"/>
                  </a:lnTo>
                  <a:lnTo>
                    <a:pt x="480" y="40"/>
                  </a:lnTo>
                  <a:lnTo>
                    <a:pt x="490" y="42"/>
                  </a:lnTo>
                  <a:lnTo>
                    <a:pt x="502" y="44"/>
                  </a:lnTo>
                  <a:lnTo>
                    <a:pt x="509" y="47"/>
                  </a:lnTo>
                  <a:lnTo>
                    <a:pt x="519" y="56"/>
                  </a:lnTo>
                  <a:lnTo>
                    <a:pt x="526" y="67"/>
                  </a:lnTo>
                  <a:lnTo>
                    <a:pt x="533" y="78"/>
                  </a:lnTo>
                  <a:lnTo>
                    <a:pt x="537" y="91"/>
                  </a:lnTo>
                  <a:lnTo>
                    <a:pt x="540" y="104"/>
                  </a:lnTo>
                  <a:lnTo>
                    <a:pt x="540" y="116"/>
                  </a:lnTo>
                  <a:lnTo>
                    <a:pt x="540" y="129"/>
                  </a:lnTo>
                  <a:lnTo>
                    <a:pt x="538" y="142"/>
                  </a:lnTo>
                  <a:lnTo>
                    <a:pt x="535" y="153"/>
                  </a:lnTo>
                  <a:lnTo>
                    <a:pt x="530" y="165"/>
                  </a:lnTo>
                  <a:lnTo>
                    <a:pt x="523" y="175"/>
                  </a:lnTo>
                  <a:lnTo>
                    <a:pt x="516" y="184"/>
                  </a:lnTo>
                  <a:lnTo>
                    <a:pt x="506" y="189"/>
                  </a:lnTo>
                  <a:lnTo>
                    <a:pt x="495" y="195"/>
                  </a:lnTo>
                  <a:lnTo>
                    <a:pt x="485" y="196"/>
                  </a:lnTo>
                  <a:lnTo>
                    <a:pt x="473" y="196"/>
                  </a:lnTo>
                  <a:lnTo>
                    <a:pt x="466" y="198"/>
                  </a:lnTo>
                  <a:lnTo>
                    <a:pt x="457" y="196"/>
                  </a:lnTo>
                  <a:lnTo>
                    <a:pt x="445" y="191"/>
                  </a:lnTo>
                  <a:lnTo>
                    <a:pt x="426" y="184"/>
                  </a:lnTo>
                  <a:lnTo>
                    <a:pt x="368" y="142"/>
                  </a:lnTo>
                  <a:lnTo>
                    <a:pt x="302" y="96"/>
                  </a:lnTo>
                  <a:lnTo>
                    <a:pt x="235" y="51"/>
                  </a:lnTo>
                  <a:lnTo>
                    <a:pt x="173" y="9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1" name="Freeform 43"/>
            <p:cNvSpPr>
              <a:spLocks/>
            </p:cNvSpPr>
            <p:nvPr/>
          </p:nvSpPr>
          <p:spPr bwMode="auto">
            <a:xfrm rot="-5400000">
              <a:off x="340" y="3327"/>
              <a:ext cx="340" cy="132"/>
            </a:xfrm>
            <a:custGeom>
              <a:avLst/>
              <a:gdLst>
                <a:gd name="T0" fmla="*/ 0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162" y="264"/>
                  </a:moveTo>
                  <a:lnTo>
                    <a:pt x="41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7" y="14"/>
                  </a:lnTo>
                  <a:lnTo>
                    <a:pt x="19" y="16"/>
                  </a:lnTo>
                  <a:lnTo>
                    <a:pt x="22" y="20"/>
                  </a:lnTo>
                  <a:lnTo>
                    <a:pt x="28" y="20"/>
                  </a:lnTo>
                  <a:lnTo>
                    <a:pt x="33" y="22"/>
                  </a:lnTo>
                  <a:lnTo>
                    <a:pt x="45" y="16"/>
                  </a:lnTo>
                  <a:lnTo>
                    <a:pt x="64" y="9"/>
                  </a:lnTo>
                  <a:lnTo>
                    <a:pt x="83" y="5"/>
                  </a:lnTo>
                  <a:lnTo>
                    <a:pt x="109" y="2"/>
                  </a:lnTo>
                  <a:lnTo>
                    <a:pt x="135" y="0"/>
                  </a:lnTo>
                  <a:lnTo>
                    <a:pt x="152" y="2"/>
                  </a:lnTo>
                  <a:lnTo>
                    <a:pt x="176" y="9"/>
                  </a:lnTo>
                  <a:lnTo>
                    <a:pt x="193" y="16"/>
                  </a:lnTo>
                  <a:lnTo>
                    <a:pt x="202" y="18"/>
                  </a:lnTo>
                  <a:lnTo>
                    <a:pt x="212" y="20"/>
                  </a:lnTo>
                  <a:lnTo>
                    <a:pt x="223" y="20"/>
                  </a:lnTo>
                  <a:lnTo>
                    <a:pt x="236" y="20"/>
                  </a:lnTo>
                  <a:lnTo>
                    <a:pt x="259" y="18"/>
                  </a:lnTo>
                  <a:lnTo>
                    <a:pt x="281" y="14"/>
                  </a:lnTo>
                  <a:lnTo>
                    <a:pt x="295" y="7"/>
                  </a:lnTo>
                  <a:lnTo>
                    <a:pt x="309" y="4"/>
                  </a:lnTo>
                  <a:lnTo>
                    <a:pt x="312" y="5"/>
                  </a:lnTo>
                  <a:lnTo>
                    <a:pt x="316" y="9"/>
                  </a:lnTo>
                  <a:lnTo>
                    <a:pt x="316" y="13"/>
                  </a:lnTo>
                  <a:lnTo>
                    <a:pt x="316" y="14"/>
                  </a:lnTo>
                  <a:lnTo>
                    <a:pt x="311" y="31"/>
                  </a:lnTo>
                  <a:lnTo>
                    <a:pt x="305" y="42"/>
                  </a:lnTo>
                  <a:lnTo>
                    <a:pt x="300" y="49"/>
                  </a:lnTo>
                  <a:lnTo>
                    <a:pt x="293" y="62"/>
                  </a:lnTo>
                  <a:lnTo>
                    <a:pt x="288" y="67"/>
                  </a:lnTo>
                  <a:lnTo>
                    <a:pt x="281" y="73"/>
                  </a:lnTo>
                  <a:lnTo>
                    <a:pt x="274" y="76"/>
                  </a:lnTo>
                  <a:lnTo>
                    <a:pt x="266" y="80"/>
                  </a:lnTo>
                  <a:lnTo>
                    <a:pt x="257" y="84"/>
                  </a:lnTo>
                  <a:lnTo>
                    <a:pt x="247" y="85"/>
                  </a:lnTo>
                  <a:lnTo>
                    <a:pt x="236" y="87"/>
                  </a:lnTo>
                  <a:lnTo>
                    <a:pt x="226" y="87"/>
                  </a:lnTo>
                  <a:lnTo>
                    <a:pt x="223" y="91"/>
                  </a:lnTo>
                  <a:lnTo>
                    <a:pt x="221" y="100"/>
                  </a:lnTo>
                  <a:lnTo>
                    <a:pt x="216" y="118"/>
                  </a:lnTo>
                  <a:lnTo>
                    <a:pt x="212" y="129"/>
                  </a:lnTo>
                  <a:lnTo>
                    <a:pt x="207" y="138"/>
                  </a:lnTo>
                  <a:lnTo>
                    <a:pt x="198" y="149"/>
                  </a:lnTo>
                  <a:lnTo>
                    <a:pt x="188" y="156"/>
                  </a:lnTo>
                  <a:lnTo>
                    <a:pt x="179" y="162"/>
                  </a:lnTo>
                  <a:lnTo>
                    <a:pt x="173" y="166"/>
                  </a:lnTo>
                  <a:lnTo>
                    <a:pt x="169" y="166"/>
                  </a:lnTo>
                  <a:lnTo>
                    <a:pt x="162" y="167"/>
                  </a:lnTo>
                  <a:lnTo>
                    <a:pt x="160" y="166"/>
                  </a:lnTo>
                  <a:lnTo>
                    <a:pt x="159" y="164"/>
                  </a:lnTo>
                  <a:lnTo>
                    <a:pt x="157" y="158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2"/>
                  </a:lnTo>
                  <a:lnTo>
                    <a:pt x="164" y="133"/>
                  </a:lnTo>
                  <a:lnTo>
                    <a:pt x="167" y="124"/>
                  </a:lnTo>
                  <a:lnTo>
                    <a:pt x="169" y="115"/>
                  </a:lnTo>
                  <a:lnTo>
                    <a:pt x="169" y="105"/>
                  </a:lnTo>
                  <a:lnTo>
                    <a:pt x="169" y="98"/>
                  </a:lnTo>
                  <a:lnTo>
                    <a:pt x="166" y="93"/>
                  </a:lnTo>
                  <a:lnTo>
                    <a:pt x="164" y="87"/>
                  </a:lnTo>
                  <a:lnTo>
                    <a:pt x="160" y="82"/>
                  </a:lnTo>
                  <a:lnTo>
                    <a:pt x="157" y="78"/>
                  </a:lnTo>
                  <a:lnTo>
                    <a:pt x="152" y="75"/>
                  </a:lnTo>
                  <a:lnTo>
                    <a:pt x="142" y="69"/>
                  </a:lnTo>
                  <a:lnTo>
                    <a:pt x="129" y="67"/>
                  </a:lnTo>
                  <a:lnTo>
                    <a:pt x="119" y="65"/>
                  </a:lnTo>
                  <a:lnTo>
                    <a:pt x="107" y="65"/>
                  </a:lnTo>
                  <a:lnTo>
                    <a:pt x="93" y="65"/>
                  </a:lnTo>
                  <a:lnTo>
                    <a:pt x="86" y="67"/>
                  </a:lnTo>
                  <a:lnTo>
                    <a:pt x="78" y="69"/>
                  </a:lnTo>
                  <a:lnTo>
                    <a:pt x="69" y="75"/>
                  </a:lnTo>
                  <a:lnTo>
                    <a:pt x="62" y="82"/>
                  </a:lnTo>
                  <a:lnTo>
                    <a:pt x="54" y="93"/>
                  </a:lnTo>
                  <a:lnTo>
                    <a:pt x="47" y="104"/>
                  </a:lnTo>
                  <a:lnTo>
                    <a:pt x="41" y="116"/>
                  </a:lnTo>
                  <a:lnTo>
                    <a:pt x="40" y="129"/>
                  </a:lnTo>
                  <a:lnTo>
                    <a:pt x="38" y="140"/>
                  </a:lnTo>
                  <a:lnTo>
                    <a:pt x="38" y="151"/>
                  </a:lnTo>
                  <a:lnTo>
                    <a:pt x="40" y="160"/>
                  </a:lnTo>
                  <a:lnTo>
                    <a:pt x="47" y="178"/>
                  </a:lnTo>
                  <a:lnTo>
                    <a:pt x="54" y="191"/>
                  </a:lnTo>
                  <a:lnTo>
                    <a:pt x="60" y="200"/>
                  </a:lnTo>
                  <a:lnTo>
                    <a:pt x="69" y="209"/>
                  </a:lnTo>
                  <a:lnTo>
                    <a:pt x="74" y="213"/>
                  </a:lnTo>
                  <a:lnTo>
                    <a:pt x="79" y="217"/>
                  </a:lnTo>
                  <a:lnTo>
                    <a:pt x="86" y="218"/>
                  </a:lnTo>
                  <a:lnTo>
                    <a:pt x="93" y="218"/>
                  </a:lnTo>
                  <a:lnTo>
                    <a:pt x="110" y="220"/>
                  </a:lnTo>
                  <a:lnTo>
                    <a:pt x="128" y="218"/>
                  </a:lnTo>
                  <a:lnTo>
                    <a:pt x="143" y="215"/>
                  </a:lnTo>
                  <a:lnTo>
                    <a:pt x="150" y="211"/>
                  </a:lnTo>
                  <a:lnTo>
                    <a:pt x="155" y="207"/>
                  </a:lnTo>
                  <a:lnTo>
                    <a:pt x="166" y="200"/>
                  </a:lnTo>
                  <a:lnTo>
                    <a:pt x="202" y="175"/>
                  </a:lnTo>
                  <a:lnTo>
                    <a:pt x="242" y="147"/>
                  </a:lnTo>
                  <a:lnTo>
                    <a:pt x="281" y="116"/>
                  </a:lnTo>
                  <a:lnTo>
                    <a:pt x="324" y="85"/>
                  </a:lnTo>
                  <a:lnTo>
                    <a:pt x="364" y="58"/>
                  </a:lnTo>
                  <a:lnTo>
                    <a:pt x="404" y="35"/>
                  </a:lnTo>
                  <a:lnTo>
                    <a:pt x="423" y="24"/>
                  </a:lnTo>
                  <a:lnTo>
                    <a:pt x="440" y="16"/>
                  </a:lnTo>
                  <a:lnTo>
                    <a:pt x="456" y="9"/>
                  </a:lnTo>
                  <a:lnTo>
                    <a:pt x="471" y="5"/>
                  </a:lnTo>
                  <a:lnTo>
                    <a:pt x="490" y="5"/>
                  </a:lnTo>
                  <a:lnTo>
                    <a:pt x="509" y="7"/>
                  </a:lnTo>
                  <a:lnTo>
                    <a:pt x="519" y="11"/>
                  </a:lnTo>
                  <a:lnTo>
                    <a:pt x="530" y="16"/>
                  </a:lnTo>
                  <a:lnTo>
                    <a:pt x="540" y="24"/>
                  </a:lnTo>
                  <a:lnTo>
                    <a:pt x="550" y="33"/>
                  </a:lnTo>
                  <a:lnTo>
                    <a:pt x="559" y="42"/>
                  </a:lnTo>
                  <a:lnTo>
                    <a:pt x="568" y="53"/>
                  </a:lnTo>
                  <a:lnTo>
                    <a:pt x="575" y="64"/>
                  </a:lnTo>
                  <a:lnTo>
                    <a:pt x="580" y="75"/>
                  </a:lnTo>
                  <a:lnTo>
                    <a:pt x="583" y="82"/>
                  </a:lnTo>
                  <a:lnTo>
                    <a:pt x="588" y="87"/>
                  </a:lnTo>
                  <a:lnTo>
                    <a:pt x="588" y="187"/>
                  </a:lnTo>
                  <a:lnTo>
                    <a:pt x="533" y="264"/>
                  </a:lnTo>
                  <a:lnTo>
                    <a:pt x="200" y="264"/>
                  </a:lnTo>
                  <a:lnTo>
                    <a:pt x="202" y="258"/>
                  </a:lnTo>
                  <a:lnTo>
                    <a:pt x="204" y="255"/>
                  </a:lnTo>
                  <a:lnTo>
                    <a:pt x="209" y="249"/>
                  </a:lnTo>
                  <a:lnTo>
                    <a:pt x="212" y="247"/>
                  </a:lnTo>
                  <a:lnTo>
                    <a:pt x="216" y="246"/>
                  </a:lnTo>
                  <a:lnTo>
                    <a:pt x="221" y="244"/>
                  </a:lnTo>
                  <a:lnTo>
                    <a:pt x="233" y="238"/>
                  </a:lnTo>
                  <a:lnTo>
                    <a:pt x="245" y="237"/>
                  </a:lnTo>
                  <a:lnTo>
                    <a:pt x="257" y="238"/>
                  </a:lnTo>
                  <a:lnTo>
                    <a:pt x="267" y="242"/>
                  </a:lnTo>
                  <a:lnTo>
                    <a:pt x="271" y="238"/>
                  </a:lnTo>
                  <a:lnTo>
                    <a:pt x="273" y="238"/>
                  </a:lnTo>
                  <a:lnTo>
                    <a:pt x="276" y="227"/>
                  </a:lnTo>
                  <a:lnTo>
                    <a:pt x="281" y="215"/>
                  </a:lnTo>
                  <a:lnTo>
                    <a:pt x="285" y="209"/>
                  </a:lnTo>
                  <a:lnTo>
                    <a:pt x="290" y="206"/>
                  </a:lnTo>
                  <a:lnTo>
                    <a:pt x="295" y="200"/>
                  </a:lnTo>
                  <a:lnTo>
                    <a:pt x="300" y="198"/>
                  </a:lnTo>
                  <a:lnTo>
                    <a:pt x="305" y="193"/>
                  </a:lnTo>
                  <a:lnTo>
                    <a:pt x="311" y="189"/>
                  </a:lnTo>
                  <a:lnTo>
                    <a:pt x="317" y="189"/>
                  </a:lnTo>
                  <a:lnTo>
                    <a:pt x="324" y="187"/>
                  </a:lnTo>
                  <a:lnTo>
                    <a:pt x="326" y="191"/>
                  </a:lnTo>
                  <a:lnTo>
                    <a:pt x="330" y="193"/>
                  </a:lnTo>
                  <a:lnTo>
                    <a:pt x="330" y="207"/>
                  </a:lnTo>
                  <a:lnTo>
                    <a:pt x="323" y="218"/>
                  </a:lnTo>
                  <a:lnTo>
                    <a:pt x="319" y="229"/>
                  </a:lnTo>
                  <a:lnTo>
                    <a:pt x="321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3" y="246"/>
                  </a:lnTo>
                  <a:lnTo>
                    <a:pt x="338" y="247"/>
                  </a:lnTo>
                  <a:lnTo>
                    <a:pt x="345" y="247"/>
                  </a:lnTo>
                  <a:lnTo>
                    <a:pt x="352" y="246"/>
                  </a:lnTo>
                  <a:lnTo>
                    <a:pt x="357" y="242"/>
                  </a:lnTo>
                  <a:lnTo>
                    <a:pt x="362" y="238"/>
                  </a:lnTo>
                  <a:lnTo>
                    <a:pt x="368" y="235"/>
                  </a:lnTo>
                  <a:lnTo>
                    <a:pt x="364" y="224"/>
                  </a:lnTo>
                  <a:lnTo>
                    <a:pt x="362" y="215"/>
                  </a:lnTo>
                  <a:lnTo>
                    <a:pt x="361" y="206"/>
                  </a:lnTo>
                  <a:lnTo>
                    <a:pt x="361" y="198"/>
                  </a:lnTo>
                  <a:lnTo>
                    <a:pt x="362" y="182"/>
                  </a:lnTo>
                  <a:lnTo>
                    <a:pt x="368" y="162"/>
                  </a:lnTo>
                  <a:lnTo>
                    <a:pt x="376" y="151"/>
                  </a:lnTo>
                  <a:lnTo>
                    <a:pt x="385" y="140"/>
                  </a:lnTo>
                  <a:lnTo>
                    <a:pt x="390" y="136"/>
                  </a:lnTo>
                  <a:lnTo>
                    <a:pt x="395" y="133"/>
                  </a:lnTo>
                  <a:lnTo>
                    <a:pt x="400" y="129"/>
                  </a:lnTo>
                  <a:lnTo>
                    <a:pt x="407" y="129"/>
                  </a:lnTo>
                  <a:lnTo>
                    <a:pt x="412" y="126"/>
                  </a:lnTo>
                  <a:lnTo>
                    <a:pt x="418" y="124"/>
                  </a:lnTo>
                  <a:lnTo>
                    <a:pt x="421" y="127"/>
                  </a:lnTo>
                  <a:lnTo>
                    <a:pt x="423" y="131"/>
                  </a:lnTo>
                  <a:lnTo>
                    <a:pt x="423" y="138"/>
                  </a:lnTo>
                  <a:lnTo>
                    <a:pt x="419" y="146"/>
                  </a:lnTo>
                  <a:lnTo>
                    <a:pt x="416" y="155"/>
                  </a:lnTo>
                  <a:lnTo>
                    <a:pt x="414" y="166"/>
                  </a:lnTo>
                  <a:lnTo>
                    <a:pt x="414" y="180"/>
                  </a:lnTo>
                  <a:lnTo>
                    <a:pt x="421" y="195"/>
                  </a:lnTo>
                  <a:lnTo>
                    <a:pt x="430" y="206"/>
                  </a:lnTo>
                  <a:lnTo>
                    <a:pt x="435" y="209"/>
                  </a:lnTo>
                  <a:lnTo>
                    <a:pt x="440" y="215"/>
                  </a:lnTo>
                  <a:lnTo>
                    <a:pt x="449" y="217"/>
                  </a:lnTo>
                  <a:lnTo>
                    <a:pt x="457" y="220"/>
                  </a:lnTo>
                  <a:lnTo>
                    <a:pt x="468" y="222"/>
                  </a:lnTo>
                  <a:lnTo>
                    <a:pt x="480" y="222"/>
                  </a:lnTo>
                  <a:lnTo>
                    <a:pt x="490" y="220"/>
                  </a:lnTo>
                  <a:lnTo>
                    <a:pt x="502" y="218"/>
                  </a:lnTo>
                  <a:lnTo>
                    <a:pt x="509" y="215"/>
                  </a:lnTo>
                  <a:lnTo>
                    <a:pt x="519" y="206"/>
                  </a:lnTo>
                  <a:lnTo>
                    <a:pt x="526" y="195"/>
                  </a:lnTo>
                  <a:lnTo>
                    <a:pt x="533" y="184"/>
                  </a:lnTo>
                  <a:lnTo>
                    <a:pt x="537" y="171"/>
                  </a:lnTo>
                  <a:lnTo>
                    <a:pt x="540" y="158"/>
                  </a:lnTo>
                  <a:lnTo>
                    <a:pt x="540" y="146"/>
                  </a:lnTo>
                  <a:lnTo>
                    <a:pt x="540" y="133"/>
                  </a:lnTo>
                  <a:lnTo>
                    <a:pt x="538" y="120"/>
                  </a:lnTo>
                  <a:lnTo>
                    <a:pt x="535" y="107"/>
                  </a:lnTo>
                  <a:lnTo>
                    <a:pt x="530" y="96"/>
                  </a:lnTo>
                  <a:lnTo>
                    <a:pt x="523" y="87"/>
                  </a:lnTo>
                  <a:lnTo>
                    <a:pt x="516" y="78"/>
                  </a:lnTo>
                  <a:lnTo>
                    <a:pt x="506" y="71"/>
                  </a:lnTo>
                  <a:lnTo>
                    <a:pt x="495" y="67"/>
                  </a:lnTo>
                  <a:lnTo>
                    <a:pt x="485" y="65"/>
                  </a:lnTo>
                  <a:lnTo>
                    <a:pt x="473" y="65"/>
                  </a:lnTo>
                  <a:lnTo>
                    <a:pt x="466" y="64"/>
                  </a:lnTo>
                  <a:lnTo>
                    <a:pt x="457" y="65"/>
                  </a:lnTo>
                  <a:lnTo>
                    <a:pt x="445" y="71"/>
                  </a:lnTo>
                  <a:lnTo>
                    <a:pt x="426" y="78"/>
                  </a:lnTo>
                  <a:lnTo>
                    <a:pt x="368" y="120"/>
                  </a:lnTo>
                  <a:lnTo>
                    <a:pt x="302" y="166"/>
                  </a:lnTo>
                  <a:lnTo>
                    <a:pt x="235" y="211"/>
                  </a:lnTo>
                  <a:lnTo>
                    <a:pt x="173" y="253"/>
                  </a:lnTo>
                  <a:lnTo>
                    <a:pt x="162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2" name="Freeform 44"/>
            <p:cNvSpPr>
              <a:spLocks/>
            </p:cNvSpPr>
            <p:nvPr/>
          </p:nvSpPr>
          <p:spPr bwMode="auto">
            <a:xfrm rot="-5400000">
              <a:off x="474" y="2309"/>
              <a:ext cx="340" cy="131"/>
            </a:xfrm>
            <a:custGeom>
              <a:avLst/>
              <a:gdLst>
                <a:gd name="T0" fmla="*/ 1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0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8" y="0"/>
                  </a:lnTo>
                  <a:lnTo>
                    <a:pt x="588" y="51"/>
                  </a:lnTo>
                  <a:lnTo>
                    <a:pt x="588" y="260"/>
                  </a:lnTo>
                  <a:lnTo>
                    <a:pt x="579" y="255"/>
                  </a:lnTo>
                  <a:lnTo>
                    <a:pt x="573" y="247"/>
                  </a:lnTo>
                  <a:lnTo>
                    <a:pt x="569" y="246"/>
                  </a:lnTo>
                  <a:lnTo>
                    <a:pt x="566" y="242"/>
                  </a:lnTo>
                  <a:lnTo>
                    <a:pt x="562" y="242"/>
                  </a:lnTo>
                  <a:lnTo>
                    <a:pt x="557" y="240"/>
                  </a:lnTo>
                  <a:lnTo>
                    <a:pt x="545" y="246"/>
                  </a:lnTo>
                  <a:lnTo>
                    <a:pt x="526" y="253"/>
                  </a:lnTo>
                  <a:lnTo>
                    <a:pt x="507" y="256"/>
                  </a:lnTo>
                  <a:lnTo>
                    <a:pt x="479" y="260"/>
                  </a:lnTo>
                  <a:lnTo>
                    <a:pt x="455" y="262"/>
                  </a:lnTo>
                  <a:lnTo>
                    <a:pt x="438" y="260"/>
                  </a:lnTo>
                  <a:lnTo>
                    <a:pt x="414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0"/>
                  </a:lnTo>
                  <a:lnTo>
                    <a:pt x="331" y="244"/>
                  </a:lnTo>
                  <a:lnTo>
                    <a:pt x="307" y="247"/>
                  </a:lnTo>
                  <a:lnTo>
                    <a:pt x="293" y="255"/>
                  </a:lnTo>
                  <a:lnTo>
                    <a:pt x="281" y="256"/>
                  </a:lnTo>
                  <a:lnTo>
                    <a:pt x="278" y="255"/>
                  </a:lnTo>
                  <a:lnTo>
                    <a:pt x="274" y="251"/>
                  </a:lnTo>
                  <a:lnTo>
                    <a:pt x="272" y="249"/>
                  </a:lnTo>
                  <a:lnTo>
                    <a:pt x="272" y="247"/>
                  </a:lnTo>
                  <a:lnTo>
                    <a:pt x="279" y="229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6" y="200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5" y="185"/>
                  </a:lnTo>
                  <a:lnTo>
                    <a:pt x="324" y="182"/>
                  </a:lnTo>
                  <a:lnTo>
                    <a:pt x="333" y="178"/>
                  </a:lnTo>
                  <a:lnTo>
                    <a:pt x="341" y="176"/>
                  </a:lnTo>
                  <a:lnTo>
                    <a:pt x="352" y="175"/>
                  </a:lnTo>
                  <a:lnTo>
                    <a:pt x="362" y="176"/>
                  </a:lnTo>
                  <a:lnTo>
                    <a:pt x="366" y="171"/>
                  </a:lnTo>
                  <a:lnTo>
                    <a:pt x="367" y="162"/>
                  </a:lnTo>
                  <a:lnTo>
                    <a:pt x="372" y="144"/>
                  </a:lnTo>
                  <a:lnTo>
                    <a:pt x="378" y="133"/>
                  </a:lnTo>
                  <a:lnTo>
                    <a:pt x="383" y="122"/>
                  </a:lnTo>
                  <a:lnTo>
                    <a:pt x="391" y="113"/>
                  </a:lnTo>
                  <a:lnTo>
                    <a:pt x="402" y="104"/>
                  </a:lnTo>
                  <a:lnTo>
                    <a:pt x="410" y="100"/>
                  </a:lnTo>
                  <a:lnTo>
                    <a:pt x="416" y="96"/>
                  </a:lnTo>
                  <a:lnTo>
                    <a:pt x="421" y="96"/>
                  </a:lnTo>
                  <a:lnTo>
                    <a:pt x="426" y="94"/>
                  </a:lnTo>
                  <a:lnTo>
                    <a:pt x="429" y="96"/>
                  </a:lnTo>
                  <a:lnTo>
                    <a:pt x="431" y="98"/>
                  </a:lnTo>
                  <a:lnTo>
                    <a:pt x="431" y="104"/>
                  </a:lnTo>
                  <a:lnTo>
                    <a:pt x="433" y="109"/>
                  </a:lnTo>
                  <a:lnTo>
                    <a:pt x="433" y="111"/>
                  </a:lnTo>
                  <a:lnTo>
                    <a:pt x="429" y="118"/>
                  </a:lnTo>
                  <a:lnTo>
                    <a:pt x="424" y="127"/>
                  </a:lnTo>
                  <a:lnTo>
                    <a:pt x="421" y="136"/>
                  </a:lnTo>
                  <a:lnTo>
                    <a:pt x="419" y="145"/>
                  </a:lnTo>
                  <a:lnTo>
                    <a:pt x="419" y="155"/>
                  </a:lnTo>
                  <a:lnTo>
                    <a:pt x="421" y="162"/>
                  </a:lnTo>
                  <a:lnTo>
                    <a:pt x="422" y="169"/>
                  </a:lnTo>
                  <a:lnTo>
                    <a:pt x="426" y="175"/>
                  </a:lnTo>
                  <a:lnTo>
                    <a:pt x="429" y="180"/>
                  </a:lnTo>
                  <a:lnTo>
                    <a:pt x="433" y="184"/>
                  </a:lnTo>
                  <a:lnTo>
                    <a:pt x="438" y="187"/>
                  </a:lnTo>
                  <a:lnTo>
                    <a:pt x="448" y="193"/>
                  </a:lnTo>
                  <a:lnTo>
                    <a:pt x="459" y="195"/>
                  </a:lnTo>
                  <a:lnTo>
                    <a:pt x="471" y="196"/>
                  </a:lnTo>
                  <a:lnTo>
                    <a:pt x="481" y="196"/>
                  </a:lnTo>
                  <a:lnTo>
                    <a:pt x="495" y="196"/>
                  </a:lnTo>
                  <a:lnTo>
                    <a:pt x="504" y="196"/>
                  </a:lnTo>
                  <a:lnTo>
                    <a:pt x="510" y="193"/>
                  </a:lnTo>
                  <a:lnTo>
                    <a:pt x="519" y="187"/>
                  </a:lnTo>
                  <a:lnTo>
                    <a:pt x="528" y="180"/>
                  </a:lnTo>
                  <a:lnTo>
                    <a:pt x="536" y="171"/>
                  </a:lnTo>
                  <a:lnTo>
                    <a:pt x="543" y="158"/>
                  </a:lnTo>
                  <a:lnTo>
                    <a:pt x="547" y="145"/>
                  </a:lnTo>
                  <a:lnTo>
                    <a:pt x="550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8" y="102"/>
                  </a:lnTo>
                  <a:lnTo>
                    <a:pt x="543" y="85"/>
                  </a:lnTo>
                  <a:lnTo>
                    <a:pt x="536" y="71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5"/>
                  </a:lnTo>
                  <a:lnTo>
                    <a:pt x="497" y="42"/>
                  </a:lnTo>
                  <a:lnTo>
                    <a:pt x="479" y="42"/>
                  </a:lnTo>
                  <a:lnTo>
                    <a:pt x="462" y="44"/>
                  </a:lnTo>
                  <a:lnTo>
                    <a:pt x="447" y="47"/>
                  </a:lnTo>
                  <a:lnTo>
                    <a:pt x="440" y="51"/>
                  </a:lnTo>
                  <a:lnTo>
                    <a:pt x="435" y="54"/>
                  </a:lnTo>
                  <a:lnTo>
                    <a:pt x="424" y="62"/>
                  </a:lnTo>
                  <a:lnTo>
                    <a:pt x="388" y="87"/>
                  </a:lnTo>
                  <a:lnTo>
                    <a:pt x="348" y="116"/>
                  </a:lnTo>
                  <a:lnTo>
                    <a:pt x="307" y="145"/>
                  </a:lnTo>
                  <a:lnTo>
                    <a:pt x="265" y="176"/>
                  </a:lnTo>
                  <a:lnTo>
                    <a:pt x="224" y="204"/>
                  </a:lnTo>
                  <a:lnTo>
                    <a:pt x="186" y="227"/>
                  </a:lnTo>
                  <a:lnTo>
                    <a:pt x="167" y="236"/>
                  </a:lnTo>
                  <a:lnTo>
                    <a:pt x="150" y="246"/>
                  </a:lnTo>
                  <a:lnTo>
                    <a:pt x="133" y="251"/>
                  </a:lnTo>
                  <a:lnTo>
                    <a:pt x="119" y="256"/>
                  </a:lnTo>
                  <a:lnTo>
                    <a:pt x="100" y="256"/>
                  </a:lnTo>
                  <a:lnTo>
                    <a:pt x="81" y="255"/>
                  </a:lnTo>
                  <a:lnTo>
                    <a:pt x="69" y="251"/>
                  </a:lnTo>
                  <a:lnTo>
                    <a:pt x="58" y="246"/>
                  </a:lnTo>
                  <a:lnTo>
                    <a:pt x="48" y="238"/>
                  </a:lnTo>
                  <a:lnTo>
                    <a:pt x="39" y="229"/>
                  </a:lnTo>
                  <a:lnTo>
                    <a:pt x="31" y="220"/>
                  </a:lnTo>
                  <a:lnTo>
                    <a:pt x="22" y="209"/>
                  </a:lnTo>
                  <a:lnTo>
                    <a:pt x="15" y="198"/>
                  </a:lnTo>
                  <a:lnTo>
                    <a:pt x="8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90" y="0"/>
                  </a:lnTo>
                  <a:lnTo>
                    <a:pt x="388" y="3"/>
                  </a:lnTo>
                  <a:lnTo>
                    <a:pt x="384" y="7"/>
                  </a:lnTo>
                  <a:lnTo>
                    <a:pt x="381" y="13"/>
                  </a:lnTo>
                  <a:lnTo>
                    <a:pt x="378" y="14"/>
                  </a:lnTo>
                  <a:lnTo>
                    <a:pt x="372" y="16"/>
                  </a:lnTo>
                  <a:lnTo>
                    <a:pt x="369" y="18"/>
                  </a:lnTo>
                  <a:lnTo>
                    <a:pt x="357" y="22"/>
                  </a:lnTo>
                  <a:lnTo>
                    <a:pt x="345" y="23"/>
                  </a:lnTo>
                  <a:lnTo>
                    <a:pt x="333" y="23"/>
                  </a:lnTo>
                  <a:lnTo>
                    <a:pt x="322" y="20"/>
                  </a:lnTo>
                  <a:lnTo>
                    <a:pt x="319" y="23"/>
                  </a:lnTo>
                  <a:lnTo>
                    <a:pt x="317" y="23"/>
                  </a:lnTo>
                  <a:lnTo>
                    <a:pt x="312" y="34"/>
                  </a:lnTo>
                  <a:lnTo>
                    <a:pt x="307" y="47"/>
                  </a:lnTo>
                  <a:lnTo>
                    <a:pt x="303" y="53"/>
                  </a:lnTo>
                  <a:lnTo>
                    <a:pt x="300" y="56"/>
                  </a:lnTo>
                  <a:lnTo>
                    <a:pt x="295" y="60"/>
                  </a:lnTo>
                  <a:lnTo>
                    <a:pt x="288" y="64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2" y="74"/>
                  </a:lnTo>
                  <a:lnTo>
                    <a:pt x="265" y="74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4"/>
                  </a:lnTo>
                  <a:lnTo>
                    <a:pt x="265" y="44"/>
                  </a:lnTo>
                  <a:lnTo>
                    <a:pt x="269" y="31"/>
                  </a:lnTo>
                  <a:lnTo>
                    <a:pt x="269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6"/>
                  </a:lnTo>
                  <a:lnTo>
                    <a:pt x="250" y="14"/>
                  </a:lnTo>
                  <a:lnTo>
                    <a:pt x="245" y="14"/>
                  </a:lnTo>
                  <a:lnTo>
                    <a:pt x="238" y="16"/>
                  </a:lnTo>
                  <a:lnTo>
                    <a:pt x="231" y="20"/>
                  </a:lnTo>
                  <a:lnTo>
                    <a:pt x="226" y="23"/>
                  </a:lnTo>
                  <a:lnTo>
                    <a:pt x="222" y="27"/>
                  </a:lnTo>
                  <a:lnTo>
                    <a:pt x="226" y="38"/>
                  </a:lnTo>
                  <a:lnTo>
                    <a:pt x="227" y="47"/>
                  </a:lnTo>
                  <a:lnTo>
                    <a:pt x="227" y="54"/>
                  </a:lnTo>
                  <a:lnTo>
                    <a:pt x="229" y="62"/>
                  </a:lnTo>
                  <a:lnTo>
                    <a:pt x="226" y="78"/>
                  </a:lnTo>
                  <a:lnTo>
                    <a:pt x="222" y="100"/>
                  </a:lnTo>
                  <a:lnTo>
                    <a:pt x="214" y="111"/>
                  </a:lnTo>
                  <a:lnTo>
                    <a:pt x="203" y="122"/>
                  </a:lnTo>
                  <a:lnTo>
                    <a:pt x="200" y="125"/>
                  </a:lnTo>
                  <a:lnTo>
                    <a:pt x="195" y="129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7" y="136"/>
                  </a:lnTo>
                  <a:lnTo>
                    <a:pt x="172" y="136"/>
                  </a:lnTo>
                  <a:lnTo>
                    <a:pt x="171" y="136"/>
                  </a:lnTo>
                  <a:lnTo>
                    <a:pt x="169" y="135"/>
                  </a:lnTo>
                  <a:lnTo>
                    <a:pt x="167" y="133"/>
                  </a:lnTo>
                  <a:lnTo>
                    <a:pt x="165" y="131"/>
                  </a:lnTo>
                  <a:lnTo>
                    <a:pt x="165" y="124"/>
                  </a:lnTo>
                  <a:lnTo>
                    <a:pt x="169" y="114"/>
                  </a:lnTo>
                  <a:lnTo>
                    <a:pt x="172" y="105"/>
                  </a:lnTo>
                  <a:lnTo>
                    <a:pt x="176" y="94"/>
                  </a:lnTo>
                  <a:lnTo>
                    <a:pt x="176" y="82"/>
                  </a:lnTo>
                  <a:lnTo>
                    <a:pt x="169" y="67"/>
                  </a:lnTo>
                  <a:lnTo>
                    <a:pt x="160" y="56"/>
                  </a:lnTo>
                  <a:lnTo>
                    <a:pt x="155" y="51"/>
                  </a:lnTo>
                  <a:lnTo>
                    <a:pt x="148" y="47"/>
                  </a:lnTo>
                  <a:lnTo>
                    <a:pt x="141" y="44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8" y="44"/>
                  </a:lnTo>
                  <a:lnTo>
                    <a:pt x="81" y="47"/>
                  </a:lnTo>
                  <a:lnTo>
                    <a:pt x="70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50" y="104"/>
                  </a:lnTo>
                  <a:lnTo>
                    <a:pt x="48" y="116"/>
                  </a:lnTo>
                  <a:lnTo>
                    <a:pt x="50" y="129"/>
                  </a:lnTo>
                  <a:lnTo>
                    <a:pt x="52" y="142"/>
                  </a:lnTo>
                  <a:lnTo>
                    <a:pt x="55" y="153"/>
                  </a:lnTo>
                  <a:lnTo>
                    <a:pt x="60" y="165"/>
                  </a:lnTo>
                  <a:lnTo>
                    <a:pt x="65" y="175"/>
                  </a:lnTo>
                  <a:lnTo>
                    <a:pt x="74" y="184"/>
                  </a:lnTo>
                  <a:lnTo>
                    <a:pt x="83" y="189"/>
                  </a:lnTo>
                  <a:lnTo>
                    <a:pt x="93" y="195"/>
                  </a:lnTo>
                  <a:lnTo>
                    <a:pt x="105" y="196"/>
                  </a:lnTo>
                  <a:lnTo>
                    <a:pt x="117" y="196"/>
                  </a:lnTo>
                  <a:lnTo>
                    <a:pt x="122" y="198"/>
                  </a:lnTo>
                  <a:lnTo>
                    <a:pt x="131" y="196"/>
                  </a:lnTo>
                  <a:lnTo>
                    <a:pt x="145" y="191"/>
                  </a:lnTo>
                  <a:lnTo>
                    <a:pt x="164" y="184"/>
                  </a:lnTo>
                  <a:lnTo>
                    <a:pt x="222" y="142"/>
                  </a:lnTo>
                  <a:lnTo>
                    <a:pt x="288" y="96"/>
                  </a:lnTo>
                  <a:lnTo>
                    <a:pt x="355" y="51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3" name="Freeform 45"/>
            <p:cNvSpPr>
              <a:spLocks/>
            </p:cNvSpPr>
            <p:nvPr/>
          </p:nvSpPr>
          <p:spPr bwMode="auto">
            <a:xfrm rot="-5400000">
              <a:off x="341" y="2308"/>
              <a:ext cx="340" cy="132"/>
            </a:xfrm>
            <a:custGeom>
              <a:avLst/>
              <a:gdLst>
                <a:gd name="T0" fmla="*/ 1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426" y="264"/>
                  </a:moveTo>
                  <a:lnTo>
                    <a:pt x="548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79" y="7"/>
                  </a:lnTo>
                  <a:lnTo>
                    <a:pt x="573" y="14"/>
                  </a:lnTo>
                  <a:lnTo>
                    <a:pt x="569" y="16"/>
                  </a:lnTo>
                  <a:lnTo>
                    <a:pt x="566" y="20"/>
                  </a:lnTo>
                  <a:lnTo>
                    <a:pt x="562" y="20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6" y="9"/>
                  </a:lnTo>
                  <a:lnTo>
                    <a:pt x="507" y="5"/>
                  </a:lnTo>
                  <a:lnTo>
                    <a:pt x="479" y="2"/>
                  </a:lnTo>
                  <a:lnTo>
                    <a:pt x="455" y="0"/>
                  </a:lnTo>
                  <a:lnTo>
                    <a:pt x="438" y="2"/>
                  </a:lnTo>
                  <a:lnTo>
                    <a:pt x="414" y="9"/>
                  </a:lnTo>
                  <a:lnTo>
                    <a:pt x="395" y="16"/>
                  </a:lnTo>
                  <a:lnTo>
                    <a:pt x="388" y="18"/>
                  </a:lnTo>
                  <a:lnTo>
                    <a:pt x="378" y="20"/>
                  </a:lnTo>
                  <a:lnTo>
                    <a:pt x="366" y="20"/>
                  </a:lnTo>
                  <a:lnTo>
                    <a:pt x="352" y="20"/>
                  </a:lnTo>
                  <a:lnTo>
                    <a:pt x="331" y="18"/>
                  </a:lnTo>
                  <a:lnTo>
                    <a:pt x="307" y="14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8" y="5"/>
                  </a:lnTo>
                  <a:lnTo>
                    <a:pt x="274" y="9"/>
                  </a:lnTo>
                  <a:lnTo>
                    <a:pt x="272" y="13"/>
                  </a:lnTo>
                  <a:lnTo>
                    <a:pt x="272" y="14"/>
                  </a:lnTo>
                  <a:lnTo>
                    <a:pt x="279" y="31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6" y="62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5" y="76"/>
                  </a:lnTo>
                  <a:lnTo>
                    <a:pt x="324" y="80"/>
                  </a:lnTo>
                  <a:lnTo>
                    <a:pt x="333" y="84"/>
                  </a:lnTo>
                  <a:lnTo>
                    <a:pt x="341" y="85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0"/>
                  </a:lnTo>
                  <a:lnTo>
                    <a:pt x="372" y="118"/>
                  </a:lnTo>
                  <a:lnTo>
                    <a:pt x="378" y="129"/>
                  </a:lnTo>
                  <a:lnTo>
                    <a:pt x="383" y="138"/>
                  </a:lnTo>
                  <a:lnTo>
                    <a:pt x="391" y="149"/>
                  </a:lnTo>
                  <a:lnTo>
                    <a:pt x="402" y="156"/>
                  </a:lnTo>
                  <a:lnTo>
                    <a:pt x="410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7"/>
                  </a:lnTo>
                  <a:lnTo>
                    <a:pt x="429" y="166"/>
                  </a:lnTo>
                  <a:lnTo>
                    <a:pt x="431" y="164"/>
                  </a:lnTo>
                  <a:lnTo>
                    <a:pt x="431" y="158"/>
                  </a:lnTo>
                  <a:lnTo>
                    <a:pt x="433" y="153"/>
                  </a:lnTo>
                  <a:lnTo>
                    <a:pt x="433" y="151"/>
                  </a:lnTo>
                  <a:lnTo>
                    <a:pt x="429" y="142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5"/>
                  </a:lnTo>
                  <a:lnTo>
                    <a:pt x="421" y="98"/>
                  </a:lnTo>
                  <a:lnTo>
                    <a:pt x="422" y="93"/>
                  </a:lnTo>
                  <a:lnTo>
                    <a:pt x="426" y="87"/>
                  </a:lnTo>
                  <a:lnTo>
                    <a:pt x="429" y="82"/>
                  </a:lnTo>
                  <a:lnTo>
                    <a:pt x="433" y="78"/>
                  </a:lnTo>
                  <a:lnTo>
                    <a:pt x="438" y="75"/>
                  </a:lnTo>
                  <a:lnTo>
                    <a:pt x="448" y="69"/>
                  </a:lnTo>
                  <a:lnTo>
                    <a:pt x="459" y="67"/>
                  </a:lnTo>
                  <a:lnTo>
                    <a:pt x="471" y="65"/>
                  </a:lnTo>
                  <a:lnTo>
                    <a:pt x="481" y="65"/>
                  </a:lnTo>
                  <a:lnTo>
                    <a:pt x="495" y="65"/>
                  </a:lnTo>
                  <a:lnTo>
                    <a:pt x="504" y="67"/>
                  </a:lnTo>
                  <a:lnTo>
                    <a:pt x="510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6" y="93"/>
                  </a:lnTo>
                  <a:lnTo>
                    <a:pt x="543" y="104"/>
                  </a:lnTo>
                  <a:lnTo>
                    <a:pt x="547" y="116"/>
                  </a:lnTo>
                  <a:lnTo>
                    <a:pt x="550" y="129"/>
                  </a:lnTo>
                  <a:lnTo>
                    <a:pt x="550" y="140"/>
                  </a:lnTo>
                  <a:lnTo>
                    <a:pt x="550" y="151"/>
                  </a:lnTo>
                  <a:lnTo>
                    <a:pt x="548" y="160"/>
                  </a:lnTo>
                  <a:lnTo>
                    <a:pt x="543" y="178"/>
                  </a:lnTo>
                  <a:lnTo>
                    <a:pt x="536" y="191"/>
                  </a:lnTo>
                  <a:lnTo>
                    <a:pt x="528" y="200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4" y="218"/>
                  </a:lnTo>
                  <a:lnTo>
                    <a:pt x="497" y="218"/>
                  </a:lnTo>
                  <a:lnTo>
                    <a:pt x="479" y="220"/>
                  </a:lnTo>
                  <a:lnTo>
                    <a:pt x="462" y="218"/>
                  </a:lnTo>
                  <a:lnTo>
                    <a:pt x="447" y="215"/>
                  </a:lnTo>
                  <a:lnTo>
                    <a:pt x="440" y="211"/>
                  </a:lnTo>
                  <a:lnTo>
                    <a:pt x="435" y="207"/>
                  </a:lnTo>
                  <a:lnTo>
                    <a:pt x="424" y="200"/>
                  </a:lnTo>
                  <a:lnTo>
                    <a:pt x="388" y="175"/>
                  </a:lnTo>
                  <a:lnTo>
                    <a:pt x="348" y="147"/>
                  </a:lnTo>
                  <a:lnTo>
                    <a:pt x="307" y="116"/>
                  </a:lnTo>
                  <a:lnTo>
                    <a:pt x="265" y="85"/>
                  </a:lnTo>
                  <a:lnTo>
                    <a:pt x="224" y="58"/>
                  </a:lnTo>
                  <a:lnTo>
                    <a:pt x="186" y="35"/>
                  </a:lnTo>
                  <a:lnTo>
                    <a:pt x="167" y="24"/>
                  </a:lnTo>
                  <a:lnTo>
                    <a:pt x="150" y="16"/>
                  </a:lnTo>
                  <a:lnTo>
                    <a:pt x="133" y="9"/>
                  </a:lnTo>
                  <a:lnTo>
                    <a:pt x="119" y="5"/>
                  </a:lnTo>
                  <a:lnTo>
                    <a:pt x="100" y="5"/>
                  </a:lnTo>
                  <a:lnTo>
                    <a:pt x="81" y="7"/>
                  </a:lnTo>
                  <a:lnTo>
                    <a:pt x="69" y="11"/>
                  </a:lnTo>
                  <a:lnTo>
                    <a:pt x="58" y="16"/>
                  </a:lnTo>
                  <a:lnTo>
                    <a:pt x="48" y="24"/>
                  </a:lnTo>
                  <a:lnTo>
                    <a:pt x="39" y="33"/>
                  </a:lnTo>
                  <a:lnTo>
                    <a:pt x="31" y="42"/>
                  </a:lnTo>
                  <a:lnTo>
                    <a:pt x="22" y="53"/>
                  </a:lnTo>
                  <a:lnTo>
                    <a:pt x="15" y="64"/>
                  </a:lnTo>
                  <a:lnTo>
                    <a:pt x="8" y="75"/>
                  </a:lnTo>
                  <a:lnTo>
                    <a:pt x="5" y="82"/>
                  </a:lnTo>
                  <a:lnTo>
                    <a:pt x="0" y="87"/>
                  </a:lnTo>
                  <a:lnTo>
                    <a:pt x="0" y="187"/>
                  </a:lnTo>
                  <a:lnTo>
                    <a:pt x="57" y="264"/>
                  </a:lnTo>
                  <a:lnTo>
                    <a:pt x="390" y="264"/>
                  </a:lnTo>
                  <a:lnTo>
                    <a:pt x="388" y="258"/>
                  </a:lnTo>
                  <a:lnTo>
                    <a:pt x="384" y="255"/>
                  </a:lnTo>
                  <a:lnTo>
                    <a:pt x="381" y="249"/>
                  </a:lnTo>
                  <a:lnTo>
                    <a:pt x="378" y="247"/>
                  </a:lnTo>
                  <a:lnTo>
                    <a:pt x="372" y="246"/>
                  </a:lnTo>
                  <a:lnTo>
                    <a:pt x="369" y="244"/>
                  </a:lnTo>
                  <a:lnTo>
                    <a:pt x="357" y="238"/>
                  </a:lnTo>
                  <a:lnTo>
                    <a:pt x="345" y="237"/>
                  </a:lnTo>
                  <a:lnTo>
                    <a:pt x="333" y="238"/>
                  </a:lnTo>
                  <a:lnTo>
                    <a:pt x="322" y="242"/>
                  </a:lnTo>
                  <a:lnTo>
                    <a:pt x="319" y="238"/>
                  </a:lnTo>
                  <a:lnTo>
                    <a:pt x="317" y="238"/>
                  </a:lnTo>
                  <a:lnTo>
                    <a:pt x="312" y="227"/>
                  </a:lnTo>
                  <a:lnTo>
                    <a:pt x="307" y="215"/>
                  </a:lnTo>
                  <a:lnTo>
                    <a:pt x="303" y="209"/>
                  </a:lnTo>
                  <a:lnTo>
                    <a:pt x="300" y="206"/>
                  </a:lnTo>
                  <a:lnTo>
                    <a:pt x="295" y="200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89"/>
                  </a:lnTo>
                  <a:lnTo>
                    <a:pt x="272" y="189"/>
                  </a:lnTo>
                  <a:lnTo>
                    <a:pt x="265" y="187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7"/>
                  </a:lnTo>
                  <a:lnTo>
                    <a:pt x="265" y="218"/>
                  </a:lnTo>
                  <a:lnTo>
                    <a:pt x="269" y="229"/>
                  </a:lnTo>
                  <a:lnTo>
                    <a:pt x="269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7"/>
                  </a:lnTo>
                  <a:lnTo>
                    <a:pt x="245" y="247"/>
                  </a:lnTo>
                  <a:lnTo>
                    <a:pt x="238" y="246"/>
                  </a:lnTo>
                  <a:lnTo>
                    <a:pt x="231" y="242"/>
                  </a:lnTo>
                  <a:lnTo>
                    <a:pt x="226" y="238"/>
                  </a:lnTo>
                  <a:lnTo>
                    <a:pt x="222" y="235"/>
                  </a:lnTo>
                  <a:lnTo>
                    <a:pt x="226" y="224"/>
                  </a:lnTo>
                  <a:lnTo>
                    <a:pt x="227" y="215"/>
                  </a:lnTo>
                  <a:lnTo>
                    <a:pt x="227" y="206"/>
                  </a:lnTo>
                  <a:lnTo>
                    <a:pt x="229" y="198"/>
                  </a:lnTo>
                  <a:lnTo>
                    <a:pt x="226" y="182"/>
                  </a:lnTo>
                  <a:lnTo>
                    <a:pt x="222" y="162"/>
                  </a:lnTo>
                  <a:lnTo>
                    <a:pt x="214" y="151"/>
                  </a:lnTo>
                  <a:lnTo>
                    <a:pt x="203" y="140"/>
                  </a:lnTo>
                  <a:lnTo>
                    <a:pt x="200" y="136"/>
                  </a:lnTo>
                  <a:lnTo>
                    <a:pt x="195" y="133"/>
                  </a:lnTo>
                  <a:lnTo>
                    <a:pt x="188" y="129"/>
                  </a:lnTo>
                  <a:lnTo>
                    <a:pt x="181" y="129"/>
                  </a:lnTo>
                  <a:lnTo>
                    <a:pt x="177" y="126"/>
                  </a:lnTo>
                  <a:lnTo>
                    <a:pt x="172" y="124"/>
                  </a:lnTo>
                  <a:lnTo>
                    <a:pt x="169" y="127"/>
                  </a:lnTo>
                  <a:lnTo>
                    <a:pt x="165" y="131"/>
                  </a:lnTo>
                  <a:lnTo>
                    <a:pt x="165" y="138"/>
                  </a:lnTo>
                  <a:lnTo>
                    <a:pt x="169" y="146"/>
                  </a:lnTo>
                  <a:lnTo>
                    <a:pt x="172" y="155"/>
                  </a:lnTo>
                  <a:lnTo>
                    <a:pt x="176" y="166"/>
                  </a:lnTo>
                  <a:lnTo>
                    <a:pt x="176" y="180"/>
                  </a:lnTo>
                  <a:lnTo>
                    <a:pt x="169" y="195"/>
                  </a:lnTo>
                  <a:lnTo>
                    <a:pt x="160" y="206"/>
                  </a:lnTo>
                  <a:lnTo>
                    <a:pt x="155" y="209"/>
                  </a:lnTo>
                  <a:lnTo>
                    <a:pt x="148" y="215"/>
                  </a:lnTo>
                  <a:lnTo>
                    <a:pt x="141" y="217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8" y="218"/>
                  </a:lnTo>
                  <a:lnTo>
                    <a:pt x="81" y="215"/>
                  </a:lnTo>
                  <a:lnTo>
                    <a:pt x="70" y="206"/>
                  </a:lnTo>
                  <a:lnTo>
                    <a:pt x="62" y="195"/>
                  </a:lnTo>
                  <a:lnTo>
                    <a:pt x="57" y="184"/>
                  </a:lnTo>
                  <a:lnTo>
                    <a:pt x="52" y="171"/>
                  </a:lnTo>
                  <a:lnTo>
                    <a:pt x="50" y="158"/>
                  </a:lnTo>
                  <a:lnTo>
                    <a:pt x="48" y="146"/>
                  </a:lnTo>
                  <a:lnTo>
                    <a:pt x="50" y="133"/>
                  </a:lnTo>
                  <a:lnTo>
                    <a:pt x="52" y="120"/>
                  </a:lnTo>
                  <a:lnTo>
                    <a:pt x="55" y="107"/>
                  </a:lnTo>
                  <a:lnTo>
                    <a:pt x="60" y="96"/>
                  </a:lnTo>
                  <a:lnTo>
                    <a:pt x="65" y="87"/>
                  </a:lnTo>
                  <a:lnTo>
                    <a:pt x="74" y="78"/>
                  </a:lnTo>
                  <a:lnTo>
                    <a:pt x="83" y="71"/>
                  </a:lnTo>
                  <a:lnTo>
                    <a:pt x="93" y="67"/>
                  </a:lnTo>
                  <a:lnTo>
                    <a:pt x="105" y="65"/>
                  </a:lnTo>
                  <a:lnTo>
                    <a:pt x="117" y="65"/>
                  </a:lnTo>
                  <a:lnTo>
                    <a:pt x="122" y="64"/>
                  </a:lnTo>
                  <a:lnTo>
                    <a:pt x="131" y="65"/>
                  </a:lnTo>
                  <a:lnTo>
                    <a:pt x="145" y="71"/>
                  </a:lnTo>
                  <a:lnTo>
                    <a:pt x="164" y="78"/>
                  </a:lnTo>
                  <a:lnTo>
                    <a:pt x="222" y="120"/>
                  </a:lnTo>
                  <a:lnTo>
                    <a:pt x="288" y="166"/>
                  </a:lnTo>
                  <a:lnTo>
                    <a:pt x="355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4" name="Freeform 46"/>
            <p:cNvSpPr>
              <a:spLocks/>
            </p:cNvSpPr>
            <p:nvPr/>
          </p:nvSpPr>
          <p:spPr bwMode="auto">
            <a:xfrm rot="-5400000">
              <a:off x="552" y="3770"/>
              <a:ext cx="182" cy="131"/>
            </a:xfrm>
            <a:custGeom>
              <a:avLst/>
              <a:gdLst>
                <a:gd name="T0" fmla="*/ 1 w 316"/>
                <a:gd name="T1" fmla="*/ 0 h 264"/>
                <a:gd name="T2" fmla="*/ 1 w 316"/>
                <a:gd name="T3" fmla="*/ 0 h 264"/>
                <a:gd name="T4" fmla="*/ 1 w 316"/>
                <a:gd name="T5" fmla="*/ 0 h 264"/>
                <a:gd name="T6" fmla="*/ 1 w 316"/>
                <a:gd name="T7" fmla="*/ 0 h 264"/>
                <a:gd name="T8" fmla="*/ 1 w 316"/>
                <a:gd name="T9" fmla="*/ 0 h 264"/>
                <a:gd name="T10" fmla="*/ 1 w 316"/>
                <a:gd name="T11" fmla="*/ 0 h 264"/>
                <a:gd name="T12" fmla="*/ 1 w 316"/>
                <a:gd name="T13" fmla="*/ 0 h 264"/>
                <a:gd name="T14" fmla="*/ 1 w 316"/>
                <a:gd name="T15" fmla="*/ 0 h 264"/>
                <a:gd name="T16" fmla="*/ 1 w 316"/>
                <a:gd name="T17" fmla="*/ 0 h 264"/>
                <a:gd name="T18" fmla="*/ 1 w 316"/>
                <a:gd name="T19" fmla="*/ 0 h 264"/>
                <a:gd name="T20" fmla="*/ 1 w 316"/>
                <a:gd name="T21" fmla="*/ 0 h 264"/>
                <a:gd name="T22" fmla="*/ 1 w 316"/>
                <a:gd name="T23" fmla="*/ 0 h 264"/>
                <a:gd name="T24" fmla="*/ 1 w 316"/>
                <a:gd name="T25" fmla="*/ 0 h 264"/>
                <a:gd name="T26" fmla="*/ 1 w 316"/>
                <a:gd name="T27" fmla="*/ 0 h 264"/>
                <a:gd name="T28" fmla="*/ 1 w 316"/>
                <a:gd name="T29" fmla="*/ 0 h 264"/>
                <a:gd name="T30" fmla="*/ 1 w 316"/>
                <a:gd name="T31" fmla="*/ 0 h 264"/>
                <a:gd name="T32" fmla="*/ 1 w 316"/>
                <a:gd name="T33" fmla="*/ 0 h 264"/>
                <a:gd name="T34" fmla="*/ 1 w 316"/>
                <a:gd name="T35" fmla="*/ 0 h 264"/>
                <a:gd name="T36" fmla="*/ 1 w 316"/>
                <a:gd name="T37" fmla="*/ 0 h 264"/>
                <a:gd name="T38" fmla="*/ 1 w 316"/>
                <a:gd name="T39" fmla="*/ 0 h 264"/>
                <a:gd name="T40" fmla="*/ 1 w 316"/>
                <a:gd name="T41" fmla="*/ 0 h 264"/>
                <a:gd name="T42" fmla="*/ 1 w 316"/>
                <a:gd name="T43" fmla="*/ 0 h 264"/>
                <a:gd name="T44" fmla="*/ 1 w 316"/>
                <a:gd name="T45" fmla="*/ 0 h 264"/>
                <a:gd name="T46" fmla="*/ 1 w 316"/>
                <a:gd name="T47" fmla="*/ 0 h 264"/>
                <a:gd name="T48" fmla="*/ 1 w 316"/>
                <a:gd name="T49" fmla="*/ 0 h 264"/>
                <a:gd name="T50" fmla="*/ 1 w 316"/>
                <a:gd name="T51" fmla="*/ 0 h 264"/>
                <a:gd name="T52" fmla="*/ 1 w 316"/>
                <a:gd name="T53" fmla="*/ 0 h 264"/>
                <a:gd name="T54" fmla="*/ 1 w 316"/>
                <a:gd name="T55" fmla="*/ 0 h 264"/>
                <a:gd name="T56" fmla="*/ 1 w 316"/>
                <a:gd name="T57" fmla="*/ 0 h 264"/>
                <a:gd name="T58" fmla="*/ 1 w 316"/>
                <a:gd name="T59" fmla="*/ 0 h 264"/>
                <a:gd name="T60" fmla="*/ 1 w 316"/>
                <a:gd name="T61" fmla="*/ 0 h 264"/>
                <a:gd name="T62" fmla="*/ 1 w 316"/>
                <a:gd name="T63" fmla="*/ 0 h 264"/>
                <a:gd name="T64" fmla="*/ 1 w 316"/>
                <a:gd name="T65" fmla="*/ 0 h 264"/>
                <a:gd name="T66" fmla="*/ 1 w 316"/>
                <a:gd name="T67" fmla="*/ 0 h 264"/>
                <a:gd name="T68" fmla="*/ 1 w 316"/>
                <a:gd name="T69" fmla="*/ 0 h 264"/>
                <a:gd name="T70" fmla="*/ 1 w 316"/>
                <a:gd name="T71" fmla="*/ 0 h 264"/>
                <a:gd name="T72" fmla="*/ 1 w 316"/>
                <a:gd name="T73" fmla="*/ 0 h 264"/>
                <a:gd name="T74" fmla="*/ 1 w 316"/>
                <a:gd name="T75" fmla="*/ 0 h 264"/>
                <a:gd name="T76" fmla="*/ 1 w 316"/>
                <a:gd name="T77" fmla="*/ 0 h 264"/>
                <a:gd name="T78" fmla="*/ 1 w 316"/>
                <a:gd name="T79" fmla="*/ 0 h 264"/>
                <a:gd name="T80" fmla="*/ 1 w 316"/>
                <a:gd name="T81" fmla="*/ 0 h 264"/>
                <a:gd name="T82" fmla="*/ 1 w 316"/>
                <a:gd name="T83" fmla="*/ 0 h 264"/>
                <a:gd name="T84" fmla="*/ 0 w 316"/>
                <a:gd name="T85" fmla="*/ 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62"/>
                  </a:moveTo>
                  <a:lnTo>
                    <a:pt x="0" y="51"/>
                  </a:lnTo>
                  <a:lnTo>
                    <a:pt x="35" y="0"/>
                  </a:lnTo>
                  <a:lnTo>
                    <a:pt x="164" y="0"/>
                  </a:lnTo>
                  <a:lnTo>
                    <a:pt x="166" y="4"/>
                  </a:lnTo>
                  <a:lnTo>
                    <a:pt x="168" y="7"/>
                  </a:lnTo>
                  <a:lnTo>
                    <a:pt x="173" y="11"/>
                  </a:lnTo>
                  <a:lnTo>
                    <a:pt x="178" y="16"/>
                  </a:lnTo>
                  <a:lnTo>
                    <a:pt x="200" y="33"/>
                  </a:lnTo>
                  <a:lnTo>
                    <a:pt x="219" y="46"/>
                  </a:lnTo>
                  <a:lnTo>
                    <a:pt x="235" y="55"/>
                  </a:lnTo>
                  <a:lnTo>
                    <a:pt x="247" y="60"/>
                  </a:lnTo>
                  <a:lnTo>
                    <a:pt x="257" y="62"/>
                  </a:lnTo>
                  <a:lnTo>
                    <a:pt x="266" y="62"/>
                  </a:lnTo>
                  <a:lnTo>
                    <a:pt x="271" y="60"/>
                  </a:lnTo>
                  <a:lnTo>
                    <a:pt x="275" y="55"/>
                  </a:lnTo>
                  <a:lnTo>
                    <a:pt x="276" y="49"/>
                  </a:lnTo>
                  <a:lnTo>
                    <a:pt x="276" y="44"/>
                  </a:lnTo>
                  <a:lnTo>
                    <a:pt x="275" y="36"/>
                  </a:lnTo>
                  <a:lnTo>
                    <a:pt x="273" y="31"/>
                  </a:lnTo>
                  <a:lnTo>
                    <a:pt x="269" y="24"/>
                  </a:lnTo>
                  <a:lnTo>
                    <a:pt x="266" y="18"/>
                  </a:lnTo>
                  <a:lnTo>
                    <a:pt x="261" y="15"/>
                  </a:lnTo>
                  <a:lnTo>
                    <a:pt x="256" y="13"/>
                  </a:lnTo>
                  <a:lnTo>
                    <a:pt x="254" y="5"/>
                  </a:lnTo>
                  <a:lnTo>
                    <a:pt x="254" y="0"/>
                  </a:lnTo>
                  <a:lnTo>
                    <a:pt x="299" y="0"/>
                  </a:lnTo>
                  <a:lnTo>
                    <a:pt x="306" y="11"/>
                  </a:lnTo>
                  <a:lnTo>
                    <a:pt x="311" y="24"/>
                  </a:lnTo>
                  <a:lnTo>
                    <a:pt x="314" y="36"/>
                  </a:lnTo>
                  <a:lnTo>
                    <a:pt x="316" y="51"/>
                  </a:lnTo>
                  <a:lnTo>
                    <a:pt x="314" y="69"/>
                  </a:lnTo>
                  <a:lnTo>
                    <a:pt x="311" y="80"/>
                  </a:lnTo>
                  <a:lnTo>
                    <a:pt x="306" y="93"/>
                  </a:lnTo>
                  <a:lnTo>
                    <a:pt x="299" y="104"/>
                  </a:lnTo>
                  <a:lnTo>
                    <a:pt x="288" y="113"/>
                  </a:lnTo>
                  <a:lnTo>
                    <a:pt x="280" y="118"/>
                  </a:lnTo>
                  <a:lnTo>
                    <a:pt x="273" y="122"/>
                  </a:lnTo>
                  <a:lnTo>
                    <a:pt x="264" y="124"/>
                  </a:lnTo>
                  <a:lnTo>
                    <a:pt x="250" y="122"/>
                  </a:lnTo>
                  <a:lnTo>
                    <a:pt x="237" y="116"/>
                  </a:lnTo>
                  <a:lnTo>
                    <a:pt x="221" y="107"/>
                  </a:lnTo>
                  <a:lnTo>
                    <a:pt x="207" y="96"/>
                  </a:lnTo>
                  <a:lnTo>
                    <a:pt x="192" y="86"/>
                  </a:lnTo>
                  <a:lnTo>
                    <a:pt x="187" y="80"/>
                  </a:lnTo>
                  <a:lnTo>
                    <a:pt x="181" y="76"/>
                  </a:lnTo>
                  <a:lnTo>
                    <a:pt x="168" y="66"/>
                  </a:lnTo>
                  <a:lnTo>
                    <a:pt x="156" y="58"/>
                  </a:lnTo>
                  <a:lnTo>
                    <a:pt x="143" y="51"/>
                  </a:lnTo>
                  <a:lnTo>
                    <a:pt x="130" y="47"/>
                  </a:lnTo>
                  <a:lnTo>
                    <a:pt x="118" y="46"/>
                  </a:lnTo>
                  <a:lnTo>
                    <a:pt x="107" y="44"/>
                  </a:lnTo>
                  <a:lnTo>
                    <a:pt x="95" y="46"/>
                  </a:lnTo>
                  <a:lnTo>
                    <a:pt x="85" y="47"/>
                  </a:lnTo>
                  <a:lnTo>
                    <a:pt x="74" y="51"/>
                  </a:lnTo>
                  <a:lnTo>
                    <a:pt x="66" y="58"/>
                  </a:lnTo>
                  <a:lnTo>
                    <a:pt x="57" y="66"/>
                  </a:lnTo>
                  <a:lnTo>
                    <a:pt x="52" y="73"/>
                  </a:lnTo>
                  <a:lnTo>
                    <a:pt x="47" y="84"/>
                  </a:lnTo>
                  <a:lnTo>
                    <a:pt x="43" y="96"/>
                  </a:lnTo>
                  <a:lnTo>
                    <a:pt x="40" y="109"/>
                  </a:lnTo>
                  <a:lnTo>
                    <a:pt x="40" y="124"/>
                  </a:lnTo>
                  <a:lnTo>
                    <a:pt x="42" y="147"/>
                  </a:lnTo>
                  <a:lnTo>
                    <a:pt x="47" y="162"/>
                  </a:lnTo>
                  <a:lnTo>
                    <a:pt x="55" y="173"/>
                  </a:lnTo>
                  <a:lnTo>
                    <a:pt x="64" y="184"/>
                  </a:lnTo>
                  <a:lnTo>
                    <a:pt x="78" y="191"/>
                  </a:lnTo>
                  <a:lnTo>
                    <a:pt x="88" y="197"/>
                  </a:lnTo>
                  <a:lnTo>
                    <a:pt x="99" y="200"/>
                  </a:lnTo>
                  <a:lnTo>
                    <a:pt x="109" y="200"/>
                  </a:lnTo>
                  <a:lnTo>
                    <a:pt x="121" y="200"/>
                  </a:lnTo>
                  <a:lnTo>
                    <a:pt x="131" y="197"/>
                  </a:lnTo>
                  <a:lnTo>
                    <a:pt x="142" y="191"/>
                  </a:lnTo>
                  <a:lnTo>
                    <a:pt x="152" y="184"/>
                  </a:lnTo>
                  <a:lnTo>
                    <a:pt x="161" y="175"/>
                  </a:lnTo>
                  <a:lnTo>
                    <a:pt x="166" y="158"/>
                  </a:lnTo>
                  <a:lnTo>
                    <a:pt x="168" y="142"/>
                  </a:lnTo>
                  <a:lnTo>
                    <a:pt x="164" y="129"/>
                  </a:lnTo>
                  <a:lnTo>
                    <a:pt x="161" y="118"/>
                  </a:lnTo>
                  <a:lnTo>
                    <a:pt x="157" y="109"/>
                  </a:lnTo>
                  <a:lnTo>
                    <a:pt x="159" y="106"/>
                  </a:lnTo>
                  <a:lnTo>
                    <a:pt x="161" y="102"/>
                  </a:lnTo>
                  <a:lnTo>
                    <a:pt x="164" y="100"/>
                  </a:lnTo>
                  <a:lnTo>
                    <a:pt x="168" y="98"/>
                  </a:lnTo>
                  <a:lnTo>
                    <a:pt x="171" y="98"/>
                  </a:lnTo>
                  <a:lnTo>
                    <a:pt x="180" y="100"/>
                  </a:lnTo>
                  <a:lnTo>
                    <a:pt x="185" y="104"/>
                  </a:lnTo>
                  <a:lnTo>
                    <a:pt x="190" y="107"/>
                  </a:lnTo>
                  <a:lnTo>
                    <a:pt x="195" y="113"/>
                  </a:lnTo>
                  <a:lnTo>
                    <a:pt x="204" y="127"/>
                  </a:lnTo>
                  <a:lnTo>
                    <a:pt x="211" y="144"/>
                  </a:lnTo>
                  <a:lnTo>
                    <a:pt x="216" y="160"/>
                  </a:lnTo>
                  <a:lnTo>
                    <a:pt x="223" y="178"/>
                  </a:lnTo>
                  <a:lnTo>
                    <a:pt x="231" y="178"/>
                  </a:lnTo>
                  <a:lnTo>
                    <a:pt x="240" y="180"/>
                  </a:lnTo>
                  <a:lnTo>
                    <a:pt x="252" y="182"/>
                  </a:lnTo>
                  <a:lnTo>
                    <a:pt x="273" y="189"/>
                  </a:lnTo>
                  <a:lnTo>
                    <a:pt x="287" y="204"/>
                  </a:lnTo>
                  <a:lnTo>
                    <a:pt x="300" y="220"/>
                  </a:lnTo>
                  <a:lnTo>
                    <a:pt x="306" y="229"/>
                  </a:lnTo>
                  <a:lnTo>
                    <a:pt x="309" y="244"/>
                  </a:lnTo>
                  <a:lnTo>
                    <a:pt x="311" y="249"/>
                  </a:lnTo>
                  <a:lnTo>
                    <a:pt x="313" y="255"/>
                  </a:lnTo>
                  <a:lnTo>
                    <a:pt x="311" y="257"/>
                  </a:lnTo>
                  <a:lnTo>
                    <a:pt x="311" y="258"/>
                  </a:lnTo>
                  <a:lnTo>
                    <a:pt x="309" y="258"/>
                  </a:lnTo>
                  <a:lnTo>
                    <a:pt x="306" y="258"/>
                  </a:lnTo>
                  <a:lnTo>
                    <a:pt x="299" y="255"/>
                  </a:lnTo>
                  <a:lnTo>
                    <a:pt x="294" y="249"/>
                  </a:lnTo>
                  <a:lnTo>
                    <a:pt x="285" y="248"/>
                  </a:lnTo>
                  <a:lnTo>
                    <a:pt x="278" y="248"/>
                  </a:lnTo>
                  <a:lnTo>
                    <a:pt x="266" y="242"/>
                  </a:lnTo>
                  <a:lnTo>
                    <a:pt x="256" y="240"/>
                  </a:lnTo>
                  <a:lnTo>
                    <a:pt x="245" y="240"/>
                  </a:lnTo>
                  <a:lnTo>
                    <a:pt x="235" y="238"/>
                  </a:lnTo>
                  <a:lnTo>
                    <a:pt x="218" y="242"/>
                  </a:lnTo>
                  <a:lnTo>
                    <a:pt x="199" y="244"/>
                  </a:lnTo>
                  <a:lnTo>
                    <a:pt x="181" y="248"/>
                  </a:lnTo>
                  <a:lnTo>
                    <a:pt x="162" y="255"/>
                  </a:lnTo>
                  <a:lnTo>
                    <a:pt x="154" y="258"/>
                  </a:lnTo>
                  <a:lnTo>
                    <a:pt x="145" y="262"/>
                  </a:lnTo>
                  <a:lnTo>
                    <a:pt x="135" y="264"/>
                  </a:lnTo>
                  <a:lnTo>
                    <a:pt x="125" y="264"/>
                  </a:lnTo>
                  <a:lnTo>
                    <a:pt x="106" y="264"/>
                  </a:lnTo>
                  <a:lnTo>
                    <a:pt x="85" y="260"/>
                  </a:lnTo>
                  <a:lnTo>
                    <a:pt x="49" y="249"/>
                  </a:lnTo>
                  <a:lnTo>
                    <a:pt x="24" y="242"/>
                  </a:lnTo>
                  <a:lnTo>
                    <a:pt x="11" y="24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5" name="Freeform 47"/>
            <p:cNvSpPr>
              <a:spLocks/>
            </p:cNvSpPr>
            <p:nvPr/>
          </p:nvSpPr>
          <p:spPr bwMode="auto">
            <a:xfrm rot="-5400000">
              <a:off x="419" y="3769"/>
              <a:ext cx="182" cy="132"/>
            </a:xfrm>
            <a:custGeom>
              <a:avLst/>
              <a:gdLst>
                <a:gd name="T0" fmla="*/ 1 w 316"/>
                <a:gd name="T1" fmla="*/ 1 h 264"/>
                <a:gd name="T2" fmla="*/ 1 w 316"/>
                <a:gd name="T3" fmla="*/ 1 h 264"/>
                <a:gd name="T4" fmla="*/ 1 w 316"/>
                <a:gd name="T5" fmla="*/ 1 h 264"/>
                <a:gd name="T6" fmla="*/ 1 w 316"/>
                <a:gd name="T7" fmla="*/ 1 h 264"/>
                <a:gd name="T8" fmla="*/ 1 w 316"/>
                <a:gd name="T9" fmla="*/ 1 h 264"/>
                <a:gd name="T10" fmla="*/ 1 w 316"/>
                <a:gd name="T11" fmla="*/ 1 h 264"/>
                <a:gd name="T12" fmla="*/ 1 w 316"/>
                <a:gd name="T13" fmla="*/ 1 h 264"/>
                <a:gd name="T14" fmla="*/ 1 w 316"/>
                <a:gd name="T15" fmla="*/ 1 h 264"/>
                <a:gd name="T16" fmla="*/ 1 w 316"/>
                <a:gd name="T17" fmla="*/ 1 h 264"/>
                <a:gd name="T18" fmla="*/ 1 w 316"/>
                <a:gd name="T19" fmla="*/ 1 h 264"/>
                <a:gd name="T20" fmla="*/ 1 w 316"/>
                <a:gd name="T21" fmla="*/ 1 h 264"/>
                <a:gd name="T22" fmla="*/ 1 w 316"/>
                <a:gd name="T23" fmla="*/ 1 h 264"/>
                <a:gd name="T24" fmla="*/ 1 w 316"/>
                <a:gd name="T25" fmla="*/ 1 h 264"/>
                <a:gd name="T26" fmla="*/ 1 w 316"/>
                <a:gd name="T27" fmla="*/ 1 h 264"/>
                <a:gd name="T28" fmla="*/ 1 w 316"/>
                <a:gd name="T29" fmla="*/ 1 h 264"/>
                <a:gd name="T30" fmla="*/ 1 w 316"/>
                <a:gd name="T31" fmla="*/ 1 h 264"/>
                <a:gd name="T32" fmla="*/ 1 w 316"/>
                <a:gd name="T33" fmla="*/ 1 h 264"/>
                <a:gd name="T34" fmla="*/ 1 w 316"/>
                <a:gd name="T35" fmla="*/ 1 h 264"/>
                <a:gd name="T36" fmla="*/ 1 w 316"/>
                <a:gd name="T37" fmla="*/ 1 h 264"/>
                <a:gd name="T38" fmla="*/ 1 w 316"/>
                <a:gd name="T39" fmla="*/ 1 h 264"/>
                <a:gd name="T40" fmla="*/ 1 w 316"/>
                <a:gd name="T41" fmla="*/ 1 h 264"/>
                <a:gd name="T42" fmla="*/ 1 w 316"/>
                <a:gd name="T43" fmla="*/ 1 h 264"/>
                <a:gd name="T44" fmla="*/ 1 w 316"/>
                <a:gd name="T45" fmla="*/ 1 h 264"/>
                <a:gd name="T46" fmla="*/ 1 w 316"/>
                <a:gd name="T47" fmla="*/ 1 h 264"/>
                <a:gd name="T48" fmla="*/ 1 w 316"/>
                <a:gd name="T49" fmla="*/ 1 h 264"/>
                <a:gd name="T50" fmla="*/ 1 w 316"/>
                <a:gd name="T51" fmla="*/ 1 h 264"/>
                <a:gd name="T52" fmla="*/ 1 w 316"/>
                <a:gd name="T53" fmla="*/ 1 h 264"/>
                <a:gd name="T54" fmla="*/ 1 w 316"/>
                <a:gd name="T55" fmla="*/ 1 h 264"/>
                <a:gd name="T56" fmla="*/ 1 w 316"/>
                <a:gd name="T57" fmla="*/ 1 h 264"/>
                <a:gd name="T58" fmla="*/ 1 w 316"/>
                <a:gd name="T59" fmla="*/ 1 h 264"/>
                <a:gd name="T60" fmla="*/ 1 w 316"/>
                <a:gd name="T61" fmla="*/ 1 h 264"/>
                <a:gd name="T62" fmla="*/ 1 w 316"/>
                <a:gd name="T63" fmla="*/ 1 h 264"/>
                <a:gd name="T64" fmla="*/ 1 w 316"/>
                <a:gd name="T65" fmla="*/ 1 h 264"/>
                <a:gd name="T66" fmla="*/ 1 w 316"/>
                <a:gd name="T67" fmla="*/ 1 h 264"/>
                <a:gd name="T68" fmla="*/ 1 w 316"/>
                <a:gd name="T69" fmla="*/ 1 h 264"/>
                <a:gd name="T70" fmla="*/ 1 w 316"/>
                <a:gd name="T71" fmla="*/ 1 h 264"/>
                <a:gd name="T72" fmla="*/ 1 w 316"/>
                <a:gd name="T73" fmla="*/ 1 h 264"/>
                <a:gd name="T74" fmla="*/ 1 w 316"/>
                <a:gd name="T75" fmla="*/ 1 h 264"/>
                <a:gd name="T76" fmla="*/ 1 w 316"/>
                <a:gd name="T77" fmla="*/ 1 h 264"/>
                <a:gd name="T78" fmla="*/ 1 w 316"/>
                <a:gd name="T79" fmla="*/ 1 h 264"/>
                <a:gd name="T80" fmla="*/ 1 w 316"/>
                <a:gd name="T81" fmla="*/ 1 h 264"/>
                <a:gd name="T82" fmla="*/ 1 w 316"/>
                <a:gd name="T83" fmla="*/ 0 h 264"/>
                <a:gd name="T84" fmla="*/ 1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"/>
                  </a:moveTo>
                  <a:lnTo>
                    <a:pt x="0" y="213"/>
                  </a:lnTo>
                  <a:lnTo>
                    <a:pt x="35" y="264"/>
                  </a:lnTo>
                  <a:lnTo>
                    <a:pt x="164" y="264"/>
                  </a:lnTo>
                  <a:lnTo>
                    <a:pt x="166" y="260"/>
                  </a:lnTo>
                  <a:lnTo>
                    <a:pt x="168" y="257"/>
                  </a:lnTo>
                  <a:lnTo>
                    <a:pt x="173" y="253"/>
                  </a:lnTo>
                  <a:lnTo>
                    <a:pt x="178" y="249"/>
                  </a:lnTo>
                  <a:lnTo>
                    <a:pt x="200" y="231"/>
                  </a:lnTo>
                  <a:lnTo>
                    <a:pt x="219" y="219"/>
                  </a:lnTo>
                  <a:lnTo>
                    <a:pt x="235" y="209"/>
                  </a:lnTo>
                  <a:lnTo>
                    <a:pt x="247" y="204"/>
                  </a:lnTo>
                  <a:lnTo>
                    <a:pt x="257" y="202"/>
                  </a:lnTo>
                  <a:lnTo>
                    <a:pt x="266" y="202"/>
                  </a:lnTo>
                  <a:lnTo>
                    <a:pt x="271" y="204"/>
                  </a:lnTo>
                  <a:lnTo>
                    <a:pt x="275" y="208"/>
                  </a:lnTo>
                  <a:lnTo>
                    <a:pt x="276" y="213"/>
                  </a:lnTo>
                  <a:lnTo>
                    <a:pt x="276" y="220"/>
                  </a:lnTo>
                  <a:lnTo>
                    <a:pt x="275" y="228"/>
                  </a:lnTo>
                  <a:lnTo>
                    <a:pt x="273" y="233"/>
                  </a:lnTo>
                  <a:lnTo>
                    <a:pt x="269" y="240"/>
                  </a:lnTo>
                  <a:lnTo>
                    <a:pt x="266" y="246"/>
                  </a:lnTo>
                  <a:lnTo>
                    <a:pt x="261" y="249"/>
                  </a:lnTo>
                  <a:lnTo>
                    <a:pt x="256" y="253"/>
                  </a:lnTo>
                  <a:lnTo>
                    <a:pt x="254" y="257"/>
                  </a:lnTo>
                  <a:lnTo>
                    <a:pt x="254" y="264"/>
                  </a:lnTo>
                  <a:lnTo>
                    <a:pt x="299" y="264"/>
                  </a:lnTo>
                  <a:lnTo>
                    <a:pt x="306" y="253"/>
                  </a:lnTo>
                  <a:lnTo>
                    <a:pt x="311" y="242"/>
                  </a:lnTo>
                  <a:lnTo>
                    <a:pt x="314" y="228"/>
                  </a:lnTo>
                  <a:lnTo>
                    <a:pt x="316" y="213"/>
                  </a:lnTo>
                  <a:lnTo>
                    <a:pt x="314" y="195"/>
                  </a:lnTo>
                  <a:lnTo>
                    <a:pt x="311" y="184"/>
                  </a:lnTo>
                  <a:lnTo>
                    <a:pt x="306" y="173"/>
                  </a:lnTo>
                  <a:lnTo>
                    <a:pt x="299" y="160"/>
                  </a:lnTo>
                  <a:lnTo>
                    <a:pt x="288" y="151"/>
                  </a:lnTo>
                  <a:lnTo>
                    <a:pt x="280" y="144"/>
                  </a:lnTo>
                  <a:lnTo>
                    <a:pt x="273" y="140"/>
                  </a:lnTo>
                  <a:lnTo>
                    <a:pt x="264" y="140"/>
                  </a:lnTo>
                  <a:lnTo>
                    <a:pt x="250" y="142"/>
                  </a:lnTo>
                  <a:lnTo>
                    <a:pt x="237" y="148"/>
                  </a:lnTo>
                  <a:lnTo>
                    <a:pt x="221" y="157"/>
                  </a:lnTo>
                  <a:lnTo>
                    <a:pt x="207" y="168"/>
                  </a:lnTo>
                  <a:lnTo>
                    <a:pt x="192" y="178"/>
                  </a:lnTo>
                  <a:lnTo>
                    <a:pt x="187" y="184"/>
                  </a:lnTo>
                  <a:lnTo>
                    <a:pt x="181" y="188"/>
                  </a:lnTo>
                  <a:lnTo>
                    <a:pt x="168" y="197"/>
                  </a:lnTo>
                  <a:lnTo>
                    <a:pt x="156" y="206"/>
                  </a:lnTo>
                  <a:lnTo>
                    <a:pt x="143" y="211"/>
                  </a:lnTo>
                  <a:lnTo>
                    <a:pt x="130" y="217"/>
                  </a:lnTo>
                  <a:lnTo>
                    <a:pt x="118" y="219"/>
                  </a:lnTo>
                  <a:lnTo>
                    <a:pt x="107" y="220"/>
                  </a:lnTo>
                  <a:lnTo>
                    <a:pt x="95" y="219"/>
                  </a:lnTo>
                  <a:lnTo>
                    <a:pt x="85" y="217"/>
                  </a:lnTo>
                  <a:lnTo>
                    <a:pt x="74" y="213"/>
                  </a:lnTo>
                  <a:lnTo>
                    <a:pt x="66" y="206"/>
                  </a:lnTo>
                  <a:lnTo>
                    <a:pt x="57" y="198"/>
                  </a:lnTo>
                  <a:lnTo>
                    <a:pt x="52" y="191"/>
                  </a:lnTo>
                  <a:lnTo>
                    <a:pt x="47" y="180"/>
                  </a:lnTo>
                  <a:lnTo>
                    <a:pt x="43" y="168"/>
                  </a:lnTo>
                  <a:lnTo>
                    <a:pt x="40" y="155"/>
                  </a:lnTo>
                  <a:lnTo>
                    <a:pt x="40" y="140"/>
                  </a:lnTo>
                  <a:lnTo>
                    <a:pt x="42" y="117"/>
                  </a:lnTo>
                  <a:lnTo>
                    <a:pt x="47" y="102"/>
                  </a:lnTo>
                  <a:lnTo>
                    <a:pt x="55" y="91"/>
                  </a:lnTo>
                  <a:lnTo>
                    <a:pt x="64" y="82"/>
                  </a:lnTo>
                  <a:lnTo>
                    <a:pt x="78" y="73"/>
                  </a:lnTo>
                  <a:lnTo>
                    <a:pt x="88" y="67"/>
                  </a:lnTo>
                  <a:lnTo>
                    <a:pt x="99" y="66"/>
                  </a:lnTo>
                  <a:lnTo>
                    <a:pt x="109" y="64"/>
                  </a:lnTo>
                  <a:lnTo>
                    <a:pt x="121" y="64"/>
                  </a:lnTo>
                  <a:lnTo>
                    <a:pt x="131" y="67"/>
                  </a:lnTo>
                  <a:lnTo>
                    <a:pt x="142" y="73"/>
                  </a:lnTo>
                  <a:lnTo>
                    <a:pt x="152" y="78"/>
                  </a:lnTo>
                  <a:lnTo>
                    <a:pt x="161" y="89"/>
                  </a:lnTo>
                  <a:lnTo>
                    <a:pt x="166" y="106"/>
                  </a:lnTo>
                  <a:lnTo>
                    <a:pt x="168" y="120"/>
                  </a:lnTo>
                  <a:lnTo>
                    <a:pt x="164" y="135"/>
                  </a:lnTo>
                  <a:lnTo>
                    <a:pt x="161" y="146"/>
                  </a:lnTo>
                  <a:lnTo>
                    <a:pt x="157" y="157"/>
                  </a:lnTo>
                  <a:lnTo>
                    <a:pt x="159" y="158"/>
                  </a:lnTo>
                  <a:lnTo>
                    <a:pt x="161" y="162"/>
                  </a:lnTo>
                  <a:lnTo>
                    <a:pt x="164" y="164"/>
                  </a:lnTo>
                  <a:lnTo>
                    <a:pt x="168" y="164"/>
                  </a:lnTo>
                  <a:lnTo>
                    <a:pt x="171" y="164"/>
                  </a:lnTo>
                  <a:lnTo>
                    <a:pt x="180" y="162"/>
                  </a:lnTo>
                  <a:lnTo>
                    <a:pt x="185" y="160"/>
                  </a:lnTo>
                  <a:lnTo>
                    <a:pt x="190" y="157"/>
                  </a:lnTo>
                  <a:lnTo>
                    <a:pt x="195" y="153"/>
                  </a:lnTo>
                  <a:lnTo>
                    <a:pt x="204" y="137"/>
                  </a:lnTo>
                  <a:lnTo>
                    <a:pt x="211" y="120"/>
                  </a:lnTo>
                  <a:lnTo>
                    <a:pt x="216" y="104"/>
                  </a:lnTo>
                  <a:lnTo>
                    <a:pt x="223" y="87"/>
                  </a:lnTo>
                  <a:lnTo>
                    <a:pt x="231" y="86"/>
                  </a:lnTo>
                  <a:lnTo>
                    <a:pt x="240" y="84"/>
                  </a:lnTo>
                  <a:lnTo>
                    <a:pt x="252" y="80"/>
                  </a:lnTo>
                  <a:lnTo>
                    <a:pt x="273" y="73"/>
                  </a:lnTo>
                  <a:lnTo>
                    <a:pt x="280" y="69"/>
                  </a:lnTo>
                  <a:lnTo>
                    <a:pt x="287" y="60"/>
                  </a:lnTo>
                  <a:lnTo>
                    <a:pt x="294" y="51"/>
                  </a:lnTo>
                  <a:lnTo>
                    <a:pt x="300" y="44"/>
                  </a:lnTo>
                  <a:lnTo>
                    <a:pt x="306" y="35"/>
                  </a:lnTo>
                  <a:lnTo>
                    <a:pt x="309" y="20"/>
                  </a:lnTo>
                  <a:lnTo>
                    <a:pt x="311" y="15"/>
                  </a:lnTo>
                  <a:lnTo>
                    <a:pt x="313" y="9"/>
                  </a:lnTo>
                  <a:lnTo>
                    <a:pt x="311" y="7"/>
                  </a:lnTo>
                  <a:lnTo>
                    <a:pt x="311" y="6"/>
                  </a:lnTo>
                  <a:lnTo>
                    <a:pt x="309" y="6"/>
                  </a:lnTo>
                  <a:lnTo>
                    <a:pt x="306" y="6"/>
                  </a:lnTo>
                  <a:lnTo>
                    <a:pt x="299" y="9"/>
                  </a:lnTo>
                  <a:lnTo>
                    <a:pt x="294" y="13"/>
                  </a:lnTo>
                  <a:lnTo>
                    <a:pt x="285" y="16"/>
                  </a:lnTo>
                  <a:lnTo>
                    <a:pt x="278" y="16"/>
                  </a:lnTo>
                  <a:lnTo>
                    <a:pt x="266" y="22"/>
                  </a:lnTo>
                  <a:lnTo>
                    <a:pt x="256" y="24"/>
                  </a:lnTo>
                  <a:lnTo>
                    <a:pt x="245" y="24"/>
                  </a:lnTo>
                  <a:lnTo>
                    <a:pt x="235" y="24"/>
                  </a:lnTo>
                  <a:lnTo>
                    <a:pt x="218" y="22"/>
                  </a:lnTo>
                  <a:lnTo>
                    <a:pt x="199" y="20"/>
                  </a:lnTo>
                  <a:lnTo>
                    <a:pt x="181" y="16"/>
                  </a:lnTo>
                  <a:lnTo>
                    <a:pt x="162" y="9"/>
                  </a:lnTo>
                  <a:lnTo>
                    <a:pt x="154" y="4"/>
                  </a:lnTo>
                  <a:lnTo>
                    <a:pt x="145" y="2"/>
                  </a:lnTo>
                  <a:lnTo>
                    <a:pt x="135" y="0"/>
                  </a:lnTo>
                  <a:lnTo>
                    <a:pt x="125" y="0"/>
                  </a:lnTo>
                  <a:lnTo>
                    <a:pt x="106" y="0"/>
                  </a:lnTo>
                  <a:lnTo>
                    <a:pt x="85" y="4"/>
                  </a:lnTo>
                  <a:lnTo>
                    <a:pt x="49" y="15"/>
                  </a:lnTo>
                  <a:lnTo>
                    <a:pt x="24" y="22"/>
                  </a:lnTo>
                  <a:lnTo>
                    <a:pt x="11" y="1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6" name="Freeform 48"/>
            <p:cNvSpPr>
              <a:spLocks/>
            </p:cNvSpPr>
            <p:nvPr/>
          </p:nvSpPr>
          <p:spPr bwMode="auto">
            <a:xfrm rot="-5400000">
              <a:off x="340" y="4370"/>
              <a:ext cx="339" cy="132"/>
            </a:xfrm>
            <a:custGeom>
              <a:avLst/>
              <a:gdLst>
                <a:gd name="T0" fmla="*/ 0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1 w 588"/>
                <a:gd name="T109" fmla="*/ 1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160" y="264"/>
                  </a:moveTo>
                  <a:lnTo>
                    <a:pt x="39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8" y="7"/>
                  </a:lnTo>
                  <a:lnTo>
                    <a:pt x="15" y="15"/>
                  </a:lnTo>
                  <a:lnTo>
                    <a:pt x="19" y="18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43" y="16"/>
                  </a:lnTo>
                  <a:lnTo>
                    <a:pt x="62" y="9"/>
                  </a:lnTo>
                  <a:lnTo>
                    <a:pt x="81" y="6"/>
                  </a:lnTo>
                  <a:lnTo>
                    <a:pt x="107" y="2"/>
                  </a:lnTo>
                  <a:lnTo>
                    <a:pt x="132" y="0"/>
                  </a:lnTo>
                  <a:lnTo>
                    <a:pt x="150" y="2"/>
                  </a:lnTo>
                  <a:lnTo>
                    <a:pt x="174" y="9"/>
                  </a:lnTo>
                  <a:lnTo>
                    <a:pt x="193" y="16"/>
                  </a:lnTo>
                  <a:lnTo>
                    <a:pt x="200" y="20"/>
                  </a:lnTo>
                  <a:lnTo>
                    <a:pt x="210" y="20"/>
                  </a:lnTo>
                  <a:lnTo>
                    <a:pt x="222" y="22"/>
                  </a:lnTo>
                  <a:lnTo>
                    <a:pt x="236" y="20"/>
                  </a:lnTo>
                  <a:lnTo>
                    <a:pt x="257" y="18"/>
                  </a:lnTo>
                  <a:lnTo>
                    <a:pt x="281" y="15"/>
                  </a:lnTo>
                  <a:lnTo>
                    <a:pt x="295" y="7"/>
                  </a:lnTo>
                  <a:lnTo>
                    <a:pt x="307" y="4"/>
                  </a:lnTo>
                  <a:lnTo>
                    <a:pt x="310" y="7"/>
                  </a:lnTo>
                  <a:lnTo>
                    <a:pt x="314" y="11"/>
                  </a:lnTo>
                  <a:lnTo>
                    <a:pt x="315" y="13"/>
                  </a:lnTo>
                  <a:lnTo>
                    <a:pt x="315" y="16"/>
                  </a:lnTo>
                  <a:lnTo>
                    <a:pt x="308" y="33"/>
                  </a:lnTo>
                  <a:lnTo>
                    <a:pt x="303" y="42"/>
                  </a:lnTo>
                  <a:lnTo>
                    <a:pt x="298" y="49"/>
                  </a:lnTo>
                  <a:lnTo>
                    <a:pt x="291" y="60"/>
                  </a:lnTo>
                  <a:lnTo>
                    <a:pt x="286" y="67"/>
                  </a:lnTo>
                  <a:lnTo>
                    <a:pt x="279" y="73"/>
                  </a:lnTo>
                  <a:lnTo>
                    <a:pt x="272" y="77"/>
                  </a:lnTo>
                  <a:lnTo>
                    <a:pt x="264" y="80"/>
                  </a:lnTo>
                  <a:lnTo>
                    <a:pt x="255" y="84"/>
                  </a:lnTo>
                  <a:lnTo>
                    <a:pt x="246" y="86"/>
                  </a:lnTo>
                  <a:lnTo>
                    <a:pt x="236" y="87"/>
                  </a:lnTo>
                  <a:lnTo>
                    <a:pt x="226" y="87"/>
                  </a:lnTo>
                  <a:lnTo>
                    <a:pt x="222" y="91"/>
                  </a:lnTo>
                  <a:lnTo>
                    <a:pt x="220" y="91"/>
                  </a:lnTo>
                  <a:lnTo>
                    <a:pt x="219" y="102"/>
                  </a:lnTo>
                  <a:lnTo>
                    <a:pt x="215" y="120"/>
                  </a:lnTo>
                  <a:lnTo>
                    <a:pt x="210" y="129"/>
                  </a:lnTo>
                  <a:lnTo>
                    <a:pt x="205" y="140"/>
                  </a:lnTo>
                  <a:lnTo>
                    <a:pt x="196" y="149"/>
                  </a:lnTo>
                  <a:lnTo>
                    <a:pt x="186" y="157"/>
                  </a:lnTo>
                  <a:lnTo>
                    <a:pt x="177" y="162"/>
                  </a:lnTo>
                  <a:lnTo>
                    <a:pt x="172" y="166"/>
                  </a:lnTo>
                  <a:lnTo>
                    <a:pt x="167" y="166"/>
                  </a:lnTo>
                  <a:lnTo>
                    <a:pt x="162" y="168"/>
                  </a:lnTo>
                  <a:lnTo>
                    <a:pt x="158" y="166"/>
                  </a:lnTo>
                  <a:lnTo>
                    <a:pt x="157" y="164"/>
                  </a:lnTo>
                  <a:lnTo>
                    <a:pt x="155" y="160"/>
                  </a:lnTo>
                  <a:lnTo>
                    <a:pt x="155" y="153"/>
                  </a:lnTo>
                  <a:lnTo>
                    <a:pt x="155" y="151"/>
                  </a:lnTo>
                  <a:lnTo>
                    <a:pt x="157" y="144"/>
                  </a:lnTo>
                  <a:lnTo>
                    <a:pt x="164" y="133"/>
                  </a:lnTo>
                  <a:lnTo>
                    <a:pt x="167" y="124"/>
                  </a:lnTo>
                  <a:lnTo>
                    <a:pt x="167" y="115"/>
                  </a:lnTo>
                  <a:lnTo>
                    <a:pt x="167" y="107"/>
                  </a:lnTo>
                  <a:lnTo>
                    <a:pt x="167" y="100"/>
                  </a:lnTo>
                  <a:lnTo>
                    <a:pt x="165" y="93"/>
                  </a:lnTo>
                  <a:lnTo>
                    <a:pt x="162" y="87"/>
                  </a:lnTo>
                  <a:lnTo>
                    <a:pt x="158" y="84"/>
                  </a:lnTo>
                  <a:lnTo>
                    <a:pt x="155" y="78"/>
                  </a:lnTo>
                  <a:lnTo>
                    <a:pt x="150" y="75"/>
                  </a:lnTo>
                  <a:lnTo>
                    <a:pt x="139" y="71"/>
                  </a:lnTo>
                  <a:lnTo>
                    <a:pt x="127" y="67"/>
                  </a:lnTo>
                  <a:lnTo>
                    <a:pt x="117" y="66"/>
                  </a:lnTo>
                  <a:lnTo>
                    <a:pt x="107" y="66"/>
                  </a:lnTo>
                  <a:lnTo>
                    <a:pt x="93" y="67"/>
                  </a:lnTo>
                  <a:lnTo>
                    <a:pt x="84" y="67"/>
                  </a:lnTo>
                  <a:lnTo>
                    <a:pt x="77" y="69"/>
                  </a:lnTo>
                  <a:lnTo>
                    <a:pt x="67" y="75"/>
                  </a:lnTo>
                  <a:lnTo>
                    <a:pt x="60" y="82"/>
                  </a:lnTo>
                  <a:lnTo>
                    <a:pt x="51" y="93"/>
                  </a:lnTo>
                  <a:lnTo>
                    <a:pt x="44" y="106"/>
                  </a:lnTo>
                  <a:lnTo>
                    <a:pt x="41" y="117"/>
                  </a:lnTo>
                  <a:lnTo>
                    <a:pt x="38" y="129"/>
                  </a:lnTo>
                  <a:lnTo>
                    <a:pt x="38" y="142"/>
                  </a:lnTo>
                  <a:lnTo>
                    <a:pt x="38" y="151"/>
                  </a:lnTo>
                  <a:lnTo>
                    <a:pt x="39" y="162"/>
                  </a:lnTo>
                  <a:lnTo>
                    <a:pt x="44" y="178"/>
                  </a:lnTo>
                  <a:lnTo>
                    <a:pt x="51" y="191"/>
                  </a:lnTo>
                  <a:lnTo>
                    <a:pt x="60" y="202"/>
                  </a:lnTo>
                  <a:lnTo>
                    <a:pt x="69" y="209"/>
                  </a:lnTo>
                  <a:lnTo>
                    <a:pt x="74" y="213"/>
                  </a:lnTo>
                  <a:lnTo>
                    <a:pt x="79" y="217"/>
                  </a:lnTo>
                  <a:lnTo>
                    <a:pt x="84" y="219"/>
                  </a:lnTo>
                  <a:lnTo>
                    <a:pt x="91" y="220"/>
                  </a:lnTo>
                  <a:lnTo>
                    <a:pt x="108" y="222"/>
                  </a:lnTo>
                  <a:lnTo>
                    <a:pt x="124" y="220"/>
                  </a:lnTo>
                  <a:lnTo>
                    <a:pt x="141" y="215"/>
                  </a:lnTo>
                  <a:lnTo>
                    <a:pt x="148" y="211"/>
                  </a:lnTo>
                  <a:lnTo>
                    <a:pt x="153" y="208"/>
                  </a:lnTo>
                  <a:lnTo>
                    <a:pt x="164" y="200"/>
                  </a:lnTo>
                  <a:lnTo>
                    <a:pt x="200" y="177"/>
                  </a:lnTo>
                  <a:lnTo>
                    <a:pt x="239" y="148"/>
                  </a:lnTo>
                  <a:lnTo>
                    <a:pt x="281" y="117"/>
                  </a:lnTo>
                  <a:lnTo>
                    <a:pt x="322" y="87"/>
                  </a:lnTo>
                  <a:lnTo>
                    <a:pt x="364" y="58"/>
                  </a:lnTo>
                  <a:lnTo>
                    <a:pt x="402" y="35"/>
                  </a:lnTo>
                  <a:lnTo>
                    <a:pt x="421" y="26"/>
                  </a:lnTo>
                  <a:lnTo>
                    <a:pt x="438" y="16"/>
                  </a:lnTo>
                  <a:lnTo>
                    <a:pt x="455" y="11"/>
                  </a:lnTo>
                  <a:lnTo>
                    <a:pt x="469" y="6"/>
                  </a:lnTo>
                  <a:lnTo>
                    <a:pt x="488" y="6"/>
                  </a:lnTo>
                  <a:lnTo>
                    <a:pt x="507" y="9"/>
                  </a:lnTo>
                  <a:lnTo>
                    <a:pt x="519" y="11"/>
                  </a:lnTo>
                  <a:lnTo>
                    <a:pt x="529" y="16"/>
                  </a:lnTo>
                  <a:lnTo>
                    <a:pt x="540" y="24"/>
                  </a:lnTo>
                  <a:lnTo>
                    <a:pt x="548" y="33"/>
                  </a:lnTo>
                  <a:lnTo>
                    <a:pt x="557" y="42"/>
                  </a:lnTo>
                  <a:lnTo>
                    <a:pt x="566" y="53"/>
                  </a:lnTo>
                  <a:lnTo>
                    <a:pt x="572" y="64"/>
                  </a:lnTo>
                  <a:lnTo>
                    <a:pt x="579" y="77"/>
                  </a:lnTo>
                  <a:lnTo>
                    <a:pt x="581" y="84"/>
                  </a:lnTo>
                  <a:lnTo>
                    <a:pt x="588" y="89"/>
                  </a:lnTo>
                  <a:lnTo>
                    <a:pt x="588" y="189"/>
                  </a:lnTo>
                  <a:lnTo>
                    <a:pt x="531" y="264"/>
                  </a:lnTo>
                  <a:lnTo>
                    <a:pt x="198" y="264"/>
                  </a:lnTo>
                  <a:lnTo>
                    <a:pt x="200" y="259"/>
                  </a:lnTo>
                  <a:lnTo>
                    <a:pt x="203" y="255"/>
                  </a:lnTo>
                  <a:lnTo>
                    <a:pt x="207" y="251"/>
                  </a:lnTo>
                  <a:lnTo>
                    <a:pt x="210" y="249"/>
                  </a:lnTo>
                  <a:lnTo>
                    <a:pt x="215" y="246"/>
                  </a:lnTo>
                  <a:lnTo>
                    <a:pt x="219" y="244"/>
                  </a:lnTo>
                  <a:lnTo>
                    <a:pt x="231" y="239"/>
                  </a:lnTo>
                  <a:lnTo>
                    <a:pt x="243" y="237"/>
                  </a:lnTo>
                  <a:lnTo>
                    <a:pt x="255" y="239"/>
                  </a:lnTo>
                  <a:lnTo>
                    <a:pt x="265" y="242"/>
                  </a:lnTo>
                  <a:lnTo>
                    <a:pt x="269" y="240"/>
                  </a:lnTo>
                  <a:lnTo>
                    <a:pt x="271" y="239"/>
                  </a:lnTo>
                  <a:lnTo>
                    <a:pt x="274" y="228"/>
                  </a:lnTo>
                  <a:lnTo>
                    <a:pt x="281" y="217"/>
                  </a:lnTo>
                  <a:lnTo>
                    <a:pt x="284" y="211"/>
                  </a:lnTo>
                  <a:lnTo>
                    <a:pt x="288" y="206"/>
                  </a:lnTo>
                  <a:lnTo>
                    <a:pt x="293" y="202"/>
                  </a:lnTo>
                  <a:lnTo>
                    <a:pt x="300" y="198"/>
                  </a:lnTo>
                  <a:lnTo>
                    <a:pt x="303" y="193"/>
                  </a:lnTo>
                  <a:lnTo>
                    <a:pt x="310" y="191"/>
                  </a:lnTo>
                  <a:lnTo>
                    <a:pt x="315" y="189"/>
                  </a:lnTo>
                  <a:lnTo>
                    <a:pt x="322" y="189"/>
                  </a:lnTo>
                  <a:lnTo>
                    <a:pt x="324" y="191"/>
                  </a:lnTo>
                  <a:lnTo>
                    <a:pt x="327" y="193"/>
                  </a:lnTo>
                  <a:lnTo>
                    <a:pt x="327" y="208"/>
                  </a:lnTo>
                  <a:lnTo>
                    <a:pt x="322" y="219"/>
                  </a:lnTo>
                  <a:lnTo>
                    <a:pt x="319" y="229"/>
                  </a:lnTo>
                  <a:lnTo>
                    <a:pt x="319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1" y="246"/>
                  </a:lnTo>
                  <a:lnTo>
                    <a:pt x="338" y="248"/>
                  </a:lnTo>
                  <a:lnTo>
                    <a:pt x="343" y="248"/>
                  </a:lnTo>
                  <a:lnTo>
                    <a:pt x="350" y="246"/>
                  </a:lnTo>
                  <a:lnTo>
                    <a:pt x="355" y="244"/>
                  </a:lnTo>
                  <a:lnTo>
                    <a:pt x="362" y="240"/>
                  </a:lnTo>
                  <a:lnTo>
                    <a:pt x="365" y="235"/>
                  </a:lnTo>
                  <a:lnTo>
                    <a:pt x="362" y="224"/>
                  </a:lnTo>
                  <a:lnTo>
                    <a:pt x="360" y="215"/>
                  </a:lnTo>
                  <a:lnTo>
                    <a:pt x="358" y="208"/>
                  </a:lnTo>
                  <a:lnTo>
                    <a:pt x="358" y="198"/>
                  </a:lnTo>
                  <a:lnTo>
                    <a:pt x="362" y="184"/>
                  </a:lnTo>
                  <a:lnTo>
                    <a:pt x="365" y="164"/>
                  </a:lnTo>
                  <a:lnTo>
                    <a:pt x="374" y="153"/>
                  </a:lnTo>
                  <a:lnTo>
                    <a:pt x="383" y="142"/>
                  </a:lnTo>
                  <a:lnTo>
                    <a:pt x="388" y="137"/>
                  </a:lnTo>
                  <a:lnTo>
                    <a:pt x="393" y="133"/>
                  </a:lnTo>
                  <a:lnTo>
                    <a:pt x="400" y="131"/>
                  </a:lnTo>
                  <a:lnTo>
                    <a:pt x="407" y="129"/>
                  </a:lnTo>
                  <a:lnTo>
                    <a:pt x="410" y="126"/>
                  </a:lnTo>
                  <a:lnTo>
                    <a:pt x="415" y="124"/>
                  </a:lnTo>
                  <a:lnTo>
                    <a:pt x="419" y="128"/>
                  </a:lnTo>
                  <a:lnTo>
                    <a:pt x="421" y="133"/>
                  </a:lnTo>
                  <a:lnTo>
                    <a:pt x="421" y="138"/>
                  </a:lnTo>
                  <a:lnTo>
                    <a:pt x="419" y="148"/>
                  </a:lnTo>
                  <a:lnTo>
                    <a:pt x="415" y="157"/>
                  </a:lnTo>
                  <a:lnTo>
                    <a:pt x="412" y="168"/>
                  </a:lnTo>
                  <a:lnTo>
                    <a:pt x="412" y="180"/>
                  </a:lnTo>
                  <a:lnTo>
                    <a:pt x="419" y="195"/>
                  </a:lnTo>
                  <a:lnTo>
                    <a:pt x="428" y="206"/>
                  </a:lnTo>
                  <a:lnTo>
                    <a:pt x="433" y="211"/>
                  </a:lnTo>
                  <a:lnTo>
                    <a:pt x="440" y="215"/>
                  </a:lnTo>
                  <a:lnTo>
                    <a:pt x="446" y="219"/>
                  </a:lnTo>
                  <a:lnTo>
                    <a:pt x="455" y="220"/>
                  </a:lnTo>
                  <a:lnTo>
                    <a:pt x="465" y="222"/>
                  </a:lnTo>
                  <a:lnTo>
                    <a:pt x="478" y="222"/>
                  </a:lnTo>
                  <a:lnTo>
                    <a:pt x="488" y="220"/>
                  </a:lnTo>
                  <a:lnTo>
                    <a:pt x="500" y="219"/>
                  </a:lnTo>
                  <a:lnTo>
                    <a:pt x="507" y="215"/>
                  </a:lnTo>
                  <a:lnTo>
                    <a:pt x="517" y="206"/>
                  </a:lnTo>
                  <a:lnTo>
                    <a:pt x="526" y="197"/>
                  </a:lnTo>
                  <a:lnTo>
                    <a:pt x="531" y="184"/>
                  </a:lnTo>
                  <a:lnTo>
                    <a:pt x="536" y="173"/>
                  </a:lnTo>
                  <a:lnTo>
                    <a:pt x="538" y="160"/>
                  </a:lnTo>
                  <a:lnTo>
                    <a:pt x="540" y="146"/>
                  </a:lnTo>
                  <a:lnTo>
                    <a:pt x="538" y="133"/>
                  </a:lnTo>
                  <a:lnTo>
                    <a:pt x="536" y="120"/>
                  </a:lnTo>
                  <a:lnTo>
                    <a:pt x="533" y="109"/>
                  </a:lnTo>
                  <a:lnTo>
                    <a:pt x="528" y="97"/>
                  </a:lnTo>
                  <a:lnTo>
                    <a:pt x="521" y="87"/>
                  </a:lnTo>
                  <a:lnTo>
                    <a:pt x="512" y="78"/>
                  </a:lnTo>
                  <a:lnTo>
                    <a:pt x="503" y="73"/>
                  </a:lnTo>
                  <a:lnTo>
                    <a:pt x="493" y="67"/>
                  </a:lnTo>
                  <a:lnTo>
                    <a:pt x="483" y="66"/>
                  </a:lnTo>
                  <a:lnTo>
                    <a:pt x="469" y="66"/>
                  </a:lnTo>
                  <a:lnTo>
                    <a:pt x="464" y="66"/>
                  </a:lnTo>
                  <a:lnTo>
                    <a:pt x="455" y="66"/>
                  </a:lnTo>
                  <a:lnTo>
                    <a:pt x="443" y="71"/>
                  </a:lnTo>
                  <a:lnTo>
                    <a:pt x="424" y="80"/>
                  </a:lnTo>
                  <a:lnTo>
                    <a:pt x="365" y="120"/>
                  </a:lnTo>
                  <a:lnTo>
                    <a:pt x="300" y="166"/>
                  </a:lnTo>
                  <a:lnTo>
                    <a:pt x="233" y="211"/>
                  </a:lnTo>
                  <a:lnTo>
                    <a:pt x="172" y="253"/>
                  </a:lnTo>
                  <a:lnTo>
                    <a:pt x="160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7" name="Freeform 49"/>
            <p:cNvSpPr>
              <a:spLocks/>
            </p:cNvSpPr>
            <p:nvPr/>
          </p:nvSpPr>
          <p:spPr bwMode="auto">
            <a:xfrm rot="-5400000">
              <a:off x="473" y="4371"/>
              <a:ext cx="339" cy="131"/>
            </a:xfrm>
            <a:custGeom>
              <a:avLst/>
              <a:gdLst>
                <a:gd name="T0" fmla="*/ 0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1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0" y="0"/>
                  </a:moveTo>
                  <a:lnTo>
                    <a:pt x="39" y="0"/>
                  </a:lnTo>
                  <a:lnTo>
                    <a:pt x="0" y="53"/>
                  </a:lnTo>
                  <a:lnTo>
                    <a:pt x="0" y="262"/>
                  </a:lnTo>
                  <a:lnTo>
                    <a:pt x="8" y="255"/>
                  </a:lnTo>
                  <a:lnTo>
                    <a:pt x="15" y="248"/>
                  </a:lnTo>
                  <a:lnTo>
                    <a:pt x="19" y="246"/>
                  </a:lnTo>
                  <a:lnTo>
                    <a:pt x="22" y="244"/>
                  </a:lnTo>
                  <a:lnTo>
                    <a:pt x="26" y="242"/>
                  </a:lnTo>
                  <a:lnTo>
                    <a:pt x="31" y="242"/>
                  </a:lnTo>
                  <a:lnTo>
                    <a:pt x="43" y="246"/>
                  </a:lnTo>
                  <a:lnTo>
                    <a:pt x="62" y="253"/>
                  </a:lnTo>
                  <a:lnTo>
                    <a:pt x="81" y="257"/>
                  </a:lnTo>
                  <a:lnTo>
                    <a:pt x="107" y="260"/>
                  </a:lnTo>
                  <a:lnTo>
                    <a:pt x="132" y="262"/>
                  </a:lnTo>
                  <a:lnTo>
                    <a:pt x="150" y="262"/>
                  </a:lnTo>
                  <a:lnTo>
                    <a:pt x="174" y="253"/>
                  </a:lnTo>
                  <a:lnTo>
                    <a:pt x="193" y="246"/>
                  </a:lnTo>
                  <a:lnTo>
                    <a:pt x="210" y="242"/>
                  </a:lnTo>
                  <a:lnTo>
                    <a:pt x="236" y="242"/>
                  </a:lnTo>
                  <a:lnTo>
                    <a:pt x="257" y="244"/>
                  </a:lnTo>
                  <a:lnTo>
                    <a:pt x="281" y="249"/>
                  </a:lnTo>
                  <a:lnTo>
                    <a:pt x="295" y="255"/>
                  </a:lnTo>
                  <a:lnTo>
                    <a:pt x="307" y="258"/>
                  </a:lnTo>
                  <a:lnTo>
                    <a:pt x="310" y="255"/>
                  </a:lnTo>
                  <a:lnTo>
                    <a:pt x="314" y="253"/>
                  </a:lnTo>
                  <a:lnTo>
                    <a:pt x="315" y="249"/>
                  </a:lnTo>
                  <a:lnTo>
                    <a:pt x="315" y="248"/>
                  </a:lnTo>
                  <a:lnTo>
                    <a:pt x="308" y="231"/>
                  </a:lnTo>
                  <a:lnTo>
                    <a:pt x="303" y="220"/>
                  </a:lnTo>
                  <a:lnTo>
                    <a:pt x="298" y="213"/>
                  </a:lnTo>
                  <a:lnTo>
                    <a:pt x="291" y="202"/>
                  </a:lnTo>
                  <a:lnTo>
                    <a:pt x="286" y="195"/>
                  </a:lnTo>
                  <a:lnTo>
                    <a:pt x="279" y="189"/>
                  </a:lnTo>
                  <a:lnTo>
                    <a:pt x="272" y="186"/>
                  </a:lnTo>
                  <a:lnTo>
                    <a:pt x="264" y="182"/>
                  </a:lnTo>
                  <a:lnTo>
                    <a:pt x="255" y="178"/>
                  </a:lnTo>
                  <a:lnTo>
                    <a:pt x="246" y="177"/>
                  </a:lnTo>
                  <a:lnTo>
                    <a:pt x="236" y="175"/>
                  </a:lnTo>
                  <a:lnTo>
                    <a:pt x="226" y="175"/>
                  </a:lnTo>
                  <a:lnTo>
                    <a:pt x="222" y="173"/>
                  </a:lnTo>
                  <a:lnTo>
                    <a:pt x="220" y="173"/>
                  </a:lnTo>
                  <a:lnTo>
                    <a:pt x="219" y="162"/>
                  </a:lnTo>
                  <a:lnTo>
                    <a:pt x="215" y="144"/>
                  </a:lnTo>
                  <a:lnTo>
                    <a:pt x="210" y="133"/>
                  </a:lnTo>
                  <a:lnTo>
                    <a:pt x="205" y="124"/>
                  </a:lnTo>
                  <a:lnTo>
                    <a:pt x="196" y="113"/>
                  </a:lnTo>
                  <a:lnTo>
                    <a:pt x="186" y="106"/>
                  </a:lnTo>
                  <a:lnTo>
                    <a:pt x="177" y="100"/>
                  </a:lnTo>
                  <a:lnTo>
                    <a:pt x="172" y="98"/>
                  </a:lnTo>
                  <a:lnTo>
                    <a:pt x="167" y="96"/>
                  </a:lnTo>
                  <a:lnTo>
                    <a:pt x="162" y="96"/>
                  </a:lnTo>
                  <a:lnTo>
                    <a:pt x="158" y="96"/>
                  </a:lnTo>
                  <a:lnTo>
                    <a:pt x="157" y="100"/>
                  </a:lnTo>
                  <a:lnTo>
                    <a:pt x="155" y="104"/>
                  </a:lnTo>
                  <a:lnTo>
                    <a:pt x="155" y="109"/>
                  </a:lnTo>
                  <a:lnTo>
                    <a:pt x="155" y="113"/>
                  </a:lnTo>
                  <a:lnTo>
                    <a:pt x="157" y="118"/>
                  </a:lnTo>
                  <a:lnTo>
                    <a:pt x="164" y="129"/>
                  </a:lnTo>
                  <a:lnTo>
                    <a:pt x="167" y="138"/>
                  </a:lnTo>
                  <a:lnTo>
                    <a:pt x="167" y="147"/>
                  </a:lnTo>
                  <a:lnTo>
                    <a:pt x="167" y="155"/>
                  </a:lnTo>
                  <a:lnTo>
                    <a:pt x="167" y="164"/>
                  </a:lnTo>
                  <a:lnTo>
                    <a:pt x="165" y="169"/>
                  </a:lnTo>
                  <a:lnTo>
                    <a:pt x="162" y="175"/>
                  </a:lnTo>
                  <a:lnTo>
                    <a:pt x="158" y="180"/>
                  </a:lnTo>
                  <a:lnTo>
                    <a:pt x="155" y="184"/>
                  </a:lnTo>
                  <a:lnTo>
                    <a:pt x="150" y="187"/>
                  </a:lnTo>
                  <a:lnTo>
                    <a:pt x="139" y="193"/>
                  </a:lnTo>
                  <a:lnTo>
                    <a:pt x="127" y="197"/>
                  </a:lnTo>
                  <a:lnTo>
                    <a:pt x="117" y="197"/>
                  </a:lnTo>
                  <a:lnTo>
                    <a:pt x="107" y="198"/>
                  </a:lnTo>
                  <a:lnTo>
                    <a:pt x="93" y="197"/>
                  </a:lnTo>
                  <a:lnTo>
                    <a:pt x="84" y="197"/>
                  </a:lnTo>
                  <a:lnTo>
                    <a:pt x="77" y="193"/>
                  </a:lnTo>
                  <a:lnTo>
                    <a:pt x="67" y="189"/>
                  </a:lnTo>
                  <a:lnTo>
                    <a:pt x="60" y="180"/>
                  </a:lnTo>
                  <a:lnTo>
                    <a:pt x="51" y="171"/>
                  </a:lnTo>
                  <a:lnTo>
                    <a:pt x="44" y="158"/>
                  </a:lnTo>
                  <a:lnTo>
                    <a:pt x="41" y="146"/>
                  </a:lnTo>
                  <a:lnTo>
                    <a:pt x="38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39" y="102"/>
                  </a:lnTo>
                  <a:lnTo>
                    <a:pt x="44" y="86"/>
                  </a:lnTo>
                  <a:lnTo>
                    <a:pt x="51" y="73"/>
                  </a:lnTo>
                  <a:lnTo>
                    <a:pt x="60" y="62"/>
                  </a:lnTo>
                  <a:lnTo>
                    <a:pt x="69" y="53"/>
                  </a:lnTo>
                  <a:lnTo>
                    <a:pt x="79" y="46"/>
                  </a:lnTo>
                  <a:lnTo>
                    <a:pt x="91" y="42"/>
                  </a:lnTo>
                  <a:lnTo>
                    <a:pt x="108" y="42"/>
                  </a:lnTo>
                  <a:lnTo>
                    <a:pt x="124" y="44"/>
                  </a:lnTo>
                  <a:lnTo>
                    <a:pt x="141" y="49"/>
                  </a:lnTo>
                  <a:lnTo>
                    <a:pt x="148" y="51"/>
                  </a:lnTo>
                  <a:lnTo>
                    <a:pt x="153" y="55"/>
                  </a:lnTo>
                  <a:lnTo>
                    <a:pt x="164" y="62"/>
                  </a:lnTo>
                  <a:lnTo>
                    <a:pt x="200" y="87"/>
                  </a:lnTo>
                  <a:lnTo>
                    <a:pt x="239" y="116"/>
                  </a:lnTo>
                  <a:lnTo>
                    <a:pt x="281" y="146"/>
                  </a:lnTo>
                  <a:lnTo>
                    <a:pt x="322" y="177"/>
                  </a:lnTo>
                  <a:lnTo>
                    <a:pt x="364" y="204"/>
                  </a:lnTo>
                  <a:lnTo>
                    <a:pt x="402" y="228"/>
                  </a:lnTo>
                  <a:lnTo>
                    <a:pt x="421" y="237"/>
                  </a:lnTo>
                  <a:lnTo>
                    <a:pt x="438" y="246"/>
                  </a:lnTo>
                  <a:lnTo>
                    <a:pt x="455" y="251"/>
                  </a:lnTo>
                  <a:lnTo>
                    <a:pt x="469" y="257"/>
                  </a:lnTo>
                  <a:lnTo>
                    <a:pt x="488" y="257"/>
                  </a:lnTo>
                  <a:lnTo>
                    <a:pt x="507" y="255"/>
                  </a:lnTo>
                  <a:lnTo>
                    <a:pt x="519" y="251"/>
                  </a:lnTo>
                  <a:lnTo>
                    <a:pt x="529" y="246"/>
                  </a:lnTo>
                  <a:lnTo>
                    <a:pt x="540" y="238"/>
                  </a:lnTo>
                  <a:lnTo>
                    <a:pt x="548" y="231"/>
                  </a:lnTo>
                  <a:lnTo>
                    <a:pt x="557" y="220"/>
                  </a:lnTo>
                  <a:lnTo>
                    <a:pt x="566" y="209"/>
                  </a:lnTo>
                  <a:lnTo>
                    <a:pt x="572" y="198"/>
                  </a:lnTo>
                  <a:lnTo>
                    <a:pt x="579" y="187"/>
                  </a:lnTo>
                  <a:lnTo>
                    <a:pt x="581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1" y="0"/>
                  </a:lnTo>
                  <a:lnTo>
                    <a:pt x="198" y="0"/>
                  </a:lnTo>
                  <a:lnTo>
                    <a:pt x="200" y="4"/>
                  </a:lnTo>
                  <a:lnTo>
                    <a:pt x="203" y="9"/>
                  </a:lnTo>
                  <a:lnTo>
                    <a:pt x="207" y="13"/>
                  </a:lnTo>
                  <a:lnTo>
                    <a:pt x="210" y="15"/>
                  </a:lnTo>
                  <a:lnTo>
                    <a:pt x="215" y="16"/>
                  </a:lnTo>
                  <a:lnTo>
                    <a:pt x="219" y="18"/>
                  </a:lnTo>
                  <a:lnTo>
                    <a:pt x="231" y="24"/>
                  </a:lnTo>
                  <a:lnTo>
                    <a:pt x="243" y="25"/>
                  </a:lnTo>
                  <a:lnTo>
                    <a:pt x="255" y="24"/>
                  </a:lnTo>
                  <a:lnTo>
                    <a:pt x="265" y="22"/>
                  </a:lnTo>
                  <a:lnTo>
                    <a:pt x="269" y="24"/>
                  </a:lnTo>
                  <a:lnTo>
                    <a:pt x="271" y="25"/>
                  </a:lnTo>
                  <a:lnTo>
                    <a:pt x="274" y="36"/>
                  </a:lnTo>
                  <a:lnTo>
                    <a:pt x="281" y="47"/>
                  </a:lnTo>
                  <a:lnTo>
                    <a:pt x="284" y="53"/>
                  </a:lnTo>
                  <a:lnTo>
                    <a:pt x="288" y="56"/>
                  </a:lnTo>
                  <a:lnTo>
                    <a:pt x="293" y="62"/>
                  </a:lnTo>
                  <a:lnTo>
                    <a:pt x="300" y="66"/>
                  </a:lnTo>
                  <a:lnTo>
                    <a:pt x="303" y="69"/>
                  </a:lnTo>
                  <a:lnTo>
                    <a:pt x="310" y="73"/>
                  </a:lnTo>
                  <a:lnTo>
                    <a:pt x="315" y="73"/>
                  </a:lnTo>
                  <a:lnTo>
                    <a:pt x="322" y="73"/>
                  </a:lnTo>
                  <a:lnTo>
                    <a:pt x="324" y="71"/>
                  </a:lnTo>
                  <a:lnTo>
                    <a:pt x="327" y="69"/>
                  </a:lnTo>
                  <a:lnTo>
                    <a:pt x="327" y="56"/>
                  </a:lnTo>
                  <a:lnTo>
                    <a:pt x="322" y="44"/>
                  </a:lnTo>
                  <a:lnTo>
                    <a:pt x="319" y="33"/>
                  </a:lnTo>
                  <a:lnTo>
                    <a:pt x="319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1" y="18"/>
                  </a:lnTo>
                  <a:lnTo>
                    <a:pt x="338" y="16"/>
                  </a:lnTo>
                  <a:lnTo>
                    <a:pt x="343" y="16"/>
                  </a:lnTo>
                  <a:lnTo>
                    <a:pt x="350" y="18"/>
                  </a:lnTo>
                  <a:lnTo>
                    <a:pt x="355" y="20"/>
                  </a:lnTo>
                  <a:lnTo>
                    <a:pt x="362" y="24"/>
                  </a:lnTo>
                  <a:lnTo>
                    <a:pt x="365" y="29"/>
                  </a:lnTo>
                  <a:lnTo>
                    <a:pt x="362" y="38"/>
                  </a:lnTo>
                  <a:lnTo>
                    <a:pt x="360" y="47"/>
                  </a:lnTo>
                  <a:lnTo>
                    <a:pt x="358" y="55"/>
                  </a:lnTo>
                  <a:lnTo>
                    <a:pt x="358" y="64"/>
                  </a:lnTo>
                  <a:lnTo>
                    <a:pt x="362" y="80"/>
                  </a:lnTo>
                  <a:lnTo>
                    <a:pt x="365" y="100"/>
                  </a:lnTo>
                  <a:lnTo>
                    <a:pt x="374" y="111"/>
                  </a:lnTo>
                  <a:lnTo>
                    <a:pt x="383" y="122"/>
                  </a:lnTo>
                  <a:lnTo>
                    <a:pt x="388" y="127"/>
                  </a:lnTo>
                  <a:lnTo>
                    <a:pt x="393" y="131"/>
                  </a:lnTo>
                  <a:lnTo>
                    <a:pt x="400" y="133"/>
                  </a:lnTo>
                  <a:lnTo>
                    <a:pt x="407" y="133"/>
                  </a:lnTo>
                  <a:lnTo>
                    <a:pt x="410" y="137"/>
                  </a:lnTo>
                  <a:lnTo>
                    <a:pt x="415" y="138"/>
                  </a:lnTo>
                  <a:lnTo>
                    <a:pt x="417" y="137"/>
                  </a:lnTo>
                  <a:lnTo>
                    <a:pt x="419" y="137"/>
                  </a:lnTo>
                  <a:lnTo>
                    <a:pt x="421" y="133"/>
                  </a:lnTo>
                  <a:lnTo>
                    <a:pt x="421" y="131"/>
                  </a:lnTo>
                  <a:lnTo>
                    <a:pt x="421" y="124"/>
                  </a:lnTo>
                  <a:lnTo>
                    <a:pt x="419" y="116"/>
                  </a:lnTo>
                  <a:lnTo>
                    <a:pt x="415" y="107"/>
                  </a:lnTo>
                  <a:lnTo>
                    <a:pt x="412" y="96"/>
                  </a:lnTo>
                  <a:lnTo>
                    <a:pt x="412" y="82"/>
                  </a:lnTo>
                  <a:lnTo>
                    <a:pt x="419" y="67"/>
                  </a:lnTo>
                  <a:lnTo>
                    <a:pt x="428" y="56"/>
                  </a:lnTo>
                  <a:lnTo>
                    <a:pt x="433" y="53"/>
                  </a:lnTo>
                  <a:lnTo>
                    <a:pt x="440" y="47"/>
                  </a:lnTo>
                  <a:lnTo>
                    <a:pt x="446" y="46"/>
                  </a:lnTo>
                  <a:lnTo>
                    <a:pt x="455" y="42"/>
                  </a:lnTo>
                  <a:lnTo>
                    <a:pt x="465" y="40"/>
                  </a:lnTo>
                  <a:lnTo>
                    <a:pt x="478" y="40"/>
                  </a:lnTo>
                  <a:lnTo>
                    <a:pt x="488" y="42"/>
                  </a:lnTo>
                  <a:lnTo>
                    <a:pt x="500" y="46"/>
                  </a:lnTo>
                  <a:lnTo>
                    <a:pt x="507" y="49"/>
                  </a:lnTo>
                  <a:lnTo>
                    <a:pt x="517" y="56"/>
                  </a:lnTo>
                  <a:lnTo>
                    <a:pt x="526" y="67"/>
                  </a:lnTo>
                  <a:lnTo>
                    <a:pt x="531" y="78"/>
                  </a:lnTo>
                  <a:lnTo>
                    <a:pt x="536" y="91"/>
                  </a:lnTo>
                  <a:lnTo>
                    <a:pt x="538" y="104"/>
                  </a:lnTo>
                  <a:lnTo>
                    <a:pt x="540" y="116"/>
                  </a:lnTo>
                  <a:lnTo>
                    <a:pt x="538" y="129"/>
                  </a:lnTo>
                  <a:lnTo>
                    <a:pt x="536" y="142"/>
                  </a:lnTo>
                  <a:lnTo>
                    <a:pt x="533" y="155"/>
                  </a:lnTo>
                  <a:lnTo>
                    <a:pt x="528" y="166"/>
                  </a:lnTo>
                  <a:lnTo>
                    <a:pt x="521" y="175"/>
                  </a:lnTo>
                  <a:lnTo>
                    <a:pt x="512" y="184"/>
                  </a:lnTo>
                  <a:lnTo>
                    <a:pt x="503" y="191"/>
                  </a:lnTo>
                  <a:lnTo>
                    <a:pt x="493" y="195"/>
                  </a:lnTo>
                  <a:lnTo>
                    <a:pt x="483" y="198"/>
                  </a:lnTo>
                  <a:lnTo>
                    <a:pt x="469" y="198"/>
                  </a:lnTo>
                  <a:lnTo>
                    <a:pt x="464" y="198"/>
                  </a:lnTo>
                  <a:lnTo>
                    <a:pt x="455" y="197"/>
                  </a:lnTo>
                  <a:lnTo>
                    <a:pt x="443" y="193"/>
                  </a:lnTo>
                  <a:lnTo>
                    <a:pt x="424" y="184"/>
                  </a:lnTo>
                  <a:lnTo>
                    <a:pt x="365" y="142"/>
                  </a:lnTo>
                  <a:lnTo>
                    <a:pt x="300" y="96"/>
                  </a:lnTo>
                  <a:lnTo>
                    <a:pt x="233" y="53"/>
                  </a:lnTo>
                  <a:lnTo>
                    <a:pt x="172" y="9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8" name="Freeform 50"/>
            <p:cNvSpPr>
              <a:spLocks/>
            </p:cNvSpPr>
            <p:nvPr/>
          </p:nvSpPr>
          <p:spPr bwMode="auto">
            <a:xfrm rot="-5400000">
              <a:off x="472" y="4031"/>
              <a:ext cx="341" cy="131"/>
            </a:xfrm>
            <a:custGeom>
              <a:avLst/>
              <a:gdLst>
                <a:gd name="T0" fmla="*/ 1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0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7" y="0"/>
                  </a:lnTo>
                  <a:lnTo>
                    <a:pt x="588" y="51"/>
                  </a:lnTo>
                  <a:lnTo>
                    <a:pt x="588" y="260"/>
                  </a:lnTo>
                  <a:lnTo>
                    <a:pt x="580" y="255"/>
                  </a:lnTo>
                  <a:lnTo>
                    <a:pt x="573" y="247"/>
                  </a:lnTo>
                  <a:lnTo>
                    <a:pt x="569" y="246"/>
                  </a:lnTo>
                  <a:lnTo>
                    <a:pt x="566" y="242"/>
                  </a:lnTo>
                  <a:lnTo>
                    <a:pt x="562" y="242"/>
                  </a:lnTo>
                  <a:lnTo>
                    <a:pt x="557" y="240"/>
                  </a:lnTo>
                  <a:lnTo>
                    <a:pt x="545" y="246"/>
                  </a:lnTo>
                  <a:lnTo>
                    <a:pt x="524" y="253"/>
                  </a:lnTo>
                  <a:lnTo>
                    <a:pt x="505" y="256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6" y="260"/>
                  </a:lnTo>
                  <a:lnTo>
                    <a:pt x="412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0"/>
                  </a:lnTo>
                  <a:lnTo>
                    <a:pt x="331" y="244"/>
                  </a:lnTo>
                  <a:lnTo>
                    <a:pt x="307" y="247"/>
                  </a:lnTo>
                  <a:lnTo>
                    <a:pt x="293" y="255"/>
                  </a:lnTo>
                  <a:lnTo>
                    <a:pt x="281" y="256"/>
                  </a:lnTo>
                  <a:lnTo>
                    <a:pt x="276" y="255"/>
                  </a:lnTo>
                  <a:lnTo>
                    <a:pt x="274" y="251"/>
                  </a:lnTo>
                  <a:lnTo>
                    <a:pt x="273" y="249"/>
                  </a:lnTo>
                  <a:lnTo>
                    <a:pt x="273" y="247"/>
                  </a:lnTo>
                  <a:lnTo>
                    <a:pt x="278" y="229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0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4" y="185"/>
                  </a:lnTo>
                  <a:lnTo>
                    <a:pt x="323" y="182"/>
                  </a:lnTo>
                  <a:lnTo>
                    <a:pt x="331" y="178"/>
                  </a:lnTo>
                  <a:lnTo>
                    <a:pt x="342" y="176"/>
                  </a:lnTo>
                  <a:lnTo>
                    <a:pt x="352" y="175"/>
                  </a:lnTo>
                  <a:lnTo>
                    <a:pt x="362" y="176"/>
                  </a:lnTo>
                  <a:lnTo>
                    <a:pt x="366" y="171"/>
                  </a:lnTo>
                  <a:lnTo>
                    <a:pt x="367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3" y="122"/>
                  </a:lnTo>
                  <a:lnTo>
                    <a:pt x="390" y="113"/>
                  </a:lnTo>
                  <a:lnTo>
                    <a:pt x="402" y="104"/>
                  </a:lnTo>
                  <a:lnTo>
                    <a:pt x="409" y="100"/>
                  </a:lnTo>
                  <a:lnTo>
                    <a:pt x="416" y="96"/>
                  </a:lnTo>
                  <a:lnTo>
                    <a:pt x="421" y="96"/>
                  </a:lnTo>
                  <a:lnTo>
                    <a:pt x="426" y="94"/>
                  </a:lnTo>
                  <a:lnTo>
                    <a:pt x="428" y="96"/>
                  </a:lnTo>
                  <a:lnTo>
                    <a:pt x="431" y="98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1"/>
                  </a:lnTo>
                  <a:lnTo>
                    <a:pt x="430" y="118"/>
                  </a:lnTo>
                  <a:lnTo>
                    <a:pt x="424" y="127"/>
                  </a:lnTo>
                  <a:lnTo>
                    <a:pt x="421" y="136"/>
                  </a:lnTo>
                  <a:lnTo>
                    <a:pt x="419" y="145"/>
                  </a:lnTo>
                  <a:lnTo>
                    <a:pt x="419" y="155"/>
                  </a:lnTo>
                  <a:lnTo>
                    <a:pt x="421" y="162"/>
                  </a:lnTo>
                  <a:lnTo>
                    <a:pt x="423" y="169"/>
                  </a:lnTo>
                  <a:lnTo>
                    <a:pt x="424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6" y="187"/>
                  </a:lnTo>
                  <a:lnTo>
                    <a:pt x="447" y="193"/>
                  </a:lnTo>
                  <a:lnTo>
                    <a:pt x="459" y="195"/>
                  </a:lnTo>
                  <a:lnTo>
                    <a:pt x="471" y="196"/>
                  </a:lnTo>
                  <a:lnTo>
                    <a:pt x="481" y="196"/>
                  </a:lnTo>
                  <a:lnTo>
                    <a:pt x="495" y="196"/>
                  </a:lnTo>
                  <a:lnTo>
                    <a:pt x="502" y="196"/>
                  </a:lnTo>
                  <a:lnTo>
                    <a:pt x="511" y="193"/>
                  </a:lnTo>
                  <a:lnTo>
                    <a:pt x="519" y="187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7" y="145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9" y="102"/>
                  </a:lnTo>
                  <a:lnTo>
                    <a:pt x="542" y="85"/>
                  </a:lnTo>
                  <a:lnTo>
                    <a:pt x="535" y="71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5"/>
                  </a:lnTo>
                  <a:lnTo>
                    <a:pt x="497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7" y="47"/>
                  </a:lnTo>
                  <a:lnTo>
                    <a:pt x="438" y="51"/>
                  </a:lnTo>
                  <a:lnTo>
                    <a:pt x="433" y="54"/>
                  </a:lnTo>
                  <a:lnTo>
                    <a:pt x="424" y="62"/>
                  </a:lnTo>
                  <a:lnTo>
                    <a:pt x="388" y="87"/>
                  </a:lnTo>
                  <a:lnTo>
                    <a:pt x="348" y="116"/>
                  </a:lnTo>
                  <a:lnTo>
                    <a:pt x="307" y="145"/>
                  </a:lnTo>
                  <a:lnTo>
                    <a:pt x="266" y="176"/>
                  </a:lnTo>
                  <a:lnTo>
                    <a:pt x="224" y="204"/>
                  </a:lnTo>
                  <a:lnTo>
                    <a:pt x="185" y="227"/>
                  </a:lnTo>
                  <a:lnTo>
                    <a:pt x="167" y="236"/>
                  </a:lnTo>
                  <a:lnTo>
                    <a:pt x="150" y="246"/>
                  </a:lnTo>
                  <a:lnTo>
                    <a:pt x="133" y="251"/>
                  </a:lnTo>
                  <a:lnTo>
                    <a:pt x="117" y="256"/>
                  </a:lnTo>
                  <a:lnTo>
                    <a:pt x="98" y="256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40" y="229"/>
                  </a:lnTo>
                  <a:lnTo>
                    <a:pt x="29" y="220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9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88" y="0"/>
                  </a:lnTo>
                  <a:lnTo>
                    <a:pt x="388" y="3"/>
                  </a:lnTo>
                  <a:lnTo>
                    <a:pt x="385" y="7"/>
                  </a:lnTo>
                  <a:lnTo>
                    <a:pt x="380" y="13"/>
                  </a:lnTo>
                  <a:lnTo>
                    <a:pt x="376" y="14"/>
                  </a:lnTo>
                  <a:lnTo>
                    <a:pt x="373" y="16"/>
                  </a:lnTo>
                  <a:lnTo>
                    <a:pt x="369" y="18"/>
                  </a:lnTo>
                  <a:lnTo>
                    <a:pt x="355" y="22"/>
                  </a:lnTo>
                  <a:lnTo>
                    <a:pt x="343" y="23"/>
                  </a:lnTo>
                  <a:lnTo>
                    <a:pt x="333" y="23"/>
                  </a:lnTo>
                  <a:lnTo>
                    <a:pt x="321" y="20"/>
                  </a:lnTo>
                  <a:lnTo>
                    <a:pt x="319" y="23"/>
                  </a:lnTo>
                  <a:lnTo>
                    <a:pt x="316" y="23"/>
                  </a:lnTo>
                  <a:lnTo>
                    <a:pt x="312" y="34"/>
                  </a:lnTo>
                  <a:lnTo>
                    <a:pt x="307" y="47"/>
                  </a:lnTo>
                  <a:lnTo>
                    <a:pt x="304" y="53"/>
                  </a:lnTo>
                  <a:lnTo>
                    <a:pt x="298" y="56"/>
                  </a:lnTo>
                  <a:lnTo>
                    <a:pt x="293" y="60"/>
                  </a:lnTo>
                  <a:lnTo>
                    <a:pt x="288" y="64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4"/>
                  </a:lnTo>
                  <a:lnTo>
                    <a:pt x="266" y="74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4"/>
                  </a:lnTo>
                  <a:lnTo>
                    <a:pt x="266" y="44"/>
                  </a:lnTo>
                  <a:lnTo>
                    <a:pt x="269" y="31"/>
                  </a:lnTo>
                  <a:lnTo>
                    <a:pt x="269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6"/>
                  </a:lnTo>
                  <a:lnTo>
                    <a:pt x="250" y="14"/>
                  </a:lnTo>
                  <a:lnTo>
                    <a:pt x="243" y="14"/>
                  </a:lnTo>
                  <a:lnTo>
                    <a:pt x="238" y="16"/>
                  </a:lnTo>
                  <a:lnTo>
                    <a:pt x="231" y="20"/>
                  </a:lnTo>
                  <a:lnTo>
                    <a:pt x="226" y="23"/>
                  </a:lnTo>
                  <a:lnTo>
                    <a:pt x="221" y="27"/>
                  </a:lnTo>
                  <a:lnTo>
                    <a:pt x="224" y="38"/>
                  </a:lnTo>
                  <a:lnTo>
                    <a:pt x="228" y="47"/>
                  </a:lnTo>
                  <a:lnTo>
                    <a:pt x="228" y="54"/>
                  </a:lnTo>
                  <a:lnTo>
                    <a:pt x="228" y="62"/>
                  </a:lnTo>
                  <a:lnTo>
                    <a:pt x="226" y="78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4" y="122"/>
                  </a:lnTo>
                  <a:lnTo>
                    <a:pt x="198" y="125"/>
                  </a:lnTo>
                  <a:lnTo>
                    <a:pt x="193" y="129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6"/>
                  </a:lnTo>
                  <a:lnTo>
                    <a:pt x="172" y="136"/>
                  </a:lnTo>
                  <a:lnTo>
                    <a:pt x="169" y="136"/>
                  </a:lnTo>
                  <a:lnTo>
                    <a:pt x="167" y="135"/>
                  </a:lnTo>
                  <a:lnTo>
                    <a:pt x="167" y="133"/>
                  </a:lnTo>
                  <a:lnTo>
                    <a:pt x="166" y="131"/>
                  </a:lnTo>
                  <a:lnTo>
                    <a:pt x="166" y="124"/>
                  </a:lnTo>
                  <a:lnTo>
                    <a:pt x="169" y="114"/>
                  </a:lnTo>
                  <a:lnTo>
                    <a:pt x="172" y="105"/>
                  </a:lnTo>
                  <a:lnTo>
                    <a:pt x="174" y="94"/>
                  </a:lnTo>
                  <a:lnTo>
                    <a:pt x="176" y="82"/>
                  </a:lnTo>
                  <a:lnTo>
                    <a:pt x="167" y="67"/>
                  </a:lnTo>
                  <a:lnTo>
                    <a:pt x="160" y="56"/>
                  </a:lnTo>
                  <a:lnTo>
                    <a:pt x="155" y="51"/>
                  </a:lnTo>
                  <a:lnTo>
                    <a:pt x="148" y="47"/>
                  </a:lnTo>
                  <a:lnTo>
                    <a:pt x="141" y="44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8" y="44"/>
                  </a:lnTo>
                  <a:lnTo>
                    <a:pt x="79" y="47"/>
                  </a:lnTo>
                  <a:lnTo>
                    <a:pt x="71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48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0" y="142"/>
                  </a:lnTo>
                  <a:lnTo>
                    <a:pt x="55" y="153"/>
                  </a:lnTo>
                  <a:lnTo>
                    <a:pt x="59" y="165"/>
                  </a:lnTo>
                  <a:lnTo>
                    <a:pt x="66" y="175"/>
                  </a:lnTo>
                  <a:lnTo>
                    <a:pt x="74" y="184"/>
                  </a:lnTo>
                  <a:lnTo>
                    <a:pt x="83" y="189"/>
                  </a:lnTo>
                  <a:lnTo>
                    <a:pt x="93" y="195"/>
                  </a:lnTo>
                  <a:lnTo>
                    <a:pt x="103" y="196"/>
                  </a:lnTo>
                  <a:lnTo>
                    <a:pt x="117" y="196"/>
                  </a:lnTo>
                  <a:lnTo>
                    <a:pt x="122" y="198"/>
                  </a:lnTo>
                  <a:lnTo>
                    <a:pt x="131" y="196"/>
                  </a:lnTo>
                  <a:lnTo>
                    <a:pt x="143" y="191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8" y="96"/>
                  </a:lnTo>
                  <a:lnTo>
                    <a:pt x="354" y="51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9" name="Freeform 51"/>
            <p:cNvSpPr>
              <a:spLocks/>
            </p:cNvSpPr>
            <p:nvPr/>
          </p:nvSpPr>
          <p:spPr bwMode="auto">
            <a:xfrm rot="-5400000">
              <a:off x="339" y="4030"/>
              <a:ext cx="341" cy="132"/>
            </a:xfrm>
            <a:custGeom>
              <a:avLst/>
              <a:gdLst>
                <a:gd name="T0" fmla="*/ 1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426" y="264"/>
                  </a:moveTo>
                  <a:lnTo>
                    <a:pt x="547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80" y="7"/>
                  </a:lnTo>
                  <a:lnTo>
                    <a:pt x="573" y="14"/>
                  </a:lnTo>
                  <a:lnTo>
                    <a:pt x="569" y="16"/>
                  </a:lnTo>
                  <a:lnTo>
                    <a:pt x="566" y="20"/>
                  </a:lnTo>
                  <a:lnTo>
                    <a:pt x="562" y="20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4" y="9"/>
                  </a:lnTo>
                  <a:lnTo>
                    <a:pt x="505" y="5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6" y="2"/>
                  </a:lnTo>
                  <a:lnTo>
                    <a:pt x="412" y="9"/>
                  </a:lnTo>
                  <a:lnTo>
                    <a:pt x="395" y="16"/>
                  </a:lnTo>
                  <a:lnTo>
                    <a:pt x="386" y="18"/>
                  </a:lnTo>
                  <a:lnTo>
                    <a:pt x="378" y="20"/>
                  </a:lnTo>
                  <a:lnTo>
                    <a:pt x="366" y="20"/>
                  </a:lnTo>
                  <a:lnTo>
                    <a:pt x="352" y="20"/>
                  </a:lnTo>
                  <a:lnTo>
                    <a:pt x="331" y="18"/>
                  </a:lnTo>
                  <a:lnTo>
                    <a:pt x="307" y="14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6" y="5"/>
                  </a:lnTo>
                  <a:lnTo>
                    <a:pt x="274" y="9"/>
                  </a:lnTo>
                  <a:lnTo>
                    <a:pt x="273" y="13"/>
                  </a:lnTo>
                  <a:lnTo>
                    <a:pt x="273" y="14"/>
                  </a:lnTo>
                  <a:lnTo>
                    <a:pt x="278" y="31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2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4" y="76"/>
                  </a:lnTo>
                  <a:lnTo>
                    <a:pt x="323" y="80"/>
                  </a:lnTo>
                  <a:lnTo>
                    <a:pt x="331" y="84"/>
                  </a:lnTo>
                  <a:lnTo>
                    <a:pt x="342" y="85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0"/>
                  </a:lnTo>
                  <a:lnTo>
                    <a:pt x="373" y="118"/>
                  </a:lnTo>
                  <a:lnTo>
                    <a:pt x="376" y="129"/>
                  </a:lnTo>
                  <a:lnTo>
                    <a:pt x="383" y="138"/>
                  </a:lnTo>
                  <a:lnTo>
                    <a:pt x="390" y="149"/>
                  </a:lnTo>
                  <a:lnTo>
                    <a:pt x="402" y="156"/>
                  </a:lnTo>
                  <a:lnTo>
                    <a:pt x="409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7"/>
                  </a:lnTo>
                  <a:lnTo>
                    <a:pt x="428" y="166"/>
                  </a:lnTo>
                  <a:lnTo>
                    <a:pt x="431" y="164"/>
                  </a:lnTo>
                  <a:lnTo>
                    <a:pt x="431" y="158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30" y="142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5"/>
                  </a:lnTo>
                  <a:lnTo>
                    <a:pt x="421" y="98"/>
                  </a:lnTo>
                  <a:lnTo>
                    <a:pt x="423" y="93"/>
                  </a:lnTo>
                  <a:lnTo>
                    <a:pt x="424" y="87"/>
                  </a:lnTo>
                  <a:lnTo>
                    <a:pt x="428" y="82"/>
                  </a:lnTo>
                  <a:lnTo>
                    <a:pt x="433" y="78"/>
                  </a:lnTo>
                  <a:lnTo>
                    <a:pt x="436" y="75"/>
                  </a:lnTo>
                  <a:lnTo>
                    <a:pt x="447" y="69"/>
                  </a:lnTo>
                  <a:lnTo>
                    <a:pt x="459" y="67"/>
                  </a:lnTo>
                  <a:lnTo>
                    <a:pt x="471" y="65"/>
                  </a:lnTo>
                  <a:lnTo>
                    <a:pt x="481" y="65"/>
                  </a:lnTo>
                  <a:lnTo>
                    <a:pt x="495" y="65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4"/>
                  </a:lnTo>
                  <a:lnTo>
                    <a:pt x="547" y="116"/>
                  </a:lnTo>
                  <a:lnTo>
                    <a:pt x="549" y="129"/>
                  </a:lnTo>
                  <a:lnTo>
                    <a:pt x="550" y="140"/>
                  </a:lnTo>
                  <a:lnTo>
                    <a:pt x="550" y="151"/>
                  </a:lnTo>
                  <a:lnTo>
                    <a:pt x="549" y="160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0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2" y="218"/>
                  </a:lnTo>
                  <a:lnTo>
                    <a:pt x="497" y="218"/>
                  </a:lnTo>
                  <a:lnTo>
                    <a:pt x="478" y="220"/>
                  </a:lnTo>
                  <a:lnTo>
                    <a:pt x="462" y="218"/>
                  </a:lnTo>
                  <a:lnTo>
                    <a:pt x="447" y="215"/>
                  </a:lnTo>
                  <a:lnTo>
                    <a:pt x="438" y="211"/>
                  </a:lnTo>
                  <a:lnTo>
                    <a:pt x="433" y="207"/>
                  </a:lnTo>
                  <a:lnTo>
                    <a:pt x="424" y="200"/>
                  </a:lnTo>
                  <a:lnTo>
                    <a:pt x="388" y="175"/>
                  </a:lnTo>
                  <a:lnTo>
                    <a:pt x="348" y="147"/>
                  </a:lnTo>
                  <a:lnTo>
                    <a:pt x="307" y="116"/>
                  </a:lnTo>
                  <a:lnTo>
                    <a:pt x="266" y="85"/>
                  </a:lnTo>
                  <a:lnTo>
                    <a:pt x="224" y="58"/>
                  </a:lnTo>
                  <a:lnTo>
                    <a:pt x="185" y="35"/>
                  </a:lnTo>
                  <a:lnTo>
                    <a:pt x="167" y="24"/>
                  </a:lnTo>
                  <a:lnTo>
                    <a:pt x="150" y="16"/>
                  </a:lnTo>
                  <a:lnTo>
                    <a:pt x="133" y="9"/>
                  </a:lnTo>
                  <a:lnTo>
                    <a:pt x="117" y="5"/>
                  </a:lnTo>
                  <a:lnTo>
                    <a:pt x="98" y="5"/>
                  </a:lnTo>
                  <a:lnTo>
                    <a:pt x="79" y="7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40" y="33"/>
                  </a:lnTo>
                  <a:lnTo>
                    <a:pt x="29" y="42"/>
                  </a:lnTo>
                  <a:lnTo>
                    <a:pt x="22" y="53"/>
                  </a:lnTo>
                  <a:lnTo>
                    <a:pt x="14" y="64"/>
                  </a:lnTo>
                  <a:lnTo>
                    <a:pt x="9" y="75"/>
                  </a:lnTo>
                  <a:lnTo>
                    <a:pt x="5" y="82"/>
                  </a:lnTo>
                  <a:lnTo>
                    <a:pt x="0" y="87"/>
                  </a:lnTo>
                  <a:lnTo>
                    <a:pt x="0" y="187"/>
                  </a:lnTo>
                  <a:lnTo>
                    <a:pt x="57" y="264"/>
                  </a:lnTo>
                  <a:lnTo>
                    <a:pt x="388" y="264"/>
                  </a:lnTo>
                  <a:lnTo>
                    <a:pt x="388" y="258"/>
                  </a:lnTo>
                  <a:lnTo>
                    <a:pt x="385" y="255"/>
                  </a:lnTo>
                  <a:lnTo>
                    <a:pt x="380" y="249"/>
                  </a:lnTo>
                  <a:lnTo>
                    <a:pt x="376" y="247"/>
                  </a:lnTo>
                  <a:lnTo>
                    <a:pt x="373" y="246"/>
                  </a:lnTo>
                  <a:lnTo>
                    <a:pt x="369" y="244"/>
                  </a:lnTo>
                  <a:lnTo>
                    <a:pt x="355" y="238"/>
                  </a:lnTo>
                  <a:lnTo>
                    <a:pt x="343" y="237"/>
                  </a:lnTo>
                  <a:lnTo>
                    <a:pt x="333" y="238"/>
                  </a:lnTo>
                  <a:lnTo>
                    <a:pt x="321" y="242"/>
                  </a:lnTo>
                  <a:lnTo>
                    <a:pt x="319" y="238"/>
                  </a:lnTo>
                  <a:lnTo>
                    <a:pt x="316" y="238"/>
                  </a:lnTo>
                  <a:lnTo>
                    <a:pt x="312" y="227"/>
                  </a:lnTo>
                  <a:lnTo>
                    <a:pt x="307" y="215"/>
                  </a:lnTo>
                  <a:lnTo>
                    <a:pt x="304" y="209"/>
                  </a:lnTo>
                  <a:lnTo>
                    <a:pt x="298" y="206"/>
                  </a:lnTo>
                  <a:lnTo>
                    <a:pt x="293" y="200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89"/>
                  </a:lnTo>
                  <a:lnTo>
                    <a:pt x="271" y="189"/>
                  </a:lnTo>
                  <a:lnTo>
                    <a:pt x="266" y="187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7"/>
                  </a:lnTo>
                  <a:lnTo>
                    <a:pt x="266" y="218"/>
                  </a:lnTo>
                  <a:lnTo>
                    <a:pt x="269" y="229"/>
                  </a:lnTo>
                  <a:lnTo>
                    <a:pt x="269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7"/>
                  </a:lnTo>
                  <a:lnTo>
                    <a:pt x="243" y="247"/>
                  </a:lnTo>
                  <a:lnTo>
                    <a:pt x="238" y="246"/>
                  </a:lnTo>
                  <a:lnTo>
                    <a:pt x="231" y="242"/>
                  </a:lnTo>
                  <a:lnTo>
                    <a:pt x="226" y="238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8" y="215"/>
                  </a:lnTo>
                  <a:lnTo>
                    <a:pt x="228" y="206"/>
                  </a:lnTo>
                  <a:lnTo>
                    <a:pt x="228" y="198"/>
                  </a:lnTo>
                  <a:lnTo>
                    <a:pt x="226" y="182"/>
                  </a:lnTo>
                  <a:lnTo>
                    <a:pt x="221" y="162"/>
                  </a:lnTo>
                  <a:lnTo>
                    <a:pt x="212" y="151"/>
                  </a:lnTo>
                  <a:lnTo>
                    <a:pt x="204" y="140"/>
                  </a:lnTo>
                  <a:lnTo>
                    <a:pt x="198" y="136"/>
                  </a:lnTo>
                  <a:lnTo>
                    <a:pt x="193" y="133"/>
                  </a:lnTo>
                  <a:lnTo>
                    <a:pt x="188" y="129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2" y="124"/>
                  </a:lnTo>
                  <a:lnTo>
                    <a:pt x="167" y="127"/>
                  </a:lnTo>
                  <a:lnTo>
                    <a:pt x="166" y="131"/>
                  </a:lnTo>
                  <a:lnTo>
                    <a:pt x="166" y="138"/>
                  </a:lnTo>
                  <a:lnTo>
                    <a:pt x="169" y="146"/>
                  </a:lnTo>
                  <a:lnTo>
                    <a:pt x="172" y="155"/>
                  </a:lnTo>
                  <a:lnTo>
                    <a:pt x="174" y="166"/>
                  </a:lnTo>
                  <a:lnTo>
                    <a:pt x="176" y="180"/>
                  </a:lnTo>
                  <a:lnTo>
                    <a:pt x="167" y="195"/>
                  </a:lnTo>
                  <a:lnTo>
                    <a:pt x="160" y="206"/>
                  </a:lnTo>
                  <a:lnTo>
                    <a:pt x="155" y="209"/>
                  </a:lnTo>
                  <a:lnTo>
                    <a:pt x="148" y="215"/>
                  </a:lnTo>
                  <a:lnTo>
                    <a:pt x="141" y="217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8" y="218"/>
                  </a:lnTo>
                  <a:lnTo>
                    <a:pt x="79" y="215"/>
                  </a:lnTo>
                  <a:lnTo>
                    <a:pt x="71" y="206"/>
                  </a:lnTo>
                  <a:lnTo>
                    <a:pt x="62" y="195"/>
                  </a:lnTo>
                  <a:lnTo>
                    <a:pt x="57" y="184"/>
                  </a:lnTo>
                  <a:lnTo>
                    <a:pt x="52" y="171"/>
                  </a:lnTo>
                  <a:lnTo>
                    <a:pt x="48" y="158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0" y="120"/>
                  </a:lnTo>
                  <a:lnTo>
                    <a:pt x="55" y="107"/>
                  </a:lnTo>
                  <a:lnTo>
                    <a:pt x="59" y="96"/>
                  </a:lnTo>
                  <a:lnTo>
                    <a:pt x="66" y="87"/>
                  </a:lnTo>
                  <a:lnTo>
                    <a:pt x="74" y="78"/>
                  </a:lnTo>
                  <a:lnTo>
                    <a:pt x="83" y="71"/>
                  </a:lnTo>
                  <a:lnTo>
                    <a:pt x="93" y="67"/>
                  </a:lnTo>
                  <a:lnTo>
                    <a:pt x="103" y="65"/>
                  </a:lnTo>
                  <a:lnTo>
                    <a:pt x="117" y="65"/>
                  </a:lnTo>
                  <a:lnTo>
                    <a:pt x="122" y="64"/>
                  </a:lnTo>
                  <a:lnTo>
                    <a:pt x="131" y="65"/>
                  </a:lnTo>
                  <a:lnTo>
                    <a:pt x="143" y="71"/>
                  </a:lnTo>
                  <a:lnTo>
                    <a:pt x="162" y="78"/>
                  </a:lnTo>
                  <a:lnTo>
                    <a:pt x="221" y="120"/>
                  </a:lnTo>
                  <a:lnTo>
                    <a:pt x="288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</p:grpSp>
      <p:pic>
        <p:nvPicPr>
          <p:cNvPr id="30" name="Picture 8" descr="C:\Documents and Settings\Сказочник\Рабочий стол\PRO-Warez.ru_and_LandSoft.ru_Flowers_A\PRO-Warez.ru_and_LandSoft.ru_Flowers_A\Цветы\_3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974363">
            <a:off x="7138513" y="4744902"/>
            <a:ext cx="1635725" cy="1909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19" y="99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fon-7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0" y="0"/>
            <a:ext cx="539750" cy="6858000"/>
            <a:chOff x="444" y="1161"/>
            <a:chExt cx="265" cy="3445"/>
          </a:xfrm>
        </p:grpSpPr>
        <p:sp>
          <p:nvSpPr>
            <p:cNvPr id="5" name="Freeform 28"/>
            <p:cNvSpPr>
              <a:spLocks/>
            </p:cNvSpPr>
            <p:nvPr/>
          </p:nvSpPr>
          <p:spPr bwMode="auto">
            <a:xfrm rot="-5400000">
              <a:off x="553" y="1866"/>
              <a:ext cx="182" cy="131"/>
            </a:xfrm>
            <a:custGeom>
              <a:avLst/>
              <a:gdLst>
                <a:gd name="T0" fmla="*/ 1 w 316"/>
                <a:gd name="T1" fmla="*/ 0 h 264"/>
                <a:gd name="T2" fmla="*/ 1 w 316"/>
                <a:gd name="T3" fmla="*/ 0 h 264"/>
                <a:gd name="T4" fmla="*/ 1 w 316"/>
                <a:gd name="T5" fmla="*/ 0 h 264"/>
                <a:gd name="T6" fmla="*/ 1 w 316"/>
                <a:gd name="T7" fmla="*/ 0 h 264"/>
                <a:gd name="T8" fmla="*/ 1 w 316"/>
                <a:gd name="T9" fmla="*/ 0 h 264"/>
                <a:gd name="T10" fmla="*/ 1 w 316"/>
                <a:gd name="T11" fmla="*/ 0 h 264"/>
                <a:gd name="T12" fmla="*/ 1 w 316"/>
                <a:gd name="T13" fmla="*/ 0 h 264"/>
                <a:gd name="T14" fmla="*/ 1 w 316"/>
                <a:gd name="T15" fmla="*/ 0 h 264"/>
                <a:gd name="T16" fmla="*/ 1 w 316"/>
                <a:gd name="T17" fmla="*/ 0 h 264"/>
                <a:gd name="T18" fmla="*/ 0 w 316"/>
                <a:gd name="T19" fmla="*/ 0 h 264"/>
                <a:gd name="T20" fmla="*/ 1 w 316"/>
                <a:gd name="T21" fmla="*/ 0 h 264"/>
                <a:gd name="T22" fmla="*/ 1 w 316"/>
                <a:gd name="T23" fmla="*/ 0 h 264"/>
                <a:gd name="T24" fmla="*/ 1 w 316"/>
                <a:gd name="T25" fmla="*/ 0 h 264"/>
                <a:gd name="T26" fmla="*/ 1 w 316"/>
                <a:gd name="T27" fmla="*/ 0 h 264"/>
                <a:gd name="T28" fmla="*/ 1 w 316"/>
                <a:gd name="T29" fmla="*/ 0 h 264"/>
                <a:gd name="T30" fmla="*/ 1 w 316"/>
                <a:gd name="T31" fmla="*/ 0 h 264"/>
                <a:gd name="T32" fmla="*/ 1 w 316"/>
                <a:gd name="T33" fmla="*/ 0 h 264"/>
                <a:gd name="T34" fmla="*/ 1 w 316"/>
                <a:gd name="T35" fmla="*/ 0 h 264"/>
                <a:gd name="T36" fmla="*/ 1 w 316"/>
                <a:gd name="T37" fmla="*/ 0 h 264"/>
                <a:gd name="T38" fmla="*/ 1 w 316"/>
                <a:gd name="T39" fmla="*/ 0 h 264"/>
                <a:gd name="T40" fmla="*/ 1 w 316"/>
                <a:gd name="T41" fmla="*/ 0 h 264"/>
                <a:gd name="T42" fmla="*/ 1 w 316"/>
                <a:gd name="T43" fmla="*/ 0 h 264"/>
                <a:gd name="T44" fmla="*/ 1 w 316"/>
                <a:gd name="T45" fmla="*/ 0 h 264"/>
                <a:gd name="T46" fmla="*/ 1 w 316"/>
                <a:gd name="T47" fmla="*/ 0 h 264"/>
                <a:gd name="T48" fmla="*/ 1 w 316"/>
                <a:gd name="T49" fmla="*/ 0 h 264"/>
                <a:gd name="T50" fmla="*/ 1 w 316"/>
                <a:gd name="T51" fmla="*/ 0 h 264"/>
                <a:gd name="T52" fmla="*/ 1 w 316"/>
                <a:gd name="T53" fmla="*/ 0 h 264"/>
                <a:gd name="T54" fmla="*/ 1 w 316"/>
                <a:gd name="T55" fmla="*/ 0 h 264"/>
                <a:gd name="T56" fmla="*/ 1 w 316"/>
                <a:gd name="T57" fmla="*/ 0 h 264"/>
                <a:gd name="T58" fmla="*/ 1 w 316"/>
                <a:gd name="T59" fmla="*/ 0 h 264"/>
                <a:gd name="T60" fmla="*/ 1 w 316"/>
                <a:gd name="T61" fmla="*/ 0 h 264"/>
                <a:gd name="T62" fmla="*/ 1 w 316"/>
                <a:gd name="T63" fmla="*/ 0 h 264"/>
                <a:gd name="T64" fmla="*/ 1 w 316"/>
                <a:gd name="T65" fmla="*/ 0 h 264"/>
                <a:gd name="T66" fmla="*/ 1 w 316"/>
                <a:gd name="T67" fmla="*/ 0 h 264"/>
                <a:gd name="T68" fmla="*/ 1 w 316"/>
                <a:gd name="T69" fmla="*/ 0 h 264"/>
                <a:gd name="T70" fmla="*/ 1 w 316"/>
                <a:gd name="T71" fmla="*/ 0 h 264"/>
                <a:gd name="T72" fmla="*/ 1 w 316"/>
                <a:gd name="T73" fmla="*/ 0 h 264"/>
                <a:gd name="T74" fmla="*/ 1 w 316"/>
                <a:gd name="T75" fmla="*/ 0 h 264"/>
                <a:gd name="T76" fmla="*/ 1 w 316"/>
                <a:gd name="T77" fmla="*/ 0 h 264"/>
                <a:gd name="T78" fmla="*/ 1 w 316"/>
                <a:gd name="T79" fmla="*/ 0 h 264"/>
                <a:gd name="T80" fmla="*/ 1 w 316"/>
                <a:gd name="T81" fmla="*/ 0 h 264"/>
                <a:gd name="T82" fmla="*/ 1 w 316"/>
                <a:gd name="T83" fmla="*/ 0 h 264"/>
                <a:gd name="T84" fmla="*/ 1 w 316"/>
                <a:gd name="T85" fmla="*/ 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62"/>
                  </a:moveTo>
                  <a:lnTo>
                    <a:pt x="316" y="51"/>
                  </a:lnTo>
                  <a:lnTo>
                    <a:pt x="279" y="0"/>
                  </a:lnTo>
                  <a:lnTo>
                    <a:pt x="152" y="0"/>
                  </a:lnTo>
                  <a:lnTo>
                    <a:pt x="150" y="4"/>
                  </a:lnTo>
                  <a:lnTo>
                    <a:pt x="146" y="7"/>
                  </a:lnTo>
                  <a:lnTo>
                    <a:pt x="143" y="11"/>
                  </a:lnTo>
                  <a:lnTo>
                    <a:pt x="136" y="16"/>
                  </a:lnTo>
                  <a:lnTo>
                    <a:pt x="114" y="33"/>
                  </a:lnTo>
                  <a:lnTo>
                    <a:pt x="96" y="46"/>
                  </a:lnTo>
                  <a:lnTo>
                    <a:pt x="79" y="55"/>
                  </a:lnTo>
                  <a:lnTo>
                    <a:pt x="67" y="60"/>
                  </a:lnTo>
                  <a:lnTo>
                    <a:pt x="57" y="62"/>
                  </a:lnTo>
                  <a:lnTo>
                    <a:pt x="50" y="62"/>
                  </a:lnTo>
                  <a:lnTo>
                    <a:pt x="45" y="60"/>
                  </a:lnTo>
                  <a:lnTo>
                    <a:pt x="41" y="55"/>
                  </a:lnTo>
                  <a:lnTo>
                    <a:pt x="39" y="49"/>
                  </a:lnTo>
                  <a:lnTo>
                    <a:pt x="38" y="44"/>
                  </a:lnTo>
                  <a:lnTo>
                    <a:pt x="39" y="36"/>
                  </a:lnTo>
                  <a:lnTo>
                    <a:pt x="43" y="31"/>
                  </a:lnTo>
                  <a:lnTo>
                    <a:pt x="45" y="24"/>
                  </a:lnTo>
                  <a:lnTo>
                    <a:pt x="50" y="18"/>
                  </a:lnTo>
                  <a:lnTo>
                    <a:pt x="53" y="15"/>
                  </a:lnTo>
                  <a:lnTo>
                    <a:pt x="58" y="13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17" y="0"/>
                  </a:lnTo>
                  <a:lnTo>
                    <a:pt x="10" y="11"/>
                  </a:lnTo>
                  <a:lnTo>
                    <a:pt x="3" y="24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2" y="69"/>
                  </a:lnTo>
                  <a:lnTo>
                    <a:pt x="5" y="80"/>
                  </a:lnTo>
                  <a:lnTo>
                    <a:pt x="8" y="93"/>
                  </a:lnTo>
                  <a:lnTo>
                    <a:pt x="17" y="104"/>
                  </a:lnTo>
                  <a:lnTo>
                    <a:pt x="26" y="113"/>
                  </a:lnTo>
                  <a:lnTo>
                    <a:pt x="34" y="118"/>
                  </a:lnTo>
                  <a:lnTo>
                    <a:pt x="43" y="122"/>
                  </a:lnTo>
                  <a:lnTo>
                    <a:pt x="52" y="124"/>
                  </a:lnTo>
                  <a:lnTo>
                    <a:pt x="65" y="122"/>
                  </a:lnTo>
                  <a:lnTo>
                    <a:pt x="79" y="116"/>
                  </a:lnTo>
                  <a:lnTo>
                    <a:pt x="93" y="107"/>
                  </a:lnTo>
                  <a:lnTo>
                    <a:pt x="108" y="96"/>
                  </a:lnTo>
                  <a:lnTo>
                    <a:pt x="124" y="86"/>
                  </a:lnTo>
                  <a:lnTo>
                    <a:pt x="127" y="80"/>
                  </a:lnTo>
                  <a:lnTo>
                    <a:pt x="134" y="76"/>
                  </a:lnTo>
                  <a:lnTo>
                    <a:pt x="146" y="66"/>
                  </a:lnTo>
                  <a:lnTo>
                    <a:pt x="160" y="58"/>
                  </a:lnTo>
                  <a:lnTo>
                    <a:pt x="172" y="51"/>
                  </a:lnTo>
                  <a:lnTo>
                    <a:pt x="184" y="47"/>
                  </a:lnTo>
                  <a:lnTo>
                    <a:pt x="196" y="46"/>
                  </a:lnTo>
                  <a:lnTo>
                    <a:pt x="209" y="44"/>
                  </a:lnTo>
                  <a:lnTo>
                    <a:pt x="221" y="46"/>
                  </a:lnTo>
                  <a:lnTo>
                    <a:pt x="231" y="47"/>
                  </a:lnTo>
                  <a:lnTo>
                    <a:pt x="240" y="51"/>
                  </a:lnTo>
                  <a:lnTo>
                    <a:pt x="250" y="58"/>
                  </a:lnTo>
                  <a:lnTo>
                    <a:pt x="257" y="66"/>
                  </a:lnTo>
                  <a:lnTo>
                    <a:pt x="264" y="73"/>
                  </a:lnTo>
                  <a:lnTo>
                    <a:pt x="269" y="84"/>
                  </a:lnTo>
                  <a:lnTo>
                    <a:pt x="272" y="96"/>
                  </a:lnTo>
                  <a:lnTo>
                    <a:pt x="274" y="109"/>
                  </a:lnTo>
                  <a:lnTo>
                    <a:pt x="274" y="124"/>
                  </a:lnTo>
                  <a:lnTo>
                    <a:pt x="274" y="147"/>
                  </a:lnTo>
                  <a:lnTo>
                    <a:pt x="267" y="162"/>
                  </a:lnTo>
                  <a:lnTo>
                    <a:pt x="260" y="173"/>
                  </a:lnTo>
                  <a:lnTo>
                    <a:pt x="250" y="184"/>
                  </a:lnTo>
                  <a:lnTo>
                    <a:pt x="238" y="191"/>
                  </a:lnTo>
                  <a:lnTo>
                    <a:pt x="228" y="197"/>
                  </a:lnTo>
                  <a:lnTo>
                    <a:pt x="215" y="200"/>
                  </a:lnTo>
                  <a:lnTo>
                    <a:pt x="205" y="200"/>
                  </a:lnTo>
                  <a:lnTo>
                    <a:pt x="195" y="200"/>
                  </a:lnTo>
                  <a:lnTo>
                    <a:pt x="184" y="197"/>
                  </a:lnTo>
                  <a:lnTo>
                    <a:pt x="174" y="191"/>
                  </a:lnTo>
                  <a:lnTo>
                    <a:pt x="164" y="184"/>
                  </a:lnTo>
                  <a:lnTo>
                    <a:pt x="153" y="175"/>
                  </a:lnTo>
                  <a:lnTo>
                    <a:pt x="148" y="158"/>
                  </a:lnTo>
                  <a:lnTo>
                    <a:pt x="148" y="142"/>
                  </a:lnTo>
                  <a:lnTo>
                    <a:pt x="152" y="129"/>
                  </a:lnTo>
                  <a:lnTo>
                    <a:pt x="153" y="118"/>
                  </a:lnTo>
                  <a:lnTo>
                    <a:pt x="157" y="109"/>
                  </a:lnTo>
                  <a:lnTo>
                    <a:pt x="155" y="106"/>
                  </a:lnTo>
                  <a:lnTo>
                    <a:pt x="153" y="102"/>
                  </a:lnTo>
                  <a:lnTo>
                    <a:pt x="152" y="100"/>
                  </a:lnTo>
                  <a:lnTo>
                    <a:pt x="148" y="98"/>
                  </a:lnTo>
                  <a:lnTo>
                    <a:pt x="143" y="98"/>
                  </a:lnTo>
                  <a:lnTo>
                    <a:pt x="136" y="100"/>
                  </a:lnTo>
                  <a:lnTo>
                    <a:pt x="129" y="104"/>
                  </a:lnTo>
                  <a:lnTo>
                    <a:pt x="124" y="107"/>
                  </a:lnTo>
                  <a:lnTo>
                    <a:pt x="121" y="113"/>
                  </a:lnTo>
                  <a:lnTo>
                    <a:pt x="110" y="127"/>
                  </a:lnTo>
                  <a:lnTo>
                    <a:pt x="105" y="144"/>
                  </a:lnTo>
                  <a:lnTo>
                    <a:pt x="98" y="160"/>
                  </a:lnTo>
                  <a:lnTo>
                    <a:pt x="91" y="178"/>
                  </a:lnTo>
                  <a:lnTo>
                    <a:pt x="83" y="178"/>
                  </a:lnTo>
                  <a:lnTo>
                    <a:pt x="76" y="180"/>
                  </a:lnTo>
                  <a:lnTo>
                    <a:pt x="62" y="182"/>
                  </a:lnTo>
                  <a:lnTo>
                    <a:pt x="43" y="189"/>
                  </a:lnTo>
                  <a:lnTo>
                    <a:pt x="27" y="204"/>
                  </a:lnTo>
                  <a:lnTo>
                    <a:pt x="15" y="220"/>
                  </a:lnTo>
                  <a:lnTo>
                    <a:pt x="10" y="229"/>
                  </a:lnTo>
                  <a:lnTo>
                    <a:pt x="5" y="244"/>
                  </a:lnTo>
                  <a:lnTo>
                    <a:pt x="3" y="249"/>
                  </a:lnTo>
                  <a:lnTo>
                    <a:pt x="3" y="255"/>
                  </a:lnTo>
                  <a:lnTo>
                    <a:pt x="3" y="257"/>
                  </a:lnTo>
                  <a:lnTo>
                    <a:pt x="5" y="258"/>
                  </a:lnTo>
                  <a:lnTo>
                    <a:pt x="7" y="258"/>
                  </a:lnTo>
                  <a:lnTo>
                    <a:pt x="8" y="258"/>
                  </a:lnTo>
                  <a:lnTo>
                    <a:pt x="17" y="255"/>
                  </a:lnTo>
                  <a:lnTo>
                    <a:pt x="22" y="249"/>
                  </a:lnTo>
                  <a:lnTo>
                    <a:pt x="31" y="248"/>
                  </a:lnTo>
                  <a:lnTo>
                    <a:pt x="38" y="248"/>
                  </a:lnTo>
                  <a:lnTo>
                    <a:pt x="48" y="242"/>
                  </a:lnTo>
                  <a:lnTo>
                    <a:pt x="60" y="240"/>
                  </a:lnTo>
                  <a:lnTo>
                    <a:pt x="71" y="240"/>
                  </a:lnTo>
                  <a:lnTo>
                    <a:pt x="81" y="238"/>
                  </a:lnTo>
                  <a:lnTo>
                    <a:pt x="98" y="242"/>
                  </a:lnTo>
                  <a:lnTo>
                    <a:pt x="115" y="244"/>
                  </a:lnTo>
                  <a:lnTo>
                    <a:pt x="134" y="248"/>
                  </a:lnTo>
                  <a:lnTo>
                    <a:pt x="152" y="255"/>
                  </a:lnTo>
                  <a:lnTo>
                    <a:pt x="160" y="258"/>
                  </a:lnTo>
                  <a:lnTo>
                    <a:pt x="171" y="262"/>
                  </a:lnTo>
                  <a:lnTo>
                    <a:pt x="181" y="264"/>
                  </a:lnTo>
                  <a:lnTo>
                    <a:pt x="190" y="264"/>
                  </a:lnTo>
                  <a:lnTo>
                    <a:pt x="210" y="264"/>
                  </a:lnTo>
                  <a:lnTo>
                    <a:pt x="231" y="260"/>
                  </a:lnTo>
                  <a:lnTo>
                    <a:pt x="266" y="249"/>
                  </a:lnTo>
                  <a:lnTo>
                    <a:pt x="291" y="242"/>
                  </a:lnTo>
                  <a:lnTo>
                    <a:pt x="303" y="249"/>
                  </a:lnTo>
                  <a:lnTo>
                    <a:pt x="316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6" name="Freeform 29"/>
            <p:cNvSpPr>
              <a:spLocks/>
            </p:cNvSpPr>
            <p:nvPr/>
          </p:nvSpPr>
          <p:spPr bwMode="auto">
            <a:xfrm rot="-5400000">
              <a:off x="421" y="1866"/>
              <a:ext cx="182" cy="132"/>
            </a:xfrm>
            <a:custGeom>
              <a:avLst/>
              <a:gdLst>
                <a:gd name="T0" fmla="*/ 1 w 316"/>
                <a:gd name="T1" fmla="*/ 1 h 264"/>
                <a:gd name="T2" fmla="*/ 1 w 316"/>
                <a:gd name="T3" fmla="*/ 1 h 264"/>
                <a:gd name="T4" fmla="*/ 1 w 316"/>
                <a:gd name="T5" fmla="*/ 1 h 264"/>
                <a:gd name="T6" fmla="*/ 1 w 316"/>
                <a:gd name="T7" fmla="*/ 1 h 264"/>
                <a:gd name="T8" fmla="*/ 1 w 316"/>
                <a:gd name="T9" fmla="*/ 1 h 264"/>
                <a:gd name="T10" fmla="*/ 1 w 316"/>
                <a:gd name="T11" fmla="*/ 1 h 264"/>
                <a:gd name="T12" fmla="*/ 1 w 316"/>
                <a:gd name="T13" fmla="*/ 1 h 264"/>
                <a:gd name="T14" fmla="*/ 1 w 316"/>
                <a:gd name="T15" fmla="*/ 1 h 264"/>
                <a:gd name="T16" fmla="*/ 1 w 316"/>
                <a:gd name="T17" fmla="*/ 1 h 264"/>
                <a:gd name="T18" fmla="*/ 0 w 316"/>
                <a:gd name="T19" fmla="*/ 1 h 264"/>
                <a:gd name="T20" fmla="*/ 1 w 316"/>
                <a:gd name="T21" fmla="*/ 1 h 264"/>
                <a:gd name="T22" fmla="*/ 1 w 316"/>
                <a:gd name="T23" fmla="*/ 1 h 264"/>
                <a:gd name="T24" fmla="*/ 1 w 316"/>
                <a:gd name="T25" fmla="*/ 1 h 264"/>
                <a:gd name="T26" fmla="*/ 1 w 316"/>
                <a:gd name="T27" fmla="*/ 1 h 264"/>
                <a:gd name="T28" fmla="*/ 1 w 316"/>
                <a:gd name="T29" fmla="*/ 1 h 264"/>
                <a:gd name="T30" fmla="*/ 1 w 316"/>
                <a:gd name="T31" fmla="*/ 1 h 264"/>
                <a:gd name="T32" fmla="*/ 1 w 316"/>
                <a:gd name="T33" fmla="*/ 1 h 264"/>
                <a:gd name="T34" fmla="*/ 1 w 316"/>
                <a:gd name="T35" fmla="*/ 1 h 264"/>
                <a:gd name="T36" fmla="*/ 1 w 316"/>
                <a:gd name="T37" fmla="*/ 1 h 264"/>
                <a:gd name="T38" fmla="*/ 1 w 316"/>
                <a:gd name="T39" fmla="*/ 1 h 264"/>
                <a:gd name="T40" fmla="*/ 1 w 316"/>
                <a:gd name="T41" fmla="*/ 1 h 264"/>
                <a:gd name="T42" fmla="*/ 1 w 316"/>
                <a:gd name="T43" fmla="*/ 1 h 264"/>
                <a:gd name="T44" fmla="*/ 1 w 316"/>
                <a:gd name="T45" fmla="*/ 1 h 264"/>
                <a:gd name="T46" fmla="*/ 1 w 316"/>
                <a:gd name="T47" fmla="*/ 1 h 264"/>
                <a:gd name="T48" fmla="*/ 1 w 316"/>
                <a:gd name="T49" fmla="*/ 1 h 264"/>
                <a:gd name="T50" fmla="*/ 1 w 316"/>
                <a:gd name="T51" fmla="*/ 1 h 264"/>
                <a:gd name="T52" fmla="*/ 1 w 316"/>
                <a:gd name="T53" fmla="*/ 1 h 264"/>
                <a:gd name="T54" fmla="*/ 1 w 316"/>
                <a:gd name="T55" fmla="*/ 1 h 264"/>
                <a:gd name="T56" fmla="*/ 1 w 316"/>
                <a:gd name="T57" fmla="*/ 1 h 264"/>
                <a:gd name="T58" fmla="*/ 1 w 316"/>
                <a:gd name="T59" fmla="*/ 1 h 264"/>
                <a:gd name="T60" fmla="*/ 1 w 316"/>
                <a:gd name="T61" fmla="*/ 1 h 264"/>
                <a:gd name="T62" fmla="*/ 1 w 316"/>
                <a:gd name="T63" fmla="*/ 1 h 264"/>
                <a:gd name="T64" fmla="*/ 1 w 316"/>
                <a:gd name="T65" fmla="*/ 1 h 264"/>
                <a:gd name="T66" fmla="*/ 1 w 316"/>
                <a:gd name="T67" fmla="*/ 1 h 264"/>
                <a:gd name="T68" fmla="*/ 1 w 316"/>
                <a:gd name="T69" fmla="*/ 1 h 264"/>
                <a:gd name="T70" fmla="*/ 1 w 316"/>
                <a:gd name="T71" fmla="*/ 1 h 264"/>
                <a:gd name="T72" fmla="*/ 1 w 316"/>
                <a:gd name="T73" fmla="*/ 1 h 264"/>
                <a:gd name="T74" fmla="*/ 1 w 316"/>
                <a:gd name="T75" fmla="*/ 1 h 264"/>
                <a:gd name="T76" fmla="*/ 1 w 316"/>
                <a:gd name="T77" fmla="*/ 1 h 264"/>
                <a:gd name="T78" fmla="*/ 1 w 316"/>
                <a:gd name="T79" fmla="*/ 1 h 264"/>
                <a:gd name="T80" fmla="*/ 1 w 316"/>
                <a:gd name="T81" fmla="*/ 1 h 264"/>
                <a:gd name="T82" fmla="*/ 1 w 316"/>
                <a:gd name="T83" fmla="*/ 0 h 264"/>
                <a:gd name="T84" fmla="*/ 1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"/>
                  </a:moveTo>
                  <a:lnTo>
                    <a:pt x="316" y="213"/>
                  </a:lnTo>
                  <a:lnTo>
                    <a:pt x="279" y="264"/>
                  </a:lnTo>
                  <a:lnTo>
                    <a:pt x="152" y="264"/>
                  </a:lnTo>
                  <a:lnTo>
                    <a:pt x="150" y="260"/>
                  </a:lnTo>
                  <a:lnTo>
                    <a:pt x="146" y="257"/>
                  </a:lnTo>
                  <a:lnTo>
                    <a:pt x="143" y="253"/>
                  </a:lnTo>
                  <a:lnTo>
                    <a:pt x="136" y="249"/>
                  </a:lnTo>
                  <a:lnTo>
                    <a:pt x="114" y="231"/>
                  </a:lnTo>
                  <a:lnTo>
                    <a:pt x="96" y="219"/>
                  </a:lnTo>
                  <a:lnTo>
                    <a:pt x="79" y="209"/>
                  </a:lnTo>
                  <a:lnTo>
                    <a:pt x="67" y="204"/>
                  </a:lnTo>
                  <a:lnTo>
                    <a:pt x="57" y="202"/>
                  </a:lnTo>
                  <a:lnTo>
                    <a:pt x="50" y="202"/>
                  </a:lnTo>
                  <a:lnTo>
                    <a:pt x="45" y="204"/>
                  </a:lnTo>
                  <a:lnTo>
                    <a:pt x="41" y="208"/>
                  </a:lnTo>
                  <a:lnTo>
                    <a:pt x="39" y="213"/>
                  </a:lnTo>
                  <a:lnTo>
                    <a:pt x="38" y="220"/>
                  </a:lnTo>
                  <a:lnTo>
                    <a:pt x="39" y="228"/>
                  </a:lnTo>
                  <a:lnTo>
                    <a:pt x="43" y="233"/>
                  </a:lnTo>
                  <a:lnTo>
                    <a:pt x="45" y="240"/>
                  </a:lnTo>
                  <a:lnTo>
                    <a:pt x="50" y="246"/>
                  </a:lnTo>
                  <a:lnTo>
                    <a:pt x="53" y="249"/>
                  </a:lnTo>
                  <a:lnTo>
                    <a:pt x="58" y="253"/>
                  </a:lnTo>
                  <a:lnTo>
                    <a:pt x="60" y="257"/>
                  </a:lnTo>
                  <a:lnTo>
                    <a:pt x="60" y="264"/>
                  </a:lnTo>
                  <a:lnTo>
                    <a:pt x="15" y="264"/>
                  </a:lnTo>
                  <a:lnTo>
                    <a:pt x="10" y="253"/>
                  </a:lnTo>
                  <a:lnTo>
                    <a:pt x="3" y="242"/>
                  </a:lnTo>
                  <a:lnTo>
                    <a:pt x="0" y="228"/>
                  </a:lnTo>
                  <a:lnTo>
                    <a:pt x="0" y="213"/>
                  </a:lnTo>
                  <a:lnTo>
                    <a:pt x="2" y="195"/>
                  </a:lnTo>
                  <a:lnTo>
                    <a:pt x="5" y="184"/>
                  </a:lnTo>
                  <a:lnTo>
                    <a:pt x="8" y="173"/>
                  </a:lnTo>
                  <a:lnTo>
                    <a:pt x="17" y="160"/>
                  </a:lnTo>
                  <a:lnTo>
                    <a:pt x="26" y="151"/>
                  </a:lnTo>
                  <a:lnTo>
                    <a:pt x="34" y="144"/>
                  </a:lnTo>
                  <a:lnTo>
                    <a:pt x="43" y="140"/>
                  </a:lnTo>
                  <a:lnTo>
                    <a:pt x="52" y="140"/>
                  </a:lnTo>
                  <a:lnTo>
                    <a:pt x="65" y="142"/>
                  </a:lnTo>
                  <a:lnTo>
                    <a:pt x="79" y="148"/>
                  </a:lnTo>
                  <a:lnTo>
                    <a:pt x="93" y="157"/>
                  </a:lnTo>
                  <a:lnTo>
                    <a:pt x="108" y="168"/>
                  </a:lnTo>
                  <a:lnTo>
                    <a:pt x="124" y="178"/>
                  </a:lnTo>
                  <a:lnTo>
                    <a:pt x="127" y="184"/>
                  </a:lnTo>
                  <a:lnTo>
                    <a:pt x="134" y="188"/>
                  </a:lnTo>
                  <a:lnTo>
                    <a:pt x="146" y="197"/>
                  </a:lnTo>
                  <a:lnTo>
                    <a:pt x="160" y="206"/>
                  </a:lnTo>
                  <a:lnTo>
                    <a:pt x="172" y="211"/>
                  </a:lnTo>
                  <a:lnTo>
                    <a:pt x="184" y="217"/>
                  </a:lnTo>
                  <a:lnTo>
                    <a:pt x="196" y="219"/>
                  </a:lnTo>
                  <a:lnTo>
                    <a:pt x="209" y="220"/>
                  </a:lnTo>
                  <a:lnTo>
                    <a:pt x="221" y="219"/>
                  </a:lnTo>
                  <a:lnTo>
                    <a:pt x="231" y="217"/>
                  </a:lnTo>
                  <a:lnTo>
                    <a:pt x="240" y="213"/>
                  </a:lnTo>
                  <a:lnTo>
                    <a:pt x="250" y="206"/>
                  </a:lnTo>
                  <a:lnTo>
                    <a:pt x="257" y="198"/>
                  </a:lnTo>
                  <a:lnTo>
                    <a:pt x="264" y="191"/>
                  </a:lnTo>
                  <a:lnTo>
                    <a:pt x="269" y="180"/>
                  </a:lnTo>
                  <a:lnTo>
                    <a:pt x="272" y="168"/>
                  </a:lnTo>
                  <a:lnTo>
                    <a:pt x="274" y="155"/>
                  </a:lnTo>
                  <a:lnTo>
                    <a:pt x="274" y="140"/>
                  </a:lnTo>
                  <a:lnTo>
                    <a:pt x="274" y="117"/>
                  </a:lnTo>
                  <a:lnTo>
                    <a:pt x="267" y="102"/>
                  </a:lnTo>
                  <a:lnTo>
                    <a:pt x="260" y="91"/>
                  </a:lnTo>
                  <a:lnTo>
                    <a:pt x="250" y="82"/>
                  </a:lnTo>
                  <a:lnTo>
                    <a:pt x="238" y="73"/>
                  </a:lnTo>
                  <a:lnTo>
                    <a:pt x="228" y="67"/>
                  </a:lnTo>
                  <a:lnTo>
                    <a:pt x="215" y="66"/>
                  </a:lnTo>
                  <a:lnTo>
                    <a:pt x="205" y="64"/>
                  </a:lnTo>
                  <a:lnTo>
                    <a:pt x="195" y="64"/>
                  </a:lnTo>
                  <a:lnTo>
                    <a:pt x="184" y="67"/>
                  </a:lnTo>
                  <a:lnTo>
                    <a:pt x="174" y="73"/>
                  </a:lnTo>
                  <a:lnTo>
                    <a:pt x="164" y="78"/>
                  </a:lnTo>
                  <a:lnTo>
                    <a:pt x="153" y="89"/>
                  </a:lnTo>
                  <a:lnTo>
                    <a:pt x="148" y="106"/>
                  </a:lnTo>
                  <a:lnTo>
                    <a:pt x="148" y="120"/>
                  </a:lnTo>
                  <a:lnTo>
                    <a:pt x="152" y="135"/>
                  </a:lnTo>
                  <a:lnTo>
                    <a:pt x="153" y="146"/>
                  </a:lnTo>
                  <a:lnTo>
                    <a:pt x="157" y="157"/>
                  </a:lnTo>
                  <a:lnTo>
                    <a:pt x="155" y="158"/>
                  </a:lnTo>
                  <a:lnTo>
                    <a:pt x="153" y="162"/>
                  </a:lnTo>
                  <a:lnTo>
                    <a:pt x="152" y="164"/>
                  </a:lnTo>
                  <a:lnTo>
                    <a:pt x="148" y="164"/>
                  </a:lnTo>
                  <a:lnTo>
                    <a:pt x="143" y="164"/>
                  </a:lnTo>
                  <a:lnTo>
                    <a:pt x="136" y="162"/>
                  </a:lnTo>
                  <a:lnTo>
                    <a:pt x="129" y="160"/>
                  </a:lnTo>
                  <a:lnTo>
                    <a:pt x="124" y="157"/>
                  </a:lnTo>
                  <a:lnTo>
                    <a:pt x="121" y="153"/>
                  </a:lnTo>
                  <a:lnTo>
                    <a:pt x="110" y="137"/>
                  </a:lnTo>
                  <a:lnTo>
                    <a:pt x="105" y="120"/>
                  </a:lnTo>
                  <a:lnTo>
                    <a:pt x="98" y="104"/>
                  </a:lnTo>
                  <a:lnTo>
                    <a:pt x="91" y="87"/>
                  </a:lnTo>
                  <a:lnTo>
                    <a:pt x="83" y="86"/>
                  </a:lnTo>
                  <a:lnTo>
                    <a:pt x="76" y="84"/>
                  </a:lnTo>
                  <a:lnTo>
                    <a:pt x="62" y="80"/>
                  </a:lnTo>
                  <a:lnTo>
                    <a:pt x="43" y="73"/>
                  </a:lnTo>
                  <a:lnTo>
                    <a:pt x="36" y="69"/>
                  </a:lnTo>
                  <a:lnTo>
                    <a:pt x="27" y="60"/>
                  </a:lnTo>
                  <a:lnTo>
                    <a:pt x="21" y="51"/>
                  </a:lnTo>
                  <a:lnTo>
                    <a:pt x="15" y="44"/>
                  </a:lnTo>
                  <a:lnTo>
                    <a:pt x="10" y="35"/>
                  </a:lnTo>
                  <a:lnTo>
                    <a:pt x="5" y="20"/>
                  </a:lnTo>
                  <a:lnTo>
                    <a:pt x="3" y="15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2" y="13"/>
                  </a:lnTo>
                  <a:lnTo>
                    <a:pt x="31" y="16"/>
                  </a:lnTo>
                  <a:lnTo>
                    <a:pt x="38" y="16"/>
                  </a:lnTo>
                  <a:lnTo>
                    <a:pt x="48" y="22"/>
                  </a:lnTo>
                  <a:lnTo>
                    <a:pt x="60" y="24"/>
                  </a:lnTo>
                  <a:lnTo>
                    <a:pt x="71" y="24"/>
                  </a:lnTo>
                  <a:lnTo>
                    <a:pt x="81" y="24"/>
                  </a:lnTo>
                  <a:lnTo>
                    <a:pt x="98" y="22"/>
                  </a:lnTo>
                  <a:lnTo>
                    <a:pt x="115" y="20"/>
                  </a:lnTo>
                  <a:lnTo>
                    <a:pt x="134" y="16"/>
                  </a:lnTo>
                  <a:lnTo>
                    <a:pt x="152" y="9"/>
                  </a:lnTo>
                  <a:lnTo>
                    <a:pt x="160" y="4"/>
                  </a:lnTo>
                  <a:lnTo>
                    <a:pt x="171" y="2"/>
                  </a:lnTo>
                  <a:lnTo>
                    <a:pt x="181" y="0"/>
                  </a:lnTo>
                  <a:lnTo>
                    <a:pt x="190" y="0"/>
                  </a:lnTo>
                  <a:lnTo>
                    <a:pt x="210" y="0"/>
                  </a:lnTo>
                  <a:lnTo>
                    <a:pt x="231" y="4"/>
                  </a:lnTo>
                  <a:lnTo>
                    <a:pt x="266" y="15"/>
                  </a:lnTo>
                  <a:lnTo>
                    <a:pt x="291" y="22"/>
                  </a:lnTo>
                  <a:lnTo>
                    <a:pt x="303" y="13"/>
                  </a:lnTo>
                  <a:lnTo>
                    <a:pt x="316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7" name="Freeform 30"/>
            <p:cNvSpPr>
              <a:spLocks/>
            </p:cNvSpPr>
            <p:nvPr/>
          </p:nvSpPr>
          <p:spPr bwMode="auto">
            <a:xfrm rot="-5400000">
              <a:off x="342" y="1265"/>
              <a:ext cx="339" cy="132"/>
            </a:xfrm>
            <a:custGeom>
              <a:avLst/>
              <a:gdLst>
                <a:gd name="T0" fmla="*/ 1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0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1 w 588"/>
                <a:gd name="T109" fmla="*/ 1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426" y="264"/>
                  </a:moveTo>
                  <a:lnTo>
                    <a:pt x="549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80" y="7"/>
                  </a:lnTo>
                  <a:lnTo>
                    <a:pt x="573" y="15"/>
                  </a:lnTo>
                  <a:lnTo>
                    <a:pt x="569" y="18"/>
                  </a:lnTo>
                  <a:lnTo>
                    <a:pt x="566" y="20"/>
                  </a:lnTo>
                  <a:lnTo>
                    <a:pt x="562" y="22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6" y="9"/>
                  </a:lnTo>
                  <a:lnTo>
                    <a:pt x="507" y="6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6" y="2"/>
                  </a:lnTo>
                  <a:lnTo>
                    <a:pt x="414" y="9"/>
                  </a:lnTo>
                  <a:lnTo>
                    <a:pt x="395" y="16"/>
                  </a:lnTo>
                  <a:lnTo>
                    <a:pt x="386" y="20"/>
                  </a:lnTo>
                  <a:lnTo>
                    <a:pt x="378" y="20"/>
                  </a:lnTo>
                  <a:lnTo>
                    <a:pt x="366" y="22"/>
                  </a:lnTo>
                  <a:lnTo>
                    <a:pt x="352" y="20"/>
                  </a:lnTo>
                  <a:lnTo>
                    <a:pt x="329" y="18"/>
                  </a:lnTo>
                  <a:lnTo>
                    <a:pt x="307" y="15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6" y="7"/>
                  </a:lnTo>
                  <a:lnTo>
                    <a:pt x="274" y="11"/>
                  </a:lnTo>
                  <a:lnTo>
                    <a:pt x="272" y="13"/>
                  </a:lnTo>
                  <a:lnTo>
                    <a:pt x="272" y="16"/>
                  </a:lnTo>
                  <a:lnTo>
                    <a:pt x="279" y="33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0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6" y="77"/>
                  </a:lnTo>
                  <a:lnTo>
                    <a:pt x="322" y="80"/>
                  </a:lnTo>
                  <a:lnTo>
                    <a:pt x="331" y="84"/>
                  </a:lnTo>
                  <a:lnTo>
                    <a:pt x="341" y="86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2"/>
                  </a:lnTo>
                  <a:lnTo>
                    <a:pt x="373" y="120"/>
                  </a:lnTo>
                  <a:lnTo>
                    <a:pt x="376" y="129"/>
                  </a:lnTo>
                  <a:lnTo>
                    <a:pt x="383" y="140"/>
                  </a:lnTo>
                  <a:lnTo>
                    <a:pt x="390" y="149"/>
                  </a:lnTo>
                  <a:lnTo>
                    <a:pt x="402" y="157"/>
                  </a:lnTo>
                  <a:lnTo>
                    <a:pt x="410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8"/>
                  </a:lnTo>
                  <a:lnTo>
                    <a:pt x="428" y="166"/>
                  </a:lnTo>
                  <a:lnTo>
                    <a:pt x="429" y="164"/>
                  </a:lnTo>
                  <a:lnTo>
                    <a:pt x="431" y="160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29" y="144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7"/>
                  </a:lnTo>
                  <a:lnTo>
                    <a:pt x="421" y="100"/>
                  </a:lnTo>
                  <a:lnTo>
                    <a:pt x="423" y="93"/>
                  </a:lnTo>
                  <a:lnTo>
                    <a:pt x="424" y="87"/>
                  </a:lnTo>
                  <a:lnTo>
                    <a:pt x="428" y="84"/>
                  </a:lnTo>
                  <a:lnTo>
                    <a:pt x="433" y="78"/>
                  </a:lnTo>
                  <a:lnTo>
                    <a:pt x="436" y="75"/>
                  </a:lnTo>
                  <a:lnTo>
                    <a:pt x="448" y="71"/>
                  </a:lnTo>
                  <a:lnTo>
                    <a:pt x="459" y="67"/>
                  </a:lnTo>
                  <a:lnTo>
                    <a:pt x="471" y="66"/>
                  </a:lnTo>
                  <a:lnTo>
                    <a:pt x="481" y="66"/>
                  </a:lnTo>
                  <a:lnTo>
                    <a:pt x="495" y="67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6"/>
                  </a:lnTo>
                  <a:lnTo>
                    <a:pt x="547" y="117"/>
                  </a:lnTo>
                  <a:lnTo>
                    <a:pt x="549" y="129"/>
                  </a:lnTo>
                  <a:lnTo>
                    <a:pt x="550" y="142"/>
                  </a:lnTo>
                  <a:lnTo>
                    <a:pt x="550" y="151"/>
                  </a:lnTo>
                  <a:lnTo>
                    <a:pt x="549" y="162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2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2" y="219"/>
                  </a:lnTo>
                  <a:lnTo>
                    <a:pt x="497" y="220"/>
                  </a:lnTo>
                  <a:lnTo>
                    <a:pt x="478" y="222"/>
                  </a:lnTo>
                  <a:lnTo>
                    <a:pt x="462" y="220"/>
                  </a:lnTo>
                  <a:lnTo>
                    <a:pt x="447" y="215"/>
                  </a:lnTo>
                  <a:lnTo>
                    <a:pt x="438" y="211"/>
                  </a:lnTo>
                  <a:lnTo>
                    <a:pt x="433" y="208"/>
                  </a:lnTo>
                  <a:lnTo>
                    <a:pt x="424" y="200"/>
                  </a:lnTo>
                  <a:lnTo>
                    <a:pt x="386" y="177"/>
                  </a:lnTo>
                  <a:lnTo>
                    <a:pt x="348" y="148"/>
                  </a:lnTo>
                  <a:lnTo>
                    <a:pt x="307" y="117"/>
                  </a:lnTo>
                  <a:lnTo>
                    <a:pt x="266" y="87"/>
                  </a:lnTo>
                  <a:lnTo>
                    <a:pt x="224" y="58"/>
                  </a:lnTo>
                  <a:lnTo>
                    <a:pt x="184" y="35"/>
                  </a:lnTo>
                  <a:lnTo>
                    <a:pt x="167" y="26"/>
                  </a:lnTo>
                  <a:lnTo>
                    <a:pt x="148" y="16"/>
                  </a:lnTo>
                  <a:lnTo>
                    <a:pt x="133" y="11"/>
                  </a:lnTo>
                  <a:lnTo>
                    <a:pt x="117" y="6"/>
                  </a:lnTo>
                  <a:lnTo>
                    <a:pt x="98" y="6"/>
                  </a:lnTo>
                  <a:lnTo>
                    <a:pt x="79" y="9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38" y="33"/>
                  </a:lnTo>
                  <a:lnTo>
                    <a:pt x="29" y="42"/>
                  </a:lnTo>
                  <a:lnTo>
                    <a:pt x="22" y="53"/>
                  </a:lnTo>
                  <a:lnTo>
                    <a:pt x="14" y="64"/>
                  </a:lnTo>
                  <a:lnTo>
                    <a:pt x="8" y="77"/>
                  </a:lnTo>
                  <a:lnTo>
                    <a:pt x="5" y="84"/>
                  </a:lnTo>
                  <a:lnTo>
                    <a:pt x="0" y="89"/>
                  </a:lnTo>
                  <a:lnTo>
                    <a:pt x="0" y="189"/>
                  </a:lnTo>
                  <a:lnTo>
                    <a:pt x="57" y="264"/>
                  </a:lnTo>
                  <a:lnTo>
                    <a:pt x="388" y="264"/>
                  </a:lnTo>
                  <a:lnTo>
                    <a:pt x="388" y="259"/>
                  </a:lnTo>
                  <a:lnTo>
                    <a:pt x="385" y="255"/>
                  </a:lnTo>
                  <a:lnTo>
                    <a:pt x="379" y="251"/>
                  </a:lnTo>
                  <a:lnTo>
                    <a:pt x="376" y="249"/>
                  </a:lnTo>
                  <a:lnTo>
                    <a:pt x="373" y="246"/>
                  </a:lnTo>
                  <a:lnTo>
                    <a:pt x="369" y="244"/>
                  </a:lnTo>
                  <a:lnTo>
                    <a:pt x="355" y="239"/>
                  </a:lnTo>
                  <a:lnTo>
                    <a:pt x="343" y="237"/>
                  </a:lnTo>
                  <a:lnTo>
                    <a:pt x="331" y="239"/>
                  </a:lnTo>
                  <a:lnTo>
                    <a:pt x="321" y="242"/>
                  </a:lnTo>
                  <a:lnTo>
                    <a:pt x="319" y="240"/>
                  </a:lnTo>
                  <a:lnTo>
                    <a:pt x="316" y="239"/>
                  </a:lnTo>
                  <a:lnTo>
                    <a:pt x="312" y="228"/>
                  </a:lnTo>
                  <a:lnTo>
                    <a:pt x="307" y="217"/>
                  </a:lnTo>
                  <a:lnTo>
                    <a:pt x="304" y="211"/>
                  </a:lnTo>
                  <a:lnTo>
                    <a:pt x="298" y="206"/>
                  </a:lnTo>
                  <a:lnTo>
                    <a:pt x="293" y="202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91"/>
                  </a:lnTo>
                  <a:lnTo>
                    <a:pt x="271" y="189"/>
                  </a:lnTo>
                  <a:lnTo>
                    <a:pt x="266" y="189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8"/>
                  </a:lnTo>
                  <a:lnTo>
                    <a:pt x="266" y="219"/>
                  </a:lnTo>
                  <a:lnTo>
                    <a:pt x="269" y="229"/>
                  </a:lnTo>
                  <a:lnTo>
                    <a:pt x="267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8"/>
                  </a:lnTo>
                  <a:lnTo>
                    <a:pt x="243" y="248"/>
                  </a:lnTo>
                  <a:lnTo>
                    <a:pt x="238" y="246"/>
                  </a:lnTo>
                  <a:lnTo>
                    <a:pt x="231" y="244"/>
                  </a:lnTo>
                  <a:lnTo>
                    <a:pt x="226" y="240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6" y="215"/>
                  </a:lnTo>
                  <a:lnTo>
                    <a:pt x="228" y="208"/>
                  </a:lnTo>
                  <a:lnTo>
                    <a:pt x="228" y="198"/>
                  </a:lnTo>
                  <a:lnTo>
                    <a:pt x="226" y="184"/>
                  </a:lnTo>
                  <a:lnTo>
                    <a:pt x="221" y="164"/>
                  </a:lnTo>
                  <a:lnTo>
                    <a:pt x="212" y="153"/>
                  </a:lnTo>
                  <a:lnTo>
                    <a:pt x="203" y="142"/>
                  </a:lnTo>
                  <a:lnTo>
                    <a:pt x="198" y="137"/>
                  </a:lnTo>
                  <a:lnTo>
                    <a:pt x="193" y="133"/>
                  </a:lnTo>
                  <a:lnTo>
                    <a:pt x="188" y="131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2" y="124"/>
                  </a:lnTo>
                  <a:lnTo>
                    <a:pt x="167" y="128"/>
                  </a:lnTo>
                  <a:lnTo>
                    <a:pt x="165" y="133"/>
                  </a:lnTo>
                  <a:lnTo>
                    <a:pt x="165" y="138"/>
                  </a:lnTo>
                  <a:lnTo>
                    <a:pt x="169" y="148"/>
                  </a:lnTo>
                  <a:lnTo>
                    <a:pt x="172" y="157"/>
                  </a:lnTo>
                  <a:lnTo>
                    <a:pt x="174" y="168"/>
                  </a:lnTo>
                  <a:lnTo>
                    <a:pt x="174" y="180"/>
                  </a:lnTo>
                  <a:lnTo>
                    <a:pt x="167" y="195"/>
                  </a:lnTo>
                  <a:lnTo>
                    <a:pt x="160" y="206"/>
                  </a:lnTo>
                  <a:lnTo>
                    <a:pt x="155" y="211"/>
                  </a:lnTo>
                  <a:lnTo>
                    <a:pt x="148" y="215"/>
                  </a:lnTo>
                  <a:lnTo>
                    <a:pt x="141" y="219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6" y="219"/>
                  </a:lnTo>
                  <a:lnTo>
                    <a:pt x="79" y="215"/>
                  </a:lnTo>
                  <a:lnTo>
                    <a:pt x="71" y="206"/>
                  </a:lnTo>
                  <a:lnTo>
                    <a:pt x="62" y="197"/>
                  </a:lnTo>
                  <a:lnTo>
                    <a:pt x="57" y="184"/>
                  </a:lnTo>
                  <a:lnTo>
                    <a:pt x="52" y="173"/>
                  </a:lnTo>
                  <a:lnTo>
                    <a:pt x="50" y="160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2" y="120"/>
                  </a:lnTo>
                  <a:lnTo>
                    <a:pt x="55" y="109"/>
                  </a:lnTo>
                  <a:lnTo>
                    <a:pt x="60" y="97"/>
                  </a:lnTo>
                  <a:lnTo>
                    <a:pt x="67" y="87"/>
                  </a:lnTo>
                  <a:lnTo>
                    <a:pt x="74" y="78"/>
                  </a:lnTo>
                  <a:lnTo>
                    <a:pt x="83" y="73"/>
                  </a:lnTo>
                  <a:lnTo>
                    <a:pt x="93" y="67"/>
                  </a:lnTo>
                  <a:lnTo>
                    <a:pt x="105" y="66"/>
                  </a:lnTo>
                  <a:lnTo>
                    <a:pt x="117" y="66"/>
                  </a:lnTo>
                  <a:lnTo>
                    <a:pt x="124" y="66"/>
                  </a:lnTo>
                  <a:lnTo>
                    <a:pt x="131" y="66"/>
                  </a:lnTo>
                  <a:lnTo>
                    <a:pt x="143" y="71"/>
                  </a:lnTo>
                  <a:lnTo>
                    <a:pt x="162" y="80"/>
                  </a:lnTo>
                  <a:lnTo>
                    <a:pt x="221" y="120"/>
                  </a:lnTo>
                  <a:lnTo>
                    <a:pt x="286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8" name="Freeform 31"/>
            <p:cNvSpPr>
              <a:spLocks/>
            </p:cNvSpPr>
            <p:nvPr/>
          </p:nvSpPr>
          <p:spPr bwMode="auto">
            <a:xfrm rot="-5400000">
              <a:off x="474" y="1265"/>
              <a:ext cx="339" cy="131"/>
            </a:xfrm>
            <a:custGeom>
              <a:avLst/>
              <a:gdLst>
                <a:gd name="T0" fmla="*/ 1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0 w 588"/>
                <a:gd name="T59" fmla="*/ 1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9" y="0"/>
                  </a:lnTo>
                  <a:lnTo>
                    <a:pt x="588" y="53"/>
                  </a:lnTo>
                  <a:lnTo>
                    <a:pt x="588" y="262"/>
                  </a:lnTo>
                  <a:lnTo>
                    <a:pt x="580" y="255"/>
                  </a:lnTo>
                  <a:lnTo>
                    <a:pt x="573" y="248"/>
                  </a:lnTo>
                  <a:lnTo>
                    <a:pt x="569" y="246"/>
                  </a:lnTo>
                  <a:lnTo>
                    <a:pt x="566" y="244"/>
                  </a:lnTo>
                  <a:lnTo>
                    <a:pt x="562" y="242"/>
                  </a:lnTo>
                  <a:lnTo>
                    <a:pt x="557" y="242"/>
                  </a:lnTo>
                  <a:lnTo>
                    <a:pt x="545" y="246"/>
                  </a:lnTo>
                  <a:lnTo>
                    <a:pt x="526" y="253"/>
                  </a:lnTo>
                  <a:lnTo>
                    <a:pt x="507" y="257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6" y="262"/>
                  </a:lnTo>
                  <a:lnTo>
                    <a:pt x="414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2"/>
                  </a:lnTo>
                  <a:lnTo>
                    <a:pt x="329" y="244"/>
                  </a:lnTo>
                  <a:lnTo>
                    <a:pt x="307" y="249"/>
                  </a:lnTo>
                  <a:lnTo>
                    <a:pt x="293" y="255"/>
                  </a:lnTo>
                  <a:lnTo>
                    <a:pt x="281" y="258"/>
                  </a:lnTo>
                  <a:lnTo>
                    <a:pt x="276" y="255"/>
                  </a:lnTo>
                  <a:lnTo>
                    <a:pt x="274" y="253"/>
                  </a:lnTo>
                  <a:lnTo>
                    <a:pt x="272" y="249"/>
                  </a:lnTo>
                  <a:lnTo>
                    <a:pt x="272" y="248"/>
                  </a:lnTo>
                  <a:lnTo>
                    <a:pt x="279" y="231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2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6" y="186"/>
                  </a:lnTo>
                  <a:lnTo>
                    <a:pt x="322" y="182"/>
                  </a:lnTo>
                  <a:lnTo>
                    <a:pt x="331" y="178"/>
                  </a:lnTo>
                  <a:lnTo>
                    <a:pt x="341" y="177"/>
                  </a:lnTo>
                  <a:lnTo>
                    <a:pt x="352" y="175"/>
                  </a:lnTo>
                  <a:lnTo>
                    <a:pt x="362" y="175"/>
                  </a:lnTo>
                  <a:lnTo>
                    <a:pt x="366" y="173"/>
                  </a:lnTo>
                  <a:lnTo>
                    <a:pt x="367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3" y="124"/>
                  </a:lnTo>
                  <a:lnTo>
                    <a:pt x="390" y="113"/>
                  </a:lnTo>
                  <a:lnTo>
                    <a:pt x="402" y="106"/>
                  </a:lnTo>
                  <a:lnTo>
                    <a:pt x="410" y="100"/>
                  </a:lnTo>
                  <a:lnTo>
                    <a:pt x="416" y="98"/>
                  </a:lnTo>
                  <a:lnTo>
                    <a:pt x="421" y="96"/>
                  </a:lnTo>
                  <a:lnTo>
                    <a:pt x="426" y="96"/>
                  </a:lnTo>
                  <a:lnTo>
                    <a:pt x="428" y="96"/>
                  </a:lnTo>
                  <a:lnTo>
                    <a:pt x="429" y="100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3"/>
                  </a:lnTo>
                  <a:lnTo>
                    <a:pt x="429" y="118"/>
                  </a:lnTo>
                  <a:lnTo>
                    <a:pt x="424" y="129"/>
                  </a:lnTo>
                  <a:lnTo>
                    <a:pt x="421" y="138"/>
                  </a:lnTo>
                  <a:lnTo>
                    <a:pt x="419" y="147"/>
                  </a:lnTo>
                  <a:lnTo>
                    <a:pt x="419" y="155"/>
                  </a:lnTo>
                  <a:lnTo>
                    <a:pt x="421" y="164"/>
                  </a:lnTo>
                  <a:lnTo>
                    <a:pt x="423" y="169"/>
                  </a:lnTo>
                  <a:lnTo>
                    <a:pt x="424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6" y="187"/>
                  </a:lnTo>
                  <a:lnTo>
                    <a:pt x="448" y="193"/>
                  </a:lnTo>
                  <a:lnTo>
                    <a:pt x="459" y="197"/>
                  </a:lnTo>
                  <a:lnTo>
                    <a:pt x="471" y="197"/>
                  </a:lnTo>
                  <a:lnTo>
                    <a:pt x="481" y="198"/>
                  </a:lnTo>
                  <a:lnTo>
                    <a:pt x="495" y="197"/>
                  </a:lnTo>
                  <a:lnTo>
                    <a:pt x="502" y="197"/>
                  </a:lnTo>
                  <a:lnTo>
                    <a:pt x="511" y="193"/>
                  </a:lnTo>
                  <a:lnTo>
                    <a:pt x="519" y="189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7" y="146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9" y="102"/>
                  </a:lnTo>
                  <a:lnTo>
                    <a:pt x="542" y="86"/>
                  </a:lnTo>
                  <a:lnTo>
                    <a:pt x="535" y="73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6"/>
                  </a:lnTo>
                  <a:lnTo>
                    <a:pt x="497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7" y="49"/>
                  </a:lnTo>
                  <a:lnTo>
                    <a:pt x="438" y="51"/>
                  </a:lnTo>
                  <a:lnTo>
                    <a:pt x="433" y="55"/>
                  </a:lnTo>
                  <a:lnTo>
                    <a:pt x="424" y="62"/>
                  </a:lnTo>
                  <a:lnTo>
                    <a:pt x="386" y="87"/>
                  </a:lnTo>
                  <a:lnTo>
                    <a:pt x="348" y="116"/>
                  </a:lnTo>
                  <a:lnTo>
                    <a:pt x="307" y="146"/>
                  </a:lnTo>
                  <a:lnTo>
                    <a:pt x="266" y="177"/>
                  </a:lnTo>
                  <a:lnTo>
                    <a:pt x="224" y="204"/>
                  </a:lnTo>
                  <a:lnTo>
                    <a:pt x="184" y="228"/>
                  </a:lnTo>
                  <a:lnTo>
                    <a:pt x="167" y="237"/>
                  </a:lnTo>
                  <a:lnTo>
                    <a:pt x="148" y="246"/>
                  </a:lnTo>
                  <a:lnTo>
                    <a:pt x="133" y="251"/>
                  </a:lnTo>
                  <a:lnTo>
                    <a:pt x="117" y="257"/>
                  </a:lnTo>
                  <a:lnTo>
                    <a:pt x="98" y="257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1"/>
                  </a:lnTo>
                  <a:lnTo>
                    <a:pt x="29" y="220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8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88" y="0"/>
                  </a:lnTo>
                  <a:lnTo>
                    <a:pt x="388" y="4"/>
                  </a:lnTo>
                  <a:lnTo>
                    <a:pt x="385" y="9"/>
                  </a:lnTo>
                  <a:lnTo>
                    <a:pt x="379" y="13"/>
                  </a:lnTo>
                  <a:lnTo>
                    <a:pt x="376" y="15"/>
                  </a:lnTo>
                  <a:lnTo>
                    <a:pt x="373" y="16"/>
                  </a:lnTo>
                  <a:lnTo>
                    <a:pt x="369" y="18"/>
                  </a:lnTo>
                  <a:lnTo>
                    <a:pt x="355" y="24"/>
                  </a:lnTo>
                  <a:lnTo>
                    <a:pt x="343" y="25"/>
                  </a:lnTo>
                  <a:lnTo>
                    <a:pt x="331" y="24"/>
                  </a:lnTo>
                  <a:lnTo>
                    <a:pt x="321" y="22"/>
                  </a:lnTo>
                  <a:lnTo>
                    <a:pt x="319" y="24"/>
                  </a:lnTo>
                  <a:lnTo>
                    <a:pt x="316" y="25"/>
                  </a:lnTo>
                  <a:lnTo>
                    <a:pt x="312" y="36"/>
                  </a:lnTo>
                  <a:lnTo>
                    <a:pt x="307" y="47"/>
                  </a:lnTo>
                  <a:lnTo>
                    <a:pt x="304" y="53"/>
                  </a:lnTo>
                  <a:lnTo>
                    <a:pt x="298" y="56"/>
                  </a:lnTo>
                  <a:lnTo>
                    <a:pt x="293" y="62"/>
                  </a:lnTo>
                  <a:lnTo>
                    <a:pt x="288" y="66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3"/>
                  </a:lnTo>
                  <a:lnTo>
                    <a:pt x="266" y="73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6"/>
                  </a:lnTo>
                  <a:lnTo>
                    <a:pt x="266" y="44"/>
                  </a:lnTo>
                  <a:lnTo>
                    <a:pt x="269" y="33"/>
                  </a:lnTo>
                  <a:lnTo>
                    <a:pt x="267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8"/>
                  </a:lnTo>
                  <a:lnTo>
                    <a:pt x="250" y="16"/>
                  </a:lnTo>
                  <a:lnTo>
                    <a:pt x="243" y="16"/>
                  </a:lnTo>
                  <a:lnTo>
                    <a:pt x="238" y="18"/>
                  </a:lnTo>
                  <a:lnTo>
                    <a:pt x="231" y="20"/>
                  </a:lnTo>
                  <a:lnTo>
                    <a:pt x="226" y="24"/>
                  </a:lnTo>
                  <a:lnTo>
                    <a:pt x="221" y="29"/>
                  </a:lnTo>
                  <a:lnTo>
                    <a:pt x="224" y="38"/>
                  </a:lnTo>
                  <a:lnTo>
                    <a:pt x="226" y="47"/>
                  </a:lnTo>
                  <a:lnTo>
                    <a:pt x="228" y="55"/>
                  </a:lnTo>
                  <a:lnTo>
                    <a:pt x="228" y="64"/>
                  </a:lnTo>
                  <a:lnTo>
                    <a:pt x="226" y="80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3" y="122"/>
                  </a:lnTo>
                  <a:lnTo>
                    <a:pt x="198" y="127"/>
                  </a:lnTo>
                  <a:lnTo>
                    <a:pt x="193" y="131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7"/>
                  </a:lnTo>
                  <a:lnTo>
                    <a:pt x="172" y="138"/>
                  </a:lnTo>
                  <a:lnTo>
                    <a:pt x="169" y="137"/>
                  </a:lnTo>
                  <a:lnTo>
                    <a:pt x="167" y="137"/>
                  </a:lnTo>
                  <a:lnTo>
                    <a:pt x="167" y="133"/>
                  </a:lnTo>
                  <a:lnTo>
                    <a:pt x="165" y="131"/>
                  </a:lnTo>
                  <a:lnTo>
                    <a:pt x="165" y="124"/>
                  </a:lnTo>
                  <a:lnTo>
                    <a:pt x="169" y="116"/>
                  </a:lnTo>
                  <a:lnTo>
                    <a:pt x="172" y="107"/>
                  </a:lnTo>
                  <a:lnTo>
                    <a:pt x="174" y="96"/>
                  </a:lnTo>
                  <a:lnTo>
                    <a:pt x="174" y="82"/>
                  </a:lnTo>
                  <a:lnTo>
                    <a:pt x="167" y="67"/>
                  </a:lnTo>
                  <a:lnTo>
                    <a:pt x="160" y="56"/>
                  </a:lnTo>
                  <a:lnTo>
                    <a:pt x="155" y="53"/>
                  </a:lnTo>
                  <a:lnTo>
                    <a:pt x="148" y="47"/>
                  </a:lnTo>
                  <a:lnTo>
                    <a:pt x="141" y="46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6" y="46"/>
                  </a:lnTo>
                  <a:lnTo>
                    <a:pt x="79" y="49"/>
                  </a:lnTo>
                  <a:lnTo>
                    <a:pt x="71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50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2" y="142"/>
                  </a:lnTo>
                  <a:lnTo>
                    <a:pt x="55" y="155"/>
                  </a:lnTo>
                  <a:lnTo>
                    <a:pt x="60" y="166"/>
                  </a:lnTo>
                  <a:lnTo>
                    <a:pt x="67" y="175"/>
                  </a:lnTo>
                  <a:lnTo>
                    <a:pt x="74" y="184"/>
                  </a:lnTo>
                  <a:lnTo>
                    <a:pt x="83" y="191"/>
                  </a:lnTo>
                  <a:lnTo>
                    <a:pt x="93" y="195"/>
                  </a:lnTo>
                  <a:lnTo>
                    <a:pt x="105" y="198"/>
                  </a:lnTo>
                  <a:lnTo>
                    <a:pt x="117" y="198"/>
                  </a:lnTo>
                  <a:lnTo>
                    <a:pt x="124" y="198"/>
                  </a:lnTo>
                  <a:lnTo>
                    <a:pt x="131" y="197"/>
                  </a:lnTo>
                  <a:lnTo>
                    <a:pt x="143" y="193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6" y="96"/>
                  </a:lnTo>
                  <a:lnTo>
                    <a:pt x="354" y="53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9" name="Freeform 32"/>
            <p:cNvSpPr>
              <a:spLocks/>
            </p:cNvSpPr>
            <p:nvPr/>
          </p:nvSpPr>
          <p:spPr bwMode="auto">
            <a:xfrm rot="-5400000">
              <a:off x="474" y="1606"/>
              <a:ext cx="340" cy="131"/>
            </a:xfrm>
            <a:custGeom>
              <a:avLst/>
              <a:gdLst>
                <a:gd name="T0" fmla="*/ 0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0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4" y="0"/>
                  </a:moveTo>
                  <a:lnTo>
                    <a:pt x="41" y="0"/>
                  </a:lnTo>
                  <a:lnTo>
                    <a:pt x="0" y="51"/>
                  </a:lnTo>
                  <a:lnTo>
                    <a:pt x="0" y="260"/>
                  </a:lnTo>
                  <a:lnTo>
                    <a:pt x="10" y="255"/>
                  </a:lnTo>
                  <a:lnTo>
                    <a:pt x="17" y="247"/>
                  </a:lnTo>
                  <a:lnTo>
                    <a:pt x="21" y="246"/>
                  </a:lnTo>
                  <a:lnTo>
                    <a:pt x="24" y="242"/>
                  </a:lnTo>
                  <a:lnTo>
                    <a:pt x="27" y="242"/>
                  </a:lnTo>
                  <a:lnTo>
                    <a:pt x="33" y="240"/>
                  </a:lnTo>
                  <a:lnTo>
                    <a:pt x="45" y="246"/>
                  </a:lnTo>
                  <a:lnTo>
                    <a:pt x="64" y="253"/>
                  </a:lnTo>
                  <a:lnTo>
                    <a:pt x="83" y="256"/>
                  </a:lnTo>
                  <a:lnTo>
                    <a:pt x="109" y="260"/>
                  </a:lnTo>
                  <a:lnTo>
                    <a:pt x="134" y="262"/>
                  </a:lnTo>
                  <a:lnTo>
                    <a:pt x="152" y="260"/>
                  </a:lnTo>
                  <a:lnTo>
                    <a:pt x="176" y="253"/>
                  </a:lnTo>
                  <a:lnTo>
                    <a:pt x="195" y="246"/>
                  </a:lnTo>
                  <a:lnTo>
                    <a:pt x="212" y="242"/>
                  </a:lnTo>
                  <a:lnTo>
                    <a:pt x="236" y="240"/>
                  </a:lnTo>
                  <a:lnTo>
                    <a:pt x="259" y="244"/>
                  </a:lnTo>
                  <a:lnTo>
                    <a:pt x="283" y="247"/>
                  </a:lnTo>
                  <a:lnTo>
                    <a:pt x="297" y="255"/>
                  </a:lnTo>
                  <a:lnTo>
                    <a:pt x="309" y="256"/>
                  </a:lnTo>
                  <a:lnTo>
                    <a:pt x="312" y="255"/>
                  </a:lnTo>
                  <a:lnTo>
                    <a:pt x="316" y="251"/>
                  </a:lnTo>
                  <a:lnTo>
                    <a:pt x="317" y="249"/>
                  </a:lnTo>
                  <a:lnTo>
                    <a:pt x="317" y="247"/>
                  </a:lnTo>
                  <a:lnTo>
                    <a:pt x="310" y="229"/>
                  </a:lnTo>
                  <a:lnTo>
                    <a:pt x="307" y="220"/>
                  </a:lnTo>
                  <a:lnTo>
                    <a:pt x="302" y="213"/>
                  </a:lnTo>
                  <a:lnTo>
                    <a:pt x="293" y="200"/>
                  </a:lnTo>
                  <a:lnTo>
                    <a:pt x="288" y="195"/>
                  </a:lnTo>
                  <a:lnTo>
                    <a:pt x="281" y="189"/>
                  </a:lnTo>
                  <a:lnTo>
                    <a:pt x="274" y="185"/>
                  </a:lnTo>
                  <a:lnTo>
                    <a:pt x="266" y="182"/>
                  </a:lnTo>
                  <a:lnTo>
                    <a:pt x="257" y="178"/>
                  </a:lnTo>
                  <a:lnTo>
                    <a:pt x="248" y="176"/>
                  </a:lnTo>
                  <a:lnTo>
                    <a:pt x="238" y="175"/>
                  </a:lnTo>
                  <a:lnTo>
                    <a:pt x="226" y="176"/>
                  </a:lnTo>
                  <a:lnTo>
                    <a:pt x="224" y="171"/>
                  </a:lnTo>
                  <a:lnTo>
                    <a:pt x="222" y="162"/>
                  </a:lnTo>
                  <a:lnTo>
                    <a:pt x="217" y="144"/>
                  </a:lnTo>
                  <a:lnTo>
                    <a:pt x="212" y="133"/>
                  </a:lnTo>
                  <a:lnTo>
                    <a:pt x="207" y="122"/>
                  </a:lnTo>
                  <a:lnTo>
                    <a:pt x="198" y="113"/>
                  </a:lnTo>
                  <a:lnTo>
                    <a:pt x="188" y="104"/>
                  </a:lnTo>
                  <a:lnTo>
                    <a:pt x="179" y="100"/>
                  </a:lnTo>
                  <a:lnTo>
                    <a:pt x="174" y="96"/>
                  </a:lnTo>
                  <a:lnTo>
                    <a:pt x="169" y="96"/>
                  </a:lnTo>
                  <a:lnTo>
                    <a:pt x="164" y="94"/>
                  </a:lnTo>
                  <a:lnTo>
                    <a:pt x="160" y="96"/>
                  </a:lnTo>
                  <a:lnTo>
                    <a:pt x="159" y="98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9" y="118"/>
                  </a:lnTo>
                  <a:lnTo>
                    <a:pt x="164" y="127"/>
                  </a:lnTo>
                  <a:lnTo>
                    <a:pt x="169" y="136"/>
                  </a:lnTo>
                  <a:lnTo>
                    <a:pt x="169" y="145"/>
                  </a:lnTo>
                  <a:lnTo>
                    <a:pt x="169" y="155"/>
                  </a:lnTo>
                  <a:lnTo>
                    <a:pt x="169" y="162"/>
                  </a:lnTo>
                  <a:lnTo>
                    <a:pt x="167" y="169"/>
                  </a:lnTo>
                  <a:lnTo>
                    <a:pt x="164" y="175"/>
                  </a:lnTo>
                  <a:lnTo>
                    <a:pt x="160" y="180"/>
                  </a:lnTo>
                  <a:lnTo>
                    <a:pt x="157" y="184"/>
                  </a:lnTo>
                  <a:lnTo>
                    <a:pt x="152" y="187"/>
                  </a:lnTo>
                  <a:lnTo>
                    <a:pt x="141" y="193"/>
                  </a:lnTo>
                  <a:lnTo>
                    <a:pt x="131" y="195"/>
                  </a:lnTo>
                  <a:lnTo>
                    <a:pt x="119" y="196"/>
                  </a:lnTo>
                  <a:lnTo>
                    <a:pt x="109" y="196"/>
                  </a:lnTo>
                  <a:lnTo>
                    <a:pt x="95" y="196"/>
                  </a:lnTo>
                  <a:lnTo>
                    <a:pt x="86" y="196"/>
                  </a:lnTo>
                  <a:lnTo>
                    <a:pt x="77" y="193"/>
                  </a:lnTo>
                  <a:lnTo>
                    <a:pt x="71" y="187"/>
                  </a:lnTo>
                  <a:lnTo>
                    <a:pt x="62" y="180"/>
                  </a:lnTo>
                  <a:lnTo>
                    <a:pt x="53" y="171"/>
                  </a:lnTo>
                  <a:lnTo>
                    <a:pt x="46" y="158"/>
                  </a:lnTo>
                  <a:lnTo>
                    <a:pt x="43" y="145"/>
                  </a:lnTo>
                  <a:lnTo>
                    <a:pt x="39" y="133"/>
                  </a:lnTo>
                  <a:lnTo>
                    <a:pt x="38" y="122"/>
                  </a:lnTo>
                  <a:lnTo>
                    <a:pt x="39" y="111"/>
                  </a:lnTo>
                  <a:lnTo>
                    <a:pt x="41" y="102"/>
                  </a:lnTo>
                  <a:lnTo>
                    <a:pt x="46" y="85"/>
                  </a:lnTo>
                  <a:lnTo>
                    <a:pt x="53" y="71"/>
                  </a:lnTo>
                  <a:lnTo>
                    <a:pt x="62" y="62"/>
                  </a:lnTo>
                  <a:lnTo>
                    <a:pt x="71" y="53"/>
                  </a:lnTo>
                  <a:lnTo>
                    <a:pt x="81" y="45"/>
                  </a:lnTo>
                  <a:lnTo>
                    <a:pt x="93" y="42"/>
                  </a:lnTo>
                  <a:lnTo>
                    <a:pt x="110" y="42"/>
                  </a:lnTo>
                  <a:lnTo>
                    <a:pt x="127" y="44"/>
                  </a:lnTo>
                  <a:lnTo>
                    <a:pt x="143" y="47"/>
                  </a:lnTo>
                  <a:lnTo>
                    <a:pt x="150" y="51"/>
                  </a:lnTo>
                  <a:lnTo>
                    <a:pt x="155" y="54"/>
                  </a:lnTo>
                  <a:lnTo>
                    <a:pt x="165" y="62"/>
                  </a:lnTo>
                  <a:lnTo>
                    <a:pt x="202" y="87"/>
                  </a:lnTo>
                  <a:lnTo>
                    <a:pt x="241" y="116"/>
                  </a:lnTo>
                  <a:lnTo>
                    <a:pt x="283" y="145"/>
                  </a:lnTo>
                  <a:lnTo>
                    <a:pt x="324" y="176"/>
                  </a:lnTo>
                  <a:lnTo>
                    <a:pt x="366" y="204"/>
                  </a:lnTo>
                  <a:lnTo>
                    <a:pt x="404" y="227"/>
                  </a:lnTo>
                  <a:lnTo>
                    <a:pt x="423" y="236"/>
                  </a:lnTo>
                  <a:lnTo>
                    <a:pt x="440" y="246"/>
                  </a:lnTo>
                  <a:lnTo>
                    <a:pt x="455" y="251"/>
                  </a:lnTo>
                  <a:lnTo>
                    <a:pt x="471" y="256"/>
                  </a:lnTo>
                  <a:lnTo>
                    <a:pt x="490" y="256"/>
                  </a:lnTo>
                  <a:lnTo>
                    <a:pt x="509" y="255"/>
                  </a:lnTo>
                  <a:lnTo>
                    <a:pt x="521" y="251"/>
                  </a:lnTo>
                  <a:lnTo>
                    <a:pt x="531" y="246"/>
                  </a:lnTo>
                  <a:lnTo>
                    <a:pt x="542" y="238"/>
                  </a:lnTo>
                  <a:lnTo>
                    <a:pt x="550" y="229"/>
                  </a:lnTo>
                  <a:lnTo>
                    <a:pt x="559" y="220"/>
                  </a:lnTo>
                  <a:lnTo>
                    <a:pt x="567" y="209"/>
                  </a:lnTo>
                  <a:lnTo>
                    <a:pt x="574" y="198"/>
                  </a:lnTo>
                  <a:lnTo>
                    <a:pt x="581" y="187"/>
                  </a:lnTo>
                  <a:lnTo>
                    <a:pt x="583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3" y="0"/>
                  </a:lnTo>
                  <a:lnTo>
                    <a:pt x="200" y="0"/>
                  </a:lnTo>
                  <a:lnTo>
                    <a:pt x="202" y="3"/>
                  </a:lnTo>
                  <a:lnTo>
                    <a:pt x="205" y="7"/>
                  </a:lnTo>
                  <a:lnTo>
                    <a:pt x="209" y="13"/>
                  </a:lnTo>
                  <a:lnTo>
                    <a:pt x="212" y="14"/>
                  </a:lnTo>
                  <a:lnTo>
                    <a:pt x="217" y="16"/>
                  </a:lnTo>
                  <a:lnTo>
                    <a:pt x="221" y="18"/>
                  </a:lnTo>
                  <a:lnTo>
                    <a:pt x="233" y="22"/>
                  </a:lnTo>
                  <a:lnTo>
                    <a:pt x="245" y="23"/>
                  </a:lnTo>
                  <a:lnTo>
                    <a:pt x="257" y="23"/>
                  </a:lnTo>
                  <a:lnTo>
                    <a:pt x="267" y="20"/>
                  </a:lnTo>
                  <a:lnTo>
                    <a:pt x="271" y="23"/>
                  </a:lnTo>
                  <a:lnTo>
                    <a:pt x="272" y="23"/>
                  </a:lnTo>
                  <a:lnTo>
                    <a:pt x="276" y="34"/>
                  </a:lnTo>
                  <a:lnTo>
                    <a:pt x="283" y="47"/>
                  </a:lnTo>
                  <a:lnTo>
                    <a:pt x="286" y="53"/>
                  </a:lnTo>
                  <a:lnTo>
                    <a:pt x="290" y="56"/>
                  </a:lnTo>
                  <a:lnTo>
                    <a:pt x="295" y="60"/>
                  </a:lnTo>
                  <a:lnTo>
                    <a:pt x="302" y="64"/>
                  </a:lnTo>
                  <a:lnTo>
                    <a:pt x="305" y="69"/>
                  </a:lnTo>
                  <a:lnTo>
                    <a:pt x="312" y="73"/>
                  </a:lnTo>
                  <a:lnTo>
                    <a:pt x="317" y="74"/>
                  </a:lnTo>
                  <a:lnTo>
                    <a:pt x="324" y="74"/>
                  </a:lnTo>
                  <a:lnTo>
                    <a:pt x="326" y="71"/>
                  </a:lnTo>
                  <a:lnTo>
                    <a:pt x="329" y="69"/>
                  </a:lnTo>
                  <a:lnTo>
                    <a:pt x="329" y="54"/>
                  </a:lnTo>
                  <a:lnTo>
                    <a:pt x="322" y="44"/>
                  </a:lnTo>
                  <a:lnTo>
                    <a:pt x="319" y="31"/>
                  </a:lnTo>
                  <a:lnTo>
                    <a:pt x="321" y="29"/>
                  </a:lnTo>
                  <a:lnTo>
                    <a:pt x="322" y="25"/>
                  </a:lnTo>
                  <a:lnTo>
                    <a:pt x="328" y="20"/>
                  </a:lnTo>
                  <a:lnTo>
                    <a:pt x="333" y="16"/>
                  </a:lnTo>
                  <a:lnTo>
                    <a:pt x="338" y="14"/>
                  </a:lnTo>
                  <a:lnTo>
                    <a:pt x="345" y="14"/>
                  </a:lnTo>
                  <a:lnTo>
                    <a:pt x="352" y="16"/>
                  </a:lnTo>
                  <a:lnTo>
                    <a:pt x="357" y="20"/>
                  </a:lnTo>
                  <a:lnTo>
                    <a:pt x="364" y="23"/>
                  </a:lnTo>
                  <a:lnTo>
                    <a:pt x="367" y="27"/>
                  </a:lnTo>
                  <a:lnTo>
                    <a:pt x="364" y="38"/>
                  </a:lnTo>
                  <a:lnTo>
                    <a:pt x="362" y="47"/>
                  </a:lnTo>
                  <a:lnTo>
                    <a:pt x="360" y="54"/>
                  </a:lnTo>
                  <a:lnTo>
                    <a:pt x="360" y="62"/>
                  </a:lnTo>
                  <a:lnTo>
                    <a:pt x="364" y="78"/>
                  </a:lnTo>
                  <a:lnTo>
                    <a:pt x="367" y="100"/>
                  </a:lnTo>
                  <a:lnTo>
                    <a:pt x="376" y="111"/>
                  </a:lnTo>
                  <a:lnTo>
                    <a:pt x="385" y="122"/>
                  </a:lnTo>
                  <a:lnTo>
                    <a:pt x="390" y="125"/>
                  </a:lnTo>
                  <a:lnTo>
                    <a:pt x="395" y="129"/>
                  </a:lnTo>
                  <a:lnTo>
                    <a:pt x="402" y="133"/>
                  </a:lnTo>
                  <a:lnTo>
                    <a:pt x="407" y="133"/>
                  </a:lnTo>
                  <a:lnTo>
                    <a:pt x="412" y="136"/>
                  </a:lnTo>
                  <a:lnTo>
                    <a:pt x="417" y="136"/>
                  </a:lnTo>
                  <a:lnTo>
                    <a:pt x="419" y="136"/>
                  </a:lnTo>
                  <a:lnTo>
                    <a:pt x="421" y="135"/>
                  </a:lnTo>
                  <a:lnTo>
                    <a:pt x="423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19" y="114"/>
                  </a:lnTo>
                  <a:lnTo>
                    <a:pt x="417" y="105"/>
                  </a:lnTo>
                  <a:lnTo>
                    <a:pt x="414" y="94"/>
                  </a:lnTo>
                  <a:lnTo>
                    <a:pt x="414" y="82"/>
                  </a:lnTo>
                  <a:lnTo>
                    <a:pt x="421" y="67"/>
                  </a:lnTo>
                  <a:lnTo>
                    <a:pt x="429" y="56"/>
                  </a:lnTo>
                  <a:lnTo>
                    <a:pt x="435" y="51"/>
                  </a:lnTo>
                  <a:lnTo>
                    <a:pt x="441" y="47"/>
                  </a:lnTo>
                  <a:lnTo>
                    <a:pt x="448" y="44"/>
                  </a:lnTo>
                  <a:lnTo>
                    <a:pt x="457" y="42"/>
                  </a:lnTo>
                  <a:lnTo>
                    <a:pt x="469" y="40"/>
                  </a:lnTo>
                  <a:lnTo>
                    <a:pt x="479" y="40"/>
                  </a:lnTo>
                  <a:lnTo>
                    <a:pt x="490" y="42"/>
                  </a:lnTo>
                  <a:lnTo>
                    <a:pt x="502" y="44"/>
                  </a:lnTo>
                  <a:lnTo>
                    <a:pt x="509" y="47"/>
                  </a:lnTo>
                  <a:lnTo>
                    <a:pt x="519" y="56"/>
                  </a:lnTo>
                  <a:lnTo>
                    <a:pt x="526" y="67"/>
                  </a:lnTo>
                  <a:lnTo>
                    <a:pt x="533" y="78"/>
                  </a:lnTo>
                  <a:lnTo>
                    <a:pt x="538" y="91"/>
                  </a:lnTo>
                  <a:lnTo>
                    <a:pt x="540" y="104"/>
                  </a:lnTo>
                  <a:lnTo>
                    <a:pt x="542" y="116"/>
                  </a:lnTo>
                  <a:lnTo>
                    <a:pt x="540" y="129"/>
                  </a:lnTo>
                  <a:lnTo>
                    <a:pt x="538" y="142"/>
                  </a:lnTo>
                  <a:lnTo>
                    <a:pt x="535" y="153"/>
                  </a:lnTo>
                  <a:lnTo>
                    <a:pt x="529" y="165"/>
                  </a:lnTo>
                  <a:lnTo>
                    <a:pt x="523" y="175"/>
                  </a:lnTo>
                  <a:lnTo>
                    <a:pt x="516" y="184"/>
                  </a:lnTo>
                  <a:lnTo>
                    <a:pt x="507" y="189"/>
                  </a:lnTo>
                  <a:lnTo>
                    <a:pt x="497" y="195"/>
                  </a:lnTo>
                  <a:lnTo>
                    <a:pt x="485" y="196"/>
                  </a:lnTo>
                  <a:lnTo>
                    <a:pt x="473" y="196"/>
                  </a:lnTo>
                  <a:lnTo>
                    <a:pt x="466" y="198"/>
                  </a:lnTo>
                  <a:lnTo>
                    <a:pt x="459" y="196"/>
                  </a:lnTo>
                  <a:lnTo>
                    <a:pt x="445" y="191"/>
                  </a:lnTo>
                  <a:lnTo>
                    <a:pt x="426" y="184"/>
                  </a:lnTo>
                  <a:lnTo>
                    <a:pt x="367" y="142"/>
                  </a:lnTo>
                  <a:lnTo>
                    <a:pt x="302" y="96"/>
                  </a:lnTo>
                  <a:lnTo>
                    <a:pt x="234" y="51"/>
                  </a:lnTo>
                  <a:lnTo>
                    <a:pt x="174" y="9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0" name="Freeform 33"/>
            <p:cNvSpPr>
              <a:spLocks/>
            </p:cNvSpPr>
            <p:nvPr/>
          </p:nvSpPr>
          <p:spPr bwMode="auto">
            <a:xfrm rot="-5400000">
              <a:off x="342" y="1606"/>
              <a:ext cx="340" cy="132"/>
            </a:xfrm>
            <a:custGeom>
              <a:avLst/>
              <a:gdLst>
                <a:gd name="T0" fmla="*/ 0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164" y="264"/>
                  </a:moveTo>
                  <a:lnTo>
                    <a:pt x="41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7" y="14"/>
                  </a:lnTo>
                  <a:lnTo>
                    <a:pt x="21" y="16"/>
                  </a:lnTo>
                  <a:lnTo>
                    <a:pt x="24" y="20"/>
                  </a:lnTo>
                  <a:lnTo>
                    <a:pt x="27" y="20"/>
                  </a:lnTo>
                  <a:lnTo>
                    <a:pt x="33" y="22"/>
                  </a:lnTo>
                  <a:lnTo>
                    <a:pt x="45" y="16"/>
                  </a:lnTo>
                  <a:lnTo>
                    <a:pt x="64" y="9"/>
                  </a:lnTo>
                  <a:lnTo>
                    <a:pt x="83" y="5"/>
                  </a:lnTo>
                  <a:lnTo>
                    <a:pt x="109" y="2"/>
                  </a:lnTo>
                  <a:lnTo>
                    <a:pt x="134" y="0"/>
                  </a:lnTo>
                  <a:lnTo>
                    <a:pt x="152" y="2"/>
                  </a:lnTo>
                  <a:lnTo>
                    <a:pt x="176" y="9"/>
                  </a:lnTo>
                  <a:lnTo>
                    <a:pt x="195" y="16"/>
                  </a:lnTo>
                  <a:lnTo>
                    <a:pt x="202" y="18"/>
                  </a:lnTo>
                  <a:lnTo>
                    <a:pt x="212" y="20"/>
                  </a:lnTo>
                  <a:lnTo>
                    <a:pt x="224" y="20"/>
                  </a:lnTo>
                  <a:lnTo>
                    <a:pt x="236" y="20"/>
                  </a:lnTo>
                  <a:lnTo>
                    <a:pt x="259" y="18"/>
                  </a:lnTo>
                  <a:lnTo>
                    <a:pt x="283" y="14"/>
                  </a:lnTo>
                  <a:lnTo>
                    <a:pt x="297" y="7"/>
                  </a:lnTo>
                  <a:lnTo>
                    <a:pt x="309" y="4"/>
                  </a:lnTo>
                  <a:lnTo>
                    <a:pt x="312" y="5"/>
                  </a:lnTo>
                  <a:lnTo>
                    <a:pt x="316" y="9"/>
                  </a:lnTo>
                  <a:lnTo>
                    <a:pt x="317" y="13"/>
                  </a:lnTo>
                  <a:lnTo>
                    <a:pt x="317" y="14"/>
                  </a:lnTo>
                  <a:lnTo>
                    <a:pt x="310" y="31"/>
                  </a:lnTo>
                  <a:lnTo>
                    <a:pt x="307" y="42"/>
                  </a:lnTo>
                  <a:lnTo>
                    <a:pt x="302" y="49"/>
                  </a:lnTo>
                  <a:lnTo>
                    <a:pt x="293" y="62"/>
                  </a:lnTo>
                  <a:lnTo>
                    <a:pt x="288" y="67"/>
                  </a:lnTo>
                  <a:lnTo>
                    <a:pt x="281" y="73"/>
                  </a:lnTo>
                  <a:lnTo>
                    <a:pt x="274" y="76"/>
                  </a:lnTo>
                  <a:lnTo>
                    <a:pt x="266" y="80"/>
                  </a:lnTo>
                  <a:lnTo>
                    <a:pt x="257" y="84"/>
                  </a:lnTo>
                  <a:lnTo>
                    <a:pt x="248" y="85"/>
                  </a:lnTo>
                  <a:lnTo>
                    <a:pt x="238" y="87"/>
                  </a:lnTo>
                  <a:lnTo>
                    <a:pt x="226" y="87"/>
                  </a:lnTo>
                  <a:lnTo>
                    <a:pt x="224" y="91"/>
                  </a:lnTo>
                  <a:lnTo>
                    <a:pt x="222" y="100"/>
                  </a:lnTo>
                  <a:lnTo>
                    <a:pt x="217" y="118"/>
                  </a:lnTo>
                  <a:lnTo>
                    <a:pt x="212" y="129"/>
                  </a:lnTo>
                  <a:lnTo>
                    <a:pt x="207" y="138"/>
                  </a:lnTo>
                  <a:lnTo>
                    <a:pt x="198" y="149"/>
                  </a:lnTo>
                  <a:lnTo>
                    <a:pt x="188" y="156"/>
                  </a:lnTo>
                  <a:lnTo>
                    <a:pt x="179" y="162"/>
                  </a:lnTo>
                  <a:lnTo>
                    <a:pt x="174" y="166"/>
                  </a:lnTo>
                  <a:lnTo>
                    <a:pt x="169" y="166"/>
                  </a:lnTo>
                  <a:lnTo>
                    <a:pt x="164" y="167"/>
                  </a:lnTo>
                  <a:lnTo>
                    <a:pt x="160" y="166"/>
                  </a:lnTo>
                  <a:lnTo>
                    <a:pt x="159" y="164"/>
                  </a:lnTo>
                  <a:lnTo>
                    <a:pt x="157" y="158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2"/>
                  </a:lnTo>
                  <a:lnTo>
                    <a:pt x="164" y="133"/>
                  </a:lnTo>
                  <a:lnTo>
                    <a:pt x="169" y="124"/>
                  </a:lnTo>
                  <a:lnTo>
                    <a:pt x="169" y="115"/>
                  </a:lnTo>
                  <a:lnTo>
                    <a:pt x="169" y="105"/>
                  </a:lnTo>
                  <a:lnTo>
                    <a:pt x="169" y="98"/>
                  </a:lnTo>
                  <a:lnTo>
                    <a:pt x="167" y="93"/>
                  </a:lnTo>
                  <a:lnTo>
                    <a:pt x="164" y="87"/>
                  </a:lnTo>
                  <a:lnTo>
                    <a:pt x="160" y="82"/>
                  </a:lnTo>
                  <a:lnTo>
                    <a:pt x="157" y="78"/>
                  </a:lnTo>
                  <a:lnTo>
                    <a:pt x="152" y="75"/>
                  </a:lnTo>
                  <a:lnTo>
                    <a:pt x="141" y="69"/>
                  </a:lnTo>
                  <a:lnTo>
                    <a:pt x="131" y="67"/>
                  </a:lnTo>
                  <a:lnTo>
                    <a:pt x="119" y="65"/>
                  </a:lnTo>
                  <a:lnTo>
                    <a:pt x="109" y="65"/>
                  </a:lnTo>
                  <a:lnTo>
                    <a:pt x="95" y="65"/>
                  </a:lnTo>
                  <a:lnTo>
                    <a:pt x="86" y="67"/>
                  </a:lnTo>
                  <a:lnTo>
                    <a:pt x="77" y="69"/>
                  </a:lnTo>
                  <a:lnTo>
                    <a:pt x="71" y="75"/>
                  </a:lnTo>
                  <a:lnTo>
                    <a:pt x="62" y="82"/>
                  </a:lnTo>
                  <a:lnTo>
                    <a:pt x="53" y="93"/>
                  </a:lnTo>
                  <a:lnTo>
                    <a:pt x="46" y="104"/>
                  </a:lnTo>
                  <a:lnTo>
                    <a:pt x="43" y="116"/>
                  </a:lnTo>
                  <a:lnTo>
                    <a:pt x="39" y="129"/>
                  </a:lnTo>
                  <a:lnTo>
                    <a:pt x="38" y="140"/>
                  </a:lnTo>
                  <a:lnTo>
                    <a:pt x="39" y="151"/>
                  </a:lnTo>
                  <a:lnTo>
                    <a:pt x="41" y="160"/>
                  </a:lnTo>
                  <a:lnTo>
                    <a:pt x="46" y="178"/>
                  </a:lnTo>
                  <a:lnTo>
                    <a:pt x="53" y="191"/>
                  </a:lnTo>
                  <a:lnTo>
                    <a:pt x="62" y="200"/>
                  </a:lnTo>
                  <a:lnTo>
                    <a:pt x="71" y="209"/>
                  </a:lnTo>
                  <a:lnTo>
                    <a:pt x="76" y="213"/>
                  </a:lnTo>
                  <a:lnTo>
                    <a:pt x="81" y="217"/>
                  </a:lnTo>
                  <a:lnTo>
                    <a:pt x="86" y="218"/>
                  </a:lnTo>
                  <a:lnTo>
                    <a:pt x="93" y="218"/>
                  </a:lnTo>
                  <a:lnTo>
                    <a:pt x="110" y="220"/>
                  </a:lnTo>
                  <a:lnTo>
                    <a:pt x="127" y="218"/>
                  </a:lnTo>
                  <a:lnTo>
                    <a:pt x="143" y="215"/>
                  </a:lnTo>
                  <a:lnTo>
                    <a:pt x="150" y="211"/>
                  </a:lnTo>
                  <a:lnTo>
                    <a:pt x="155" y="207"/>
                  </a:lnTo>
                  <a:lnTo>
                    <a:pt x="165" y="200"/>
                  </a:lnTo>
                  <a:lnTo>
                    <a:pt x="202" y="175"/>
                  </a:lnTo>
                  <a:lnTo>
                    <a:pt x="241" y="147"/>
                  </a:lnTo>
                  <a:lnTo>
                    <a:pt x="283" y="116"/>
                  </a:lnTo>
                  <a:lnTo>
                    <a:pt x="324" y="85"/>
                  </a:lnTo>
                  <a:lnTo>
                    <a:pt x="366" y="58"/>
                  </a:lnTo>
                  <a:lnTo>
                    <a:pt x="404" y="35"/>
                  </a:lnTo>
                  <a:lnTo>
                    <a:pt x="423" y="24"/>
                  </a:lnTo>
                  <a:lnTo>
                    <a:pt x="440" y="16"/>
                  </a:lnTo>
                  <a:lnTo>
                    <a:pt x="455" y="9"/>
                  </a:lnTo>
                  <a:lnTo>
                    <a:pt x="471" y="5"/>
                  </a:lnTo>
                  <a:lnTo>
                    <a:pt x="490" y="5"/>
                  </a:lnTo>
                  <a:lnTo>
                    <a:pt x="509" y="7"/>
                  </a:lnTo>
                  <a:lnTo>
                    <a:pt x="521" y="11"/>
                  </a:lnTo>
                  <a:lnTo>
                    <a:pt x="531" y="16"/>
                  </a:lnTo>
                  <a:lnTo>
                    <a:pt x="542" y="24"/>
                  </a:lnTo>
                  <a:lnTo>
                    <a:pt x="550" y="33"/>
                  </a:lnTo>
                  <a:lnTo>
                    <a:pt x="559" y="42"/>
                  </a:lnTo>
                  <a:lnTo>
                    <a:pt x="567" y="53"/>
                  </a:lnTo>
                  <a:lnTo>
                    <a:pt x="574" y="64"/>
                  </a:lnTo>
                  <a:lnTo>
                    <a:pt x="581" y="75"/>
                  </a:lnTo>
                  <a:lnTo>
                    <a:pt x="583" y="82"/>
                  </a:lnTo>
                  <a:lnTo>
                    <a:pt x="588" y="87"/>
                  </a:lnTo>
                  <a:lnTo>
                    <a:pt x="588" y="187"/>
                  </a:lnTo>
                  <a:lnTo>
                    <a:pt x="533" y="264"/>
                  </a:lnTo>
                  <a:lnTo>
                    <a:pt x="200" y="264"/>
                  </a:lnTo>
                  <a:lnTo>
                    <a:pt x="202" y="258"/>
                  </a:lnTo>
                  <a:lnTo>
                    <a:pt x="205" y="255"/>
                  </a:lnTo>
                  <a:lnTo>
                    <a:pt x="209" y="249"/>
                  </a:lnTo>
                  <a:lnTo>
                    <a:pt x="212" y="247"/>
                  </a:lnTo>
                  <a:lnTo>
                    <a:pt x="217" y="246"/>
                  </a:lnTo>
                  <a:lnTo>
                    <a:pt x="221" y="244"/>
                  </a:lnTo>
                  <a:lnTo>
                    <a:pt x="233" y="238"/>
                  </a:lnTo>
                  <a:lnTo>
                    <a:pt x="245" y="237"/>
                  </a:lnTo>
                  <a:lnTo>
                    <a:pt x="257" y="238"/>
                  </a:lnTo>
                  <a:lnTo>
                    <a:pt x="267" y="242"/>
                  </a:lnTo>
                  <a:lnTo>
                    <a:pt x="271" y="238"/>
                  </a:lnTo>
                  <a:lnTo>
                    <a:pt x="272" y="238"/>
                  </a:lnTo>
                  <a:lnTo>
                    <a:pt x="276" y="227"/>
                  </a:lnTo>
                  <a:lnTo>
                    <a:pt x="283" y="215"/>
                  </a:lnTo>
                  <a:lnTo>
                    <a:pt x="286" y="209"/>
                  </a:lnTo>
                  <a:lnTo>
                    <a:pt x="290" y="206"/>
                  </a:lnTo>
                  <a:lnTo>
                    <a:pt x="295" y="200"/>
                  </a:lnTo>
                  <a:lnTo>
                    <a:pt x="302" y="198"/>
                  </a:lnTo>
                  <a:lnTo>
                    <a:pt x="305" y="193"/>
                  </a:lnTo>
                  <a:lnTo>
                    <a:pt x="312" y="189"/>
                  </a:lnTo>
                  <a:lnTo>
                    <a:pt x="317" y="189"/>
                  </a:lnTo>
                  <a:lnTo>
                    <a:pt x="324" y="187"/>
                  </a:lnTo>
                  <a:lnTo>
                    <a:pt x="326" y="191"/>
                  </a:lnTo>
                  <a:lnTo>
                    <a:pt x="329" y="193"/>
                  </a:lnTo>
                  <a:lnTo>
                    <a:pt x="329" y="207"/>
                  </a:lnTo>
                  <a:lnTo>
                    <a:pt x="322" y="218"/>
                  </a:lnTo>
                  <a:lnTo>
                    <a:pt x="319" y="229"/>
                  </a:lnTo>
                  <a:lnTo>
                    <a:pt x="321" y="233"/>
                  </a:lnTo>
                  <a:lnTo>
                    <a:pt x="322" y="237"/>
                  </a:lnTo>
                  <a:lnTo>
                    <a:pt x="328" y="242"/>
                  </a:lnTo>
                  <a:lnTo>
                    <a:pt x="333" y="246"/>
                  </a:lnTo>
                  <a:lnTo>
                    <a:pt x="338" y="247"/>
                  </a:lnTo>
                  <a:lnTo>
                    <a:pt x="345" y="247"/>
                  </a:lnTo>
                  <a:lnTo>
                    <a:pt x="352" y="246"/>
                  </a:lnTo>
                  <a:lnTo>
                    <a:pt x="357" y="242"/>
                  </a:lnTo>
                  <a:lnTo>
                    <a:pt x="364" y="238"/>
                  </a:lnTo>
                  <a:lnTo>
                    <a:pt x="367" y="235"/>
                  </a:lnTo>
                  <a:lnTo>
                    <a:pt x="364" y="224"/>
                  </a:lnTo>
                  <a:lnTo>
                    <a:pt x="362" y="215"/>
                  </a:lnTo>
                  <a:lnTo>
                    <a:pt x="360" y="206"/>
                  </a:lnTo>
                  <a:lnTo>
                    <a:pt x="360" y="198"/>
                  </a:lnTo>
                  <a:lnTo>
                    <a:pt x="364" y="182"/>
                  </a:lnTo>
                  <a:lnTo>
                    <a:pt x="367" y="162"/>
                  </a:lnTo>
                  <a:lnTo>
                    <a:pt x="376" y="151"/>
                  </a:lnTo>
                  <a:lnTo>
                    <a:pt x="385" y="140"/>
                  </a:lnTo>
                  <a:lnTo>
                    <a:pt x="390" y="136"/>
                  </a:lnTo>
                  <a:lnTo>
                    <a:pt x="395" y="133"/>
                  </a:lnTo>
                  <a:lnTo>
                    <a:pt x="402" y="129"/>
                  </a:lnTo>
                  <a:lnTo>
                    <a:pt x="407" y="129"/>
                  </a:lnTo>
                  <a:lnTo>
                    <a:pt x="412" y="126"/>
                  </a:lnTo>
                  <a:lnTo>
                    <a:pt x="417" y="124"/>
                  </a:lnTo>
                  <a:lnTo>
                    <a:pt x="421" y="127"/>
                  </a:lnTo>
                  <a:lnTo>
                    <a:pt x="423" y="131"/>
                  </a:lnTo>
                  <a:lnTo>
                    <a:pt x="423" y="138"/>
                  </a:lnTo>
                  <a:lnTo>
                    <a:pt x="419" y="146"/>
                  </a:lnTo>
                  <a:lnTo>
                    <a:pt x="417" y="155"/>
                  </a:lnTo>
                  <a:lnTo>
                    <a:pt x="414" y="166"/>
                  </a:lnTo>
                  <a:lnTo>
                    <a:pt x="414" y="180"/>
                  </a:lnTo>
                  <a:lnTo>
                    <a:pt x="421" y="195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1" y="215"/>
                  </a:lnTo>
                  <a:lnTo>
                    <a:pt x="448" y="217"/>
                  </a:lnTo>
                  <a:lnTo>
                    <a:pt x="457" y="220"/>
                  </a:lnTo>
                  <a:lnTo>
                    <a:pt x="469" y="222"/>
                  </a:lnTo>
                  <a:lnTo>
                    <a:pt x="479" y="222"/>
                  </a:lnTo>
                  <a:lnTo>
                    <a:pt x="490" y="220"/>
                  </a:lnTo>
                  <a:lnTo>
                    <a:pt x="502" y="218"/>
                  </a:lnTo>
                  <a:lnTo>
                    <a:pt x="509" y="215"/>
                  </a:lnTo>
                  <a:lnTo>
                    <a:pt x="519" y="206"/>
                  </a:lnTo>
                  <a:lnTo>
                    <a:pt x="526" y="195"/>
                  </a:lnTo>
                  <a:lnTo>
                    <a:pt x="533" y="184"/>
                  </a:lnTo>
                  <a:lnTo>
                    <a:pt x="538" y="171"/>
                  </a:lnTo>
                  <a:lnTo>
                    <a:pt x="540" y="158"/>
                  </a:lnTo>
                  <a:lnTo>
                    <a:pt x="542" y="146"/>
                  </a:lnTo>
                  <a:lnTo>
                    <a:pt x="540" y="133"/>
                  </a:lnTo>
                  <a:lnTo>
                    <a:pt x="538" y="120"/>
                  </a:lnTo>
                  <a:lnTo>
                    <a:pt x="535" y="107"/>
                  </a:lnTo>
                  <a:lnTo>
                    <a:pt x="529" y="96"/>
                  </a:lnTo>
                  <a:lnTo>
                    <a:pt x="523" y="87"/>
                  </a:lnTo>
                  <a:lnTo>
                    <a:pt x="516" y="78"/>
                  </a:lnTo>
                  <a:lnTo>
                    <a:pt x="507" y="71"/>
                  </a:lnTo>
                  <a:lnTo>
                    <a:pt x="497" y="67"/>
                  </a:lnTo>
                  <a:lnTo>
                    <a:pt x="485" y="65"/>
                  </a:lnTo>
                  <a:lnTo>
                    <a:pt x="473" y="65"/>
                  </a:lnTo>
                  <a:lnTo>
                    <a:pt x="466" y="64"/>
                  </a:lnTo>
                  <a:lnTo>
                    <a:pt x="459" y="65"/>
                  </a:lnTo>
                  <a:lnTo>
                    <a:pt x="445" y="71"/>
                  </a:lnTo>
                  <a:lnTo>
                    <a:pt x="426" y="78"/>
                  </a:lnTo>
                  <a:lnTo>
                    <a:pt x="367" y="120"/>
                  </a:lnTo>
                  <a:lnTo>
                    <a:pt x="302" y="166"/>
                  </a:lnTo>
                  <a:lnTo>
                    <a:pt x="234" y="211"/>
                  </a:lnTo>
                  <a:lnTo>
                    <a:pt x="174" y="253"/>
                  </a:lnTo>
                  <a:lnTo>
                    <a:pt x="164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1" name="Freeform 34"/>
            <p:cNvSpPr>
              <a:spLocks/>
            </p:cNvSpPr>
            <p:nvPr/>
          </p:nvSpPr>
          <p:spPr bwMode="auto">
            <a:xfrm rot="-5400000">
              <a:off x="552" y="3588"/>
              <a:ext cx="181" cy="131"/>
            </a:xfrm>
            <a:custGeom>
              <a:avLst/>
              <a:gdLst>
                <a:gd name="T0" fmla="*/ 1 w 316"/>
                <a:gd name="T1" fmla="*/ 0 h 264"/>
                <a:gd name="T2" fmla="*/ 1 w 316"/>
                <a:gd name="T3" fmla="*/ 0 h 264"/>
                <a:gd name="T4" fmla="*/ 1 w 316"/>
                <a:gd name="T5" fmla="*/ 0 h 264"/>
                <a:gd name="T6" fmla="*/ 1 w 316"/>
                <a:gd name="T7" fmla="*/ 0 h 264"/>
                <a:gd name="T8" fmla="*/ 1 w 316"/>
                <a:gd name="T9" fmla="*/ 0 h 264"/>
                <a:gd name="T10" fmla="*/ 1 w 316"/>
                <a:gd name="T11" fmla="*/ 0 h 264"/>
                <a:gd name="T12" fmla="*/ 1 w 316"/>
                <a:gd name="T13" fmla="*/ 0 h 264"/>
                <a:gd name="T14" fmla="*/ 1 w 316"/>
                <a:gd name="T15" fmla="*/ 0 h 264"/>
                <a:gd name="T16" fmla="*/ 1 w 316"/>
                <a:gd name="T17" fmla="*/ 0 h 264"/>
                <a:gd name="T18" fmla="*/ 0 w 316"/>
                <a:gd name="T19" fmla="*/ 0 h 264"/>
                <a:gd name="T20" fmla="*/ 1 w 316"/>
                <a:gd name="T21" fmla="*/ 0 h 264"/>
                <a:gd name="T22" fmla="*/ 1 w 316"/>
                <a:gd name="T23" fmla="*/ 0 h 264"/>
                <a:gd name="T24" fmla="*/ 1 w 316"/>
                <a:gd name="T25" fmla="*/ 0 h 264"/>
                <a:gd name="T26" fmla="*/ 1 w 316"/>
                <a:gd name="T27" fmla="*/ 0 h 264"/>
                <a:gd name="T28" fmla="*/ 1 w 316"/>
                <a:gd name="T29" fmla="*/ 0 h 264"/>
                <a:gd name="T30" fmla="*/ 1 w 316"/>
                <a:gd name="T31" fmla="*/ 0 h 264"/>
                <a:gd name="T32" fmla="*/ 1 w 316"/>
                <a:gd name="T33" fmla="*/ 0 h 264"/>
                <a:gd name="T34" fmla="*/ 1 w 316"/>
                <a:gd name="T35" fmla="*/ 0 h 264"/>
                <a:gd name="T36" fmla="*/ 1 w 316"/>
                <a:gd name="T37" fmla="*/ 0 h 264"/>
                <a:gd name="T38" fmla="*/ 1 w 316"/>
                <a:gd name="T39" fmla="*/ 0 h 264"/>
                <a:gd name="T40" fmla="*/ 1 w 316"/>
                <a:gd name="T41" fmla="*/ 0 h 264"/>
                <a:gd name="T42" fmla="*/ 1 w 316"/>
                <a:gd name="T43" fmla="*/ 0 h 264"/>
                <a:gd name="T44" fmla="*/ 1 w 316"/>
                <a:gd name="T45" fmla="*/ 0 h 264"/>
                <a:gd name="T46" fmla="*/ 1 w 316"/>
                <a:gd name="T47" fmla="*/ 0 h 264"/>
                <a:gd name="T48" fmla="*/ 1 w 316"/>
                <a:gd name="T49" fmla="*/ 0 h 264"/>
                <a:gd name="T50" fmla="*/ 1 w 316"/>
                <a:gd name="T51" fmla="*/ 0 h 264"/>
                <a:gd name="T52" fmla="*/ 1 w 316"/>
                <a:gd name="T53" fmla="*/ 0 h 264"/>
                <a:gd name="T54" fmla="*/ 1 w 316"/>
                <a:gd name="T55" fmla="*/ 0 h 264"/>
                <a:gd name="T56" fmla="*/ 1 w 316"/>
                <a:gd name="T57" fmla="*/ 0 h 264"/>
                <a:gd name="T58" fmla="*/ 1 w 316"/>
                <a:gd name="T59" fmla="*/ 0 h 264"/>
                <a:gd name="T60" fmla="*/ 1 w 316"/>
                <a:gd name="T61" fmla="*/ 0 h 264"/>
                <a:gd name="T62" fmla="*/ 1 w 316"/>
                <a:gd name="T63" fmla="*/ 0 h 264"/>
                <a:gd name="T64" fmla="*/ 1 w 316"/>
                <a:gd name="T65" fmla="*/ 0 h 264"/>
                <a:gd name="T66" fmla="*/ 1 w 316"/>
                <a:gd name="T67" fmla="*/ 0 h 264"/>
                <a:gd name="T68" fmla="*/ 1 w 316"/>
                <a:gd name="T69" fmla="*/ 0 h 264"/>
                <a:gd name="T70" fmla="*/ 1 w 316"/>
                <a:gd name="T71" fmla="*/ 0 h 264"/>
                <a:gd name="T72" fmla="*/ 1 w 316"/>
                <a:gd name="T73" fmla="*/ 0 h 264"/>
                <a:gd name="T74" fmla="*/ 1 w 316"/>
                <a:gd name="T75" fmla="*/ 0 h 264"/>
                <a:gd name="T76" fmla="*/ 1 w 316"/>
                <a:gd name="T77" fmla="*/ 0 h 264"/>
                <a:gd name="T78" fmla="*/ 1 w 316"/>
                <a:gd name="T79" fmla="*/ 0 h 264"/>
                <a:gd name="T80" fmla="*/ 1 w 316"/>
                <a:gd name="T81" fmla="*/ 0 h 264"/>
                <a:gd name="T82" fmla="*/ 1 w 316"/>
                <a:gd name="T83" fmla="*/ 0 h 264"/>
                <a:gd name="T84" fmla="*/ 1 w 316"/>
                <a:gd name="T85" fmla="*/ 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62"/>
                  </a:moveTo>
                  <a:lnTo>
                    <a:pt x="316" y="51"/>
                  </a:lnTo>
                  <a:lnTo>
                    <a:pt x="280" y="0"/>
                  </a:lnTo>
                  <a:lnTo>
                    <a:pt x="150" y="0"/>
                  </a:lnTo>
                  <a:lnTo>
                    <a:pt x="150" y="4"/>
                  </a:lnTo>
                  <a:lnTo>
                    <a:pt x="147" y="7"/>
                  </a:lnTo>
                  <a:lnTo>
                    <a:pt x="141" y="11"/>
                  </a:lnTo>
                  <a:lnTo>
                    <a:pt x="136" y="16"/>
                  </a:lnTo>
                  <a:lnTo>
                    <a:pt x="114" y="33"/>
                  </a:lnTo>
                  <a:lnTo>
                    <a:pt x="95" y="46"/>
                  </a:lnTo>
                  <a:lnTo>
                    <a:pt x="79" y="55"/>
                  </a:lnTo>
                  <a:lnTo>
                    <a:pt x="67" y="60"/>
                  </a:lnTo>
                  <a:lnTo>
                    <a:pt x="57" y="62"/>
                  </a:lnTo>
                  <a:lnTo>
                    <a:pt x="48" y="62"/>
                  </a:lnTo>
                  <a:lnTo>
                    <a:pt x="43" y="60"/>
                  </a:lnTo>
                  <a:lnTo>
                    <a:pt x="40" y="55"/>
                  </a:lnTo>
                  <a:lnTo>
                    <a:pt x="38" y="49"/>
                  </a:lnTo>
                  <a:lnTo>
                    <a:pt x="38" y="44"/>
                  </a:lnTo>
                  <a:lnTo>
                    <a:pt x="40" y="36"/>
                  </a:lnTo>
                  <a:lnTo>
                    <a:pt x="41" y="31"/>
                  </a:lnTo>
                  <a:lnTo>
                    <a:pt x="45" y="24"/>
                  </a:lnTo>
                  <a:lnTo>
                    <a:pt x="50" y="18"/>
                  </a:lnTo>
                  <a:lnTo>
                    <a:pt x="54" y="15"/>
                  </a:lnTo>
                  <a:lnTo>
                    <a:pt x="59" y="13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17" y="0"/>
                  </a:lnTo>
                  <a:lnTo>
                    <a:pt x="9" y="11"/>
                  </a:lnTo>
                  <a:lnTo>
                    <a:pt x="3" y="24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2" y="69"/>
                  </a:lnTo>
                  <a:lnTo>
                    <a:pt x="3" y="80"/>
                  </a:lnTo>
                  <a:lnTo>
                    <a:pt x="9" y="93"/>
                  </a:lnTo>
                  <a:lnTo>
                    <a:pt x="16" y="104"/>
                  </a:lnTo>
                  <a:lnTo>
                    <a:pt x="26" y="113"/>
                  </a:lnTo>
                  <a:lnTo>
                    <a:pt x="35" y="118"/>
                  </a:lnTo>
                  <a:lnTo>
                    <a:pt x="41" y="122"/>
                  </a:lnTo>
                  <a:lnTo>
                    <a:pt x="52" y="124"/>
                  </a:lnTo>
                  <a:lnTo>
                    <a:pt x="64" y="122"/>
                  </a:lnTo>
                  <a:lnTo>
                    <a:pt x="79" y="116"/>
                  </a:lnTo>
                  <a:lnTo>
                    <a:pt x="93" y="107"/>
                  </a:lnTo>
                  <a:lnTo>
                    <a:pt x="107" y="96"/>
                  </a:lnTo>
                  <a:lnTo>
                    <a:pt x="123" y="86"/>
                  </a:lnTo>
                  <a:lnTo>
                    <a:pt x="128" y="80"/>
                  </a:lnTo>
                  <a:lnTo>
                    <a:pt x="135" y="76"/>
                  </a:lnTo>
                  <a:lnTo>
                    <a:pt x="147" y="66"/>
                  </a:lnTo>
                  <a:lnTo>
                    <a:pt x="159" y="58"/>
                  </a:lnTo>
                  <a:lnTo>
                    <a:pt x="173" y="51"/>
                  </a:lnTo>
                  <a:lnTo>
                    <a:pt x="185" y="47"/>
                  </a:lnTo>
                  <a:lnTo>
                    <a:pt x="197" y="46"/>
                  </a:lnTo>
                  <a:lnTo>
                    <a:pt x="209" y="44"/>
                  </a:lnTo>
                  <a:lnTo>
                    <a:pt x="219" y="46"/>
                  </a:lnTo>
                  <a:lnTo>
                    <a:pt x="229" y="47"/>
                  </a:lnTo>
                  <a:lnTo>
                    <a:pt x="240" y="51"/>
                  </a:lnTo>
                  <a:lnTo>
                    <a:pt x="248" y="58"/>
                  </a:lnTo>
                  <a:lnTo>
                    <a:pt x="257" y="66"/>
                  </a:lnTo>
                  <a:lnTo>
                    <a:pt x="264" y="73"/>
                  </a:lnTo>
                  <a:lnTo>
                    <a:pt x="269" y="84"/>
                  </a:lnTo>
                  <a:lnTo>
                    <a:pt x="273" y="96"/>
                  </a:lnTo>
                  <a:lnTo>
                    <a:pt x="274" y="109"/>
                  </a:lnTo>
                  <a:lnTo>
                    <a:pt x="274" y="124"/>
                  </a:lnTo>
                  <a:lnTo>
                    <a:pt x="273" y="147"/>
                  </a:lnTo>
                  <a:lnTo>
                    <a:pt x="267" y="162"/>
                  </a:lnTo>
                  <a:lnTo>
                    <a:pt x="261" y="173"/>
                  </a:lnTo>
                  <a:lnTo>
                    <a:pt x="250" y="184"/>
                  </a:lnTo>
                  <a:lnTo>
                    <a:pt x="238" y="191"/>
                  </a:lnTo>
                  <a:lnTo>
                    <a:pt x="226" y="197"/>
                  </a:lnTo>
                  <a:lnTo>
                    <a:pt x="216" y="200"/>
                  </a:lnTo>
                  <a:lnTo>
                    <a:pt x="205" y="200"/>
                  </a:lnTo>
                  <a:lnTo>
                    <a:pt x="195" y="200"/>
                  </a:lnTo>
                  <a:lnTo>
                    <a:pt x="185" y="197"/>
                  </a:lnTo>
                  <a:lnTo>
                    <a:pt x="174" y="191"/>
                  </a:lnTo>
                  <a:lnTo>
                    <a:pt x="164" y="184"/>
                  </a:lnTo>
                  <a:lnTo>
                    <a:pt x="154" y="175"/>
                  </a:lnTo>
                  <a:lnTo>
                    <a:pt x="148" y="158"/>
                  </a:lnTo>
                  <a:lnTo>
                    <a:pt x="147" y="142"/>
                  </a:lnTo>
                  <a:lnTo>
                    <a:pt x="150" y="129"/>
                  </a:lnTo>
                  <a:lnTo>
                    <a:pt x="154" y="118"/>
                  </a:lnTo>
                  <a:lnTo>
                    <a:pt x="157" y="109"/>
                  </a:lnTo>
                  <a:lnTo>
                    <a:pt x="155" y="106"/>
                  </a:lnTo>
                  <a:lnTo>
                    <a:pt x="154" y="102"/>
                  </a:lnTo>
                  <a:lnTo>
                    <a:pt x="150" y="100"/>
                  </a:lnTo>
                  <a:lnTo>
                    <a:pt x="147" y="98"/>
                  </a:lnTo>
                  <a:lnTo>
                    <a:pt x="143" y="98"/>
                  </a:lnTo>
                  <a:lnTo>
                    <a:pt x="135" y="100"/>
                  </a:lnTo>
                  <a:lnTo>
                    <a:pt x="129" y="104"/>
                  </a:lnTo>
                  <a:lnTo>
                    <a:pt x="124" y="107"/>
                  </a:lnTo>
                  <a:lnTo>
                    <a:pt x="119" y="113"/>
                  </a:lnTo>
                  <a:lnTo>
                    <a:pt x="110" y="127"/>
                  </a:lnTo>
                  <a:lnTo>
                    <a:pt x="104" y="144"/>
                  </a:lnTo>
                  <a:lnTo>
                    <a:pt x="98" y="160"/>
                  </a:lnTo>
                  <a:lnTo>
                    <a:pt x="91" y="178"/>
                  </a:lnTo>
                  <a:lnTo>
                    <a:pt x="83" y="178"/>
                  </a:lnTo>
                  <a:lnTo>
                    <a:pt x="74" y="180"/>
                  </a:lnTo>
                  <a:lnTo>
                    <a:pt x="62" y="182"/>
                  </a:lnTo>
                  <a:lnTo>
                    <a:pt x="41" y="189"/>
                  </a:lnTo>
                  <a:lnTo>
                    <a:pt x="28" y="204"/>
                  </a:lnTo>
                  <a:lnTo>
                    <a:pt x="14" y="220"/>
                  </a:lnTo>
                  <a:lnTo>
                    <a:pt x="10" y="229"/>
                  </a:lnTo>
                  <a:lnTo>
                    <a:pt x="5" y="244"/>
                  </a:lnTo>
                  <a:lnTo>
                    <a:pt x="3" y="249"/>
                  </a:lnTo>
                  <a:lnTo>
                    <a:pt x="3" y="255"/>
                  </a:lnTo>
                  <a:lnTo>
                    <a:pt x="3" y="257"/>
                  </a:lnTo>
                  <a:lnTo>
                    <a:pt x="5" y="258"/>
                  </a:lnTo>
                  <a:lnTo>
                    <a:pt x="7" y="258"/>
                  </a:lnTo>
                  <a:lnTo>
                    <a:pt x="9" y="258"/>
                  </a:lnTo>
                  <a:lnTo>
                    <a:pt x="16" y="255"/>
                  </a:lnTo>
                  <a:lnTo>
                    <a:pt x="22" y="249"/>
                  </a:lnTo>
                  <a:lnTo>
                    <a:pt x="31" y="248"/>
                  </a:lnTo>
                  <a:lnTo>
                    <a:pt x="36" y="248"/>
                  </a:lnTo>
                  <a:lnTo>
                    <a:pt x="48" y="242"/>
                  </a:lnTo>
                  <a:lnTo>
                    <a:pt x="59" y="240"/>
                  </a:lnTo>
                  <a:lnTo>
                    <a:pt x="69" y="240"/>
                  </a:lnTo>
                  <a:lnTo>
                    <a:pt x="79" y="238"/>
                  </a:lnTo>
                  <a:lnTo>
                    <a:pt x="97" y="242"/>
                  </a:lnTo>
                  <a:lnTo>
                    <a:pt x="116" y="244"/>
                  </a:lnTo>
                  <a:lnTo>
                    <a:pt x="135" y="248"/>
                  </a:lnTo>
                  <a:lnTo>
                    <a:pt x="152" y="255"/>
                  </a:lnTo>
                  <a:lnTo>
                    <a:pt x="160" y="258"/>
                  </a:lnTo>
                  <a:lnTo>
                    <a:pt x="171" y="262"/>
                  </a:lnTo>
                  <a:lnTo>
                    <a:pt x="179" y="264"/>
                  </a:lnTo>
                  <a:lnTo>
                    <a:pt x="190" y="264"/>
                  </a:lnTo>
                  <a:lnTo>
                    <a:pt x="211" y="264"/>
                  </a:lnTo>
                  <a:lnTo>
                    <a:pt x="229" y="260"/>
                  </a:lnTo>
                  <a:lnTo>
                    <a:pt x="266" y="249"/>
                  </a:lnTo>
                  <a:lnTo>
                    <a:pt x="290" y="242"/>
                  </a:lnTo>
                  <a:lnTo>
                    <a:pt x="304" y="249"/>
                  </a:lnTo>
                  <a:lnTo>
                    <a:pt x="316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2" name="Freeform 35"/>
            <p:cNvSpPr>
              <a:spLocks/>
            </p:cNvSpPr>
            <p:nvPr/>
          </p:nvSpPr>
          <p:spPr bwMode="auto">
            <a:xfrm rot="-5400000">
              <a:off x="419" y="3587"/>
              <a:ext cx="181" cy="132"/>
            </a:xfrm>
            <a:custGeom>
              <a:avLst/>
              <a:gdLst>
                <a:gd name="T0" fmla="*/ 1 w 316"/>
                <a:gd name="T1" fmla="*/ 1 h 264"/>
                <a:gd name="T2" fmla="*/ 1 w 316"/>
                <a:gd name="T3" fmla="*/ 1 h 264"/>
                <a:gd name="T4" fmla="*/ 1 w 316"/>
                <a:gd name="T5" fmla="*/ 1 h 264"/>
                <a:gd name="T6" fmla="*/ 1 w 316"/>
                <a:gd name="T7" fmla="*/ 1 h 264"/>
                <a:gd name="T8" fmla="*/ 1 w 316"/>
                <a:gd name="T9" fmla="*/ 1 h 264"/>
                <a:gd name="T10" fmla="*/ 1 w 316"/>
                <a:gd name="T11" fmla="*/ 1 h 264"/>
                <a:gd name="T12" fmla="*/ 1 w 316"/>
                <a:gd name="T13" fmla="*/ 1 h 264"/>
                <a:gd name="T14" fmla="*/ 1 w 316"/>
                <a:gd name="T15" fmla="*/ 1 h 264"/>
                <a:gd name="T16" fmla="*/ 1 w 316"/>
                <a:gd name="T17" fmla="*/ 1 h 264"/>
                <a:gd name="T18" fmla="*/ 0 w 316"/>
                <a:gd name="T19" fmla="*/ 1 h 264"/>
                <a:gd name="T20" fmla="*/ 1 w 316"/>
                <a:gd name="T21" fmla="*/ 1 h 264"/>
                <a:gd name="T22" fmla="*/ 1 w 316"/>
                <a:gd name="T23" fmla="*/ 1 h 264"/>
                <a:gd name="T24" fmla="*/ 1 w 316"/>
                <a:gd name="T25" fmla="*/ 1 h 264"/>
                <a:gd name="T26" fmla="*/ 1 w 316"/>
                <a:gd name="T27" fmla="*/ 1 h 264"/>
                <a:gd name="T28" fmla="*/ 1 w 316"/>
                <a:gd name="T29" fmla="*/ 1 h 264"/>
                <a:gd name="T30" fmla="*/ 1 w 316"/>
                <a:gd name="T31" fmla="*/ 1 h 264"/>
                <a:gd name="T32" fmla="*/ 1 w 316"/>
                <a:gd name="T33" fmla="*/ 1 h 264"/>
                <a:gd name="T34" fmla="*/ 1 w 316"/>
                <a:gd name="T35" fmla="*/ 1 h 264"/>
                <a:gd name="T36" fmla="*/ 1 w 316"/>
                <a:gd name="T37" fmla="*/ 1 h 264"/>
                <a:gd name="T38" fmla="*/ 1 w 316"/>
                <a:gd name="T39" fmla="*/ 1 h 264"/>
                <a:gd name="T40" fmla="*/ 1 w 316"/>
                <a:gd name="T41" fmla="*/ 1 h 264"/>
                <a:gd name="T42" fmla="*/ 1 w 316"/>
                <a:gd name="T43" fmla="*/ 1 h 264"/>
                <a:gd name="T44" fmla="*/ 1 w 316"/>
                <a:gd name="T45" fmla="*/ 1 h 264"/>
                <a:gd name="T46" fmla="*/ 1 w 316"/>
                <a:gd name="T47" fmla="*/ 1 h 264"/>
                <a:gd name="T48" fmla="*/ 1 w 316"/>
                <a:gd name="T49" fmla="*/ 1 h 264"/>
                <a:gd name="T50" fmla="*/ 1 w 316"/>
                <a:gd name="T51" fmla="*/ 1 h 264"/>
                <a:gd name="T52" fmla="*/ 1 w 316"/>
                <a:gd name="T53" fmla="*/ 1 h 264"/>
                <a:gd name="T54" fmla="*/ 1 w 316"/>
                <a:gd name="T55" fmla="*/ 1 h 264"/>
                <a:gd name="T56" fmla="*/ 1 w 316"/>
                <a:gd name="T57" fmla="*/ 1 h 264"/>
                <a:gd name="T58" fmla="*/ 1 w 316"/>
                <a:gd name="T59" fmla="*/ 1 h 264"/>
                <a:gd name="T60" fmla="*/ 1 w 316"/>
                <a:gd name="T61" fmla="*/ 1 h 264"/>
                <a:gd name="T62" fmla="*/ 1 w 316"/>
                <a:gd name="T63" fmla="*/ 1 h 264"/>
                <a:gd name="T64" fmla="*/ 1 w 316"/>
                <a:gd name="T65" fmla="*/ 1 h 264"/>
                <a:gd name="T66" fmla="*/ 1 w 316"/>
                <a:gd name="T67" fmla="*/ 1 h 264"/>
                <a:gd name="T68" fmla="*/ 1 w 316"/>
                <a:gd name="T69" fmla="*/ 1 h 264"/>
                <a:gd name="T70" fmla="*/ 1 w 316"/>
                <a:gd name="T71" fmla="*/ 1 h 264"/>
                <a:gd name="T72" fmla="*/ 1 w 316"/>
                <a:gd name="T73" fmla="*/ 1 h 264"/>
                <a:gd name="T74" fmla="*/ 1 w 316"/>
                <a:gd name="T75" fmla="*/ 1 h 264"/>
                <a:gd name="T76" fmla="*/ 1 w 316"/>
                <a:gd name="T77" fmla="*/ 1 h 264"/>
                <a:gd name="T78" fmla="*/ 1 w 316"/>
                <a:gd name="T79" fmla="*/ 1 h 264"/>
                <a:gd name="T80" fmla="*/ 1 w 316"/>
                <a:gd name="T81" fmla="*/ 1 h 264"/>
                <a:gd name="T82" fmla="*/ 1 w 316"/>
                <a:gd name="T83" fmla="*/ 0 h 264"/>
                <a:gd name="T84" fmla="*/ 1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"/>
                  </a:moveTo>
                  <a:lnTo>
                    <a:pt x="316" y="213"/>
                  </a:lnTo>
                  <a:lnTo>
                    <a:pt x="280" y="264"/>
                  </a:lnTo>
                  <a:lnTo>
                    <a:pt x="150" y="264"/>
                  </a:lnTo>
                  <a:lnTo>
                    <a:pt x="150" y="260"/>
                  </a:lnTo>
                  <a:lnTo>
                    <a:pt x="147" y="257"/>
                  </a:lnTo>
                  <a:lnTo>
                    <a:pt x="141" y="253"/>
                  </a:lnTo>
                  <a:lnTo>
                    <a:pt x="136" y="249"/>
                  </a:lnTo>
                  <a:lnTo>
                    <a:pt x="114" y="231"/>
                  </a:lnTo>
                  <a:lnTo>
                    <a:pt x="95" y="219"/>
                  </a:lnTo>
                  <a:lnTo>
                    <a:pt x="79" y="209"/>
                  </a:lnTo>
                  <a:lnTo>
                    <a:pt x="67" y="204"/>
                  </a:lnTo>
                  <a:lnTo>
                    <a:pt x="57" y="202"/>
                  </a:lnTo>
                  <a:lnTo>
                    <a:pt x="48" y="202"/>
                  </a:lnTo>
                  <a:lnTo>
                    <a:pt x="43" y="204"/>
                  </a:lnTo>
                  <a:lnTo>
                    <a:pt x="40" y="208"/>
                  </a:lnTo>
                  <a:lnTo>
                    <a:pt x="38" y="213"/>
                  </a:lnTo>
                  <a:lnTo>
                    <a:pt x="38" y="220"/>
                  </a:lnTo>
                  <a:lnTo>
                    <a:pt x="40" y="228"/>
                  </a:lnTo>
                  <a:lnTo>
                    <a:pt x="41" y="233"/>
                  </a:lnTo>
                  <a:lnTo>
                    <a:pt x="45" y="240"/>
                  </a:lnTo>
                  <a:lnTo>
                    <a:pt x="50" y="246"/>
                  </a:lnTo>
                  <a:lnTo>
                    <a:pt x="54" y="249"/>
                  </a:lnTo>
                  <a:lnTo>
                    <a:pt x="59" y="253"/>
                  </a:lnTo>
                  <a:lnTo>
                    <a:pt x="60" y="257"/>
                  </a:lnTo>
                  <a:lnTo>
                    <a:pt x="60" y="264"/>
                  </a:lnTo>
                  <a:lnTo>
                    <a:pt x="16" y="264"/>
                  </a:lnTo>
                  <a:lnTo>
                    <a:pt x="9" y="253"/>
                  </a:lnTo>
                  <a:lnTo>
                    <a:pt x="3" y="242"/>
                  </a:lnTo>
                  <a:lnTo>
                    <a:pt x="0" y="228"/>
                  </a:lnTo>
                  <a:lnTo>
                    <a:pt x="0" y="213"/>
                  </a:lnTo>
                  <a:lnTo>
                    <a:pt x="2" y="195"/>
                  </a:lnTo>
                  <a:lnTo>
                    <a:pt x="3" y="184"/>
                  </a:lnTo>
                  <a:lnTo>
                    <a:pt x="9" y="173"/>
                  </a:lnTo>
                  <a:lnTo>
                    <a:pt x="16" y="160"/>
                  </a:lnTo>
                  <a:lnTo>
                    <a:pt x="26" y="151"/>
                  </a:lnTo>
                  <a:lnTo>
                    <a:pt x="35" y="144"/>
                  </a:lnTo>
                  <a:lnTo>
                    <a:pt x="41" y="140"/>
                  </a:lnTo>
                  <a:lnTo>
                    <a:pt x="52" y="140"/>
                  </a:lnTo>
                  <a:lnTo>
                    <a:pt x="64" y="142"/>
                  </a:lnTo>
                  <a:lnTo>
                    <a:pt x="79" y="148"/>
                  </a:lnTo>
                  <a:lnTo>
                    <a:pt x="93" y="157"/>
                  </a:lnTo>
                  <a:lnTo>
                    <a:pt x="107" y="168"/>
                  </a:lnTo>
                  <a:lnTo>
                    <a:pt x="123" y="178"/>
                  </a:lnTo>
                  <a:lnTo>
                    <a:pt x="128" y="184"/>
                  </a:lnTo>
                  <a:lnTo>
                    <a:pt x="135" y="188"/>
                  </a:lnTo>
                  <a:lnTo>
                    <a:pt x="147" y="197"/>
                  </a:lnTo>
                  <a:lnTo>
                    <a:pt x="159" y="206"/>
                  </a:lnTo>
                  <a:lnTo>
                    <a:pt x="173" y="211"/>
                  </a:lnTo>
                  <a:lnTo>
                    <a:pt x="185" y="217"/>
                  </a:lnTo>
                  <a:lnTo>
                    <a:pt x="197" y="219"/>
                  </a:lnTo>
                  <a:lnTo>
                    <a:pt x="209" y="220"/>
                  </a:lnTo>
                  <a:lnTo>
                    <a:pt x="219" y="219"/>
                  </a:lnTo>
                  <a:lnTo>
                    <a:pt x="229" y="217"/>
                  </a:lnTo>
                  <a:lnTo>
                    <a:pt x="240" y="213"/>
                  </a:lnTo>
                  <a:lnTo>
                    <a:pt x="248" y="206"/>
                  </a:lnTo>
                  <a:lnTo>
                    <a:pt x="257" y="198"/>
                  </a:lnTo>
                  <a:lnTo>
                    <a:pt x="264" y="191"/>
                  </a:lnTo>
                  <a:lnTo>
                    <a:pt x="269" y="180"/>
                  </a:lnTo>
                  <a:lnTo>
                    <a:pt x="273" y="168"/>
                  </a:lnTo>
                  <a:lnTo>
                    <a:pt x="274" y="155"/>
                  </a:lnTo>
                  <a:lnTo>
                    <a:pt x="274" y="140"/>
                  </a:lnTo>
                  <a:lnTo>
                    <a:pt x="273" y="117"/>
                  </a:lnTo>
                  <a:lnTo>
                    <a:pt x="267" y="102"/>
                  </a:lnTo>
                  <a:lnTo>
                    <a:pt x="261" y="91"/>
                  </a:lnTo>
                  <a:lnTo>
                    <a:pt x="250" y="82"/>
                  </a:lnTo>
                  <a:lnTo>
                    <a:pt x="238" y="73"/>
                  </a:lnTo>
                  <a:lnTo>
                    <a:pt x="226" y="67"/>
                  </a:lnTo>
                  <a:lnTo>
                    <a:pt x="216" y="66"/>
                  </a:lnTo>
                  <a:lnTo>
                    <a:pt x="205" y="64"/>
                  </a:lnTo>
                  <a:lnTo>
                    <a:pt x="195" y="64"/>
                  </a:lnTo>
                  <a:lnTo>
                    <a:pt x="185" y="67"/>
                  </a:lnTo>
                  <a:lnTo>
                    <a:pt x="174" y="73"/>
                  </a:lnTo>
                  <a:lnTo>
                    <a:pt x="164" y="78"/>
                  </a:lnTo>
                  <a:lnTo>
                    <a:pt x="154" y="89"/>
                  </a:lnTo>
                  <a:lnTo>
                    <a:pt x="148" y="106"/>
                  </a:lnTo>
                  <a:lnTo>
                    <a:pt x="147" y="120"/>
                  </a:lnTo>
                  <a:lnTo>
                    <a:pt x="150" y="135"/>
                  </a:lnTo>
                  <a:lnTo>
                    <a:pt x="154" y="146"/>
                  </a:lnTo>
                  <a:lnTo>
                    <a:pt x="157" y="157"/>
                  </a:lnTo>
                  <a:lnTo>
                    <a:pt x="155" y="158"/>
                  </a:lnTo>
                  <a:lnTo>
                    <a:pt x="154" y="162"/>
                  </a:lnTo>
                  <a:lnTo>
                    <a:pt x="150" y="164"/>
                  </a:lnTo>
                  <a:lnTo>
                    <a:pt x="147" y="164"/>
                  </a:lnTo>
                  <a:lnTo>
                    <a:pt x="143" y="164"/>
                  </a:lnTo>
                  <a:lnTo>
                    <a:pt x="135" y="162"/>
                  </a:lnTo>
                  <a:lnTo>
                    <a:pt x="129" y="160"/>
                  </a:lnTo>
                  <a:lnTo>
                    <a:pt x="124" y="157"/>
                  </a:lnTo>
                  <a:lnTo>
                    <a:pt x="119" y="153"/>
                  </a:lnTo>
                  <a:lnTo>
                    <a:pt x="110" y="137"/>
                  </a:lnTo>
                  <a:lnTo>
                    <a:pt x="104" y="120"/>
                  </a:lnTo>
                  <a:lnTo>
                    <a:pt x="98" y="104"/>
                  </a:lnTo>
                  <a:lnTo>
                    <a:pt x="91" y="87"/>
                  </a:lnTo>
                  <a:lnTo>
                    <a:pt x="83" y="86"/>
                  </a:lnTo>
                  <a:lnTo>
                    <a:pt x="74" y="84"/>
                  </a:lnTo>
                  <a:lnTo>
                    <a:pt x="62" y="80"/>
                  </a:lnTo>
                  <a:lnTo>
                    <a:pt x="41" y="73"/>
                  </a:lnTo>
                  <a:lnTo>
                    <a:pt x="36" y="69"/>
                  </a:lnTo>
                  <a:lnTo>
                    <a:pt x="28" y="60"/>
                  </a:lnTo>
                  <a:lnTo>
                    <a:pt x="21" y="51"/>
                  </a:lnTo>
                  <a:lnTo>
                    <a:pt x="14" y="44"/>
                  </a:lnTo>
                  <a:lnTo>
                    <a:pt x="10" y="35"/>
                  </a:lnTo>
                  <a:lnTo>
                    <a:pt x="5" y="20"/>
                  </a:lnTo>
                  <a:lnTo>
                    <a:pt x="3" y="15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9" y="6"/>
                  </a:lnTo>
                  <a:lnTo>
                    <a:pt x="16" y="9"/>
                  </a:lnTo>
                  <a:lnTo>
                    <a:pt x="22" y="13"/>
                  </a:lnTo>
                  <a:lnTo>
                    <a:pt x="31" y="16"/>
                  </a:lnTo>
                  <a:lnTo>
                    <a:pt x="36" y="16"/>
                  </a:lnTo>
                  <a:lnTo>
                    <a:pt x="48" y="22"/>
                  </a:lnTo>
                  <a:lnTo>
                    <a:pt x="59" y="24"/>
                  </a:lnTo>
                  <a:lnTo>
                    <a:pt x="69" y="24"/>
                  </a:lnTo>
                  <a:lnTo>
                    <a:pt x="79" y="24"/>
                  </a:lnTo>
                  <a:lnTo>
                    <a:pt x="97" y="22"/>
                  </a:lnTo>
                  <a:lnTo>
                    <a:pt x="116" y="20"/>
                  </a:lnTo>
                  <a:lnTo>
                    <a:pt x="135" y="16"/>
                  </a:lnTo>
                  <a:lnTo>
                    <a:pt x="152" y="9"/>
                  </a:lnTo>
                  <a:lnTo>
                    <a:pt x="160" y="4"/>
                  </a:lnTo>
                  <a:lnTo>
                    <a:pt x="171" y="2"/>
                  </a:lnTo>
                  <a:lnTo>
                    <a:pt x="179" y="0"/>
                  </a:lnTo>
                  <a:lnTo>
                    <a:pt x="190" y="0"/>
                  </a:lnTo>
                  <a:lnTo>
                    <a:pt x="211" y="0"/>
                  </a:lnTo>
                  <a:lnTo>
                    <a:pt x="229" y="4"/>
                  </a:lnTo>
                  <a:lnTo>
                    <a:pt x="266" y="15"/>
                  </a:lnTo>
                  <a:lnTo>
                    <a:pt x="290" y="22"/>
                  </a:lnTo>
                  <a:lnTo>
                    <a:pt x="304" y="13"/>
                  </a:lnTo>
                  <a:lnTo>
                    <a:pt x="316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3" name="Freeform 36"/>
            <p:cNvSpPr>
              <a:spLocks/>
            </p:cNvSpPr>
            <p:nvPr/>
          </p:nvSpPr>
          <p:spPr bwMode="auto">
            <a:xfrm rot="-5400000">
              <a:off x="553" y="2048"/>
              <a:ext cx="182" cy="131"/>
            </a:xfrm>
            <a:custGeom>
              <a:avLst/>
              <a:gdLst>
                <a:gd name="T0" fmla="*/ 1 w 316"/>
                <a:gd name="T1" fmla="*/ 0 h 264"/>
                <a:gd name="T2" fmla="*/ 1 w 316"/>
                <a:gd name="T3" fmla="*/ 0 h 264"/>
                <a:gd name="T4" fmla="*/ 1 w 316"/>
                <a:gd name="T5" fmla="*/ 0 h 264"/>
                <a:gd name="T6" fmla="*/ 1 w 316"/>
                <a:gd name="T7" fmla="*/ 0 h 264"/>
                <a:gd name="T8" fmla="*/ 1 w 316"/>
                <a:gd name="T9" fmla="*/ 0 h 264"/>
                <a:gd name="T10" fmla="*/ 1 w 316"/>
                <a:gd name="T11" fmla="*/ 0 h 264"/>
                <a:gd name="T12" fmla="*/ 1 w 316"/>
                <a:gd name="T13" fmla="*/ 0 h 264"/>
                <a:gd name="T14" fmla="*/ 1 w 316"/>
                <a:gd name="T15" fmla="*/ 0 h 264"/>
                <a:gd name="T16" fmla="*/ 1 w 316"/>
                <a:gd name="T17" fmla="*/ 0 h 264"/>
                <a:gd name="T18" fmla="*/ 1 w 316"/>
                <a:gd name="T19" fmla="*/ 0 h 264"/>
                <a:gd name="T20" fmla="*/ 1 w 316"/>
                <a:gd name="T21" fmla="*/ 0 h 264"/>
                <a:gd name="T22" fmla="*/ 1 w 316"/>
                <a:gd name="T23" fmla="*/ 0 h 264"/>
                <a:gd name="T24" fmla="*/ 1 w 316"/>
                <a:gd name="T25" fmla="*/ 0 h 264"/>
                <a:gd name="T26" fmla="*/ 1 w 316"/>
                <a:gd name="T27" fmla="*/ 0 h 264"/>
                <a:gd name="T28" fmla="*/ 1 w 316"/>
                <a:gd name="T29" fmla="*/ 0 h 264"/>
                <a:gd name="T30" fmla="*/ 1 w 316"/>
                <a:gd name="T31" fmla="*/ 0 h 264"/>
                <a:gd name="T32" fmla="*/ 1 w 316"/>
                <a:gd name="T33" fmla="*/ 0 h 264"/>
                <a:gd name="T34" fmla="*/ 1 w 316"/>
                <a:gd name="T35" fmla="*/ 0 h 264"/>
                <a:gd name="T36" fmla="*/ 1 w 316"/>
                <a:gd name="T37" fmla="*/ 0 h 264"/>
                <a:gd name="T38" fmla="*/ 1 w 316"/>
                <a:gd name="T39" fmla="*/ 0 h 264"/>
                <a:gd name="T40" fmla="*/ 1 w 316"/>
                <a:gd name="T41" fmla="*/ 0 h 264"/>
                <a:gd name="T42" fmla="*/ 1 w 316"/>
                <a:gd name="T43" fmla="*/ 0 h 264"/>
                <a:gd name="T44" fmla="*/ 1 w 316"/>
                <a:gd name="T45" fmla="*/ 0 h 264"/>
                <a:gd name="T46" fmla="*/ 1 w 316"/>
                <a:gd name="T47" fmla="*/ 0 h 264"/>
                <a:gd name="T48" fmla="*/ 1 w 316"/>
                <a:gd name="T49" fmla="*/ 0 h 264"/>
                <a:gd name="T50" fmla="*/ 1 w 316"/>
                <a:gd name="T51" fmla="*/ 0 h 264"/>
                <a:gd name="T52" fmla="*/ 1 w 316"/>
                <a:gd name="T53" fmla="*/ 0 h 264"/>
                <a:gd name="T54" fmla="*/ 1 w 316"/>
                <a:gd name="T55" fmla="*/ 0 h 264"/>
                <a:gd name="T56" fmla="*/ 1 w 316"/>
                <a:gd name="T57" fmla="*/ 0 h 264"/>
                <a:gd name="T58" fmla="*/ 1 w 316"/>
                <a:gd name="T59" fmla="*/ 0 h 264"/>
                <a:gd name="T60" fmla="*/ 1 w 316"/>
                <a:gd name="T61" fmla="*/ 0 h 264"/>
                <a:gd name="T62" fmla="*/ 1 w 316"/>
                <a:gd name="T63" fmla="*/ 0 h 264"/>
                <a:gd name="T64" fmla="*/ 1 w 316"/>
                <a:gd name="T65" fmla="*/ 0 h 264"/>
                <a:gd name="T66" fmla="*/ 1 w 316"/>
                <a:gd name="T67" fmla="*/ 0 h 264"/>
                <a:gd name="T68" fmla="*/ 1 w 316"/>
                <a:gd name="T69" fmla="*/ 0 h 264"/>
                <a:gd name="T70" fmla="*/ 1 w 316"/>
                <a:gd name="T71" fmla="*/ 0 h 264"/>
                <a:gd name="T72" fmla="*/ 1 w 316"/>
                <a:gd name="T73" fmla="*/ 0 h 264"/>
                <a:gd name="T74" fmla="*/ 1 w 316"/>
                <a:gd name="T75" fmla="*/ 0 h 264"/>
                <a:gd name="T76" fmla="*/ 1 w 316"/>
                <a:gd name="T77" fmla="*/ 0 h 264"/>
                <a:gd name="T78" fmla="*/ 1 w 316"/>
                <a:gd name="T79" fmla="*/ 0 h 264"/>
                <a:gd name="T80" fmla="*/ 1 w 316"/>
                <a:gd name="T81" fmla="*/ 0 h 264"/>
                <a:gd name="T82" fmla="*/ 1 w 316"/>
                <a:gd name="T83" fmla="*/ 0 h 264"/>
                <a:gd name="T84" fmla="*/ 0 w 316"/>
                <a:gd name="T85" fmla="*/ 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62"/>
                  </a:moveTo>
                  <a:lnTo>
                    <a:pt x="0" y="51"/>
                  </a:lnTo>
                  <a:lnTo>
                    <a:pt x="36" y="0"/>
                  </a:lnTo>
                  <a:lnTo>
                    <a:pt x="164" y="0"/>
                  </a:lnTo>
                  <a:lnTo>
                    <a:pt x="166" y="4"/>
                  </a:lnTo>
                  <a:lnTo>
                    <a:pt x="167" y="7"/>
                  </a:lnTo>
                  <a:lnTo>
                    <a:pt x="173" y="11"/>
                  </a:lnTo>
                  <a:lnTo>
                    <a:pt x="180" y="16"/>
                  </a:lnTo>
                  <a:lnTo>
                    <a:pt x="200" y="33"/>
                  </a:lnTo>
                  <a:lnTo>
                    <a:pt x="219" y="46"/>
                  </a:lnTo>
                  <a:lnTo>
                    <a:pt x="235" y="55"/>
                  </a:lnTo>
                  <a:lnTo>
                    <a:pt x="249" y="60"/>
                  </a:lnTo>
                  <a:lnTo>
                    <a:pt x="259" y="62"/>
                  </a:lnTo>
                  <a:lnTo>
                    <a:pt x="266" y="62"/>
                  </a:lnTo>
                  <a:lnTo>
                    <a:pt x="271" y="60"/>
                  </a:lnTo>
                  <a:lnTo>
                    <a:pt x="274" y="55"/>
                  </a:lnTo>
                  <a:lnTo>
                    <a:pt x="276" y="49"/>
                  </a:lnTo>
                  <a:lnTo>
                    <a:pt x="276" y="44"/>
                  </a:lnTo>
                  <a:lnTo>
                    <a:pt x="276" y="36"/>
                  </a:lnTo>
                  <a:lnTo>
                    <a:pt x="273" y="31"/>
                  </a:lnTo>
                  <a:lnTo>
                    <a:pt x="269" y="24"/>
                  </a:lnTo>
                  <a:lnTo>
                    <a:pt x="266" y="18"/>
                  </a:lnTo>
                  <a:lnTo>
                    <a:pt x="261" y="15"/>
                  </a:lnTo>
                  <a:lnTo>
                    <a:pt x="257" y="13"/>
                  </a:lnTo>
                  <a:lnTo>
                    <a:pt x="255" y="5"/>
                  </a:lnTo>
                  <a:lnTo>
                    <a:pt x="255" y="0"/>
                  </a:lnTo>
                  <a:lnTo>
                    <a:pt x="299" y="0"/>
                  </a:lnTo>
                  <a:lnTo>
                    <a:pt x="305" y="11"/>
                  </a:lnTo>
                  <a:lnTo>
                    <a:pt x="311" y="24"/>
                  </a:lnTo>
                  <a:lnTo>
                    <a:pt x="314" y="36"/>
                  </a:lnTo>
                  <a:lnTo>
                    <a:pt x="316" y="51"/>
                  </a:lnTo>
                  <a:lnTo>
                    <a:pt x="314" y="69"/>
                  </a:lnTo>
                  <a:lnTo>
                    <a:pt x="311" y="80"/>
                  </a:lnTo>
                  <a:lnTo>
                    <a:pt x="307" y="93"/>
                  </a:lnTo>
                  <a:lnTo>
                    <a:pt x="299" y="104"/>
                  </a:lnTo>
                  <a:lnTo>
                    <a:pt x="290" y="113"/>
                  </a:lnTo>
                  <a:lnTo>
                    <a:pt x="281" y="118"/>
                  </a:lnTo>
                  <a:lnTo>
                    <a:pt x="273" y="122"/>
                  </a:lnTo>
                  <a:lnTo>
                    <a:pt x="264" y="124"/>
                  </a:lnTo>
                  <a:lnTo>
                    <a:pt x="250" y="122"/>
                  </a:lnTo>
                  <a:lnTo>
                    <a:pt x="236" y="116"/>
                  </a:lnTo>
                  <a:lnTo>
                    <a:pt x="223" y="107"/>
                  </a:lnTo>
                  <a:lnTo>
                    <a:pt x="207" y="96"/>
                  </a:lnTo>
                  <a:lnTo>
                    <a:pt x="192" y="86"/>
                  </a:lnTo>
                  <a:lnTo>
                    <a:pt x="188" y="80"/>
                  </a:lnTo>
                  <a:lnTo>
                    <a:pt x="181" y="76"/>
                  </a:lnTo>
                  <a:lnTo>
                    <a:pt x="169" y="66"/>
                  </a:lnTo>
                  <a:lnTo>
                    <a:pt x="155" y="58"/>
                  </a:lnTo>
                  <a:lnTo>
                    <a:pt x="143" y="51"/>
                  </a:lnTo>
                  <a:lnTo>
                    <a:pt x="131" y="47"/>
                  </a:lnTo>
                  <a:lnTo>
                    <a:pt x="119" y="46"/>
                  </a:lnTo>
                  <a:lnTo>
                    <a:pt x="107" y="44"/>
                  </a:lnTo>
                  <a:lnTo>
                    <a:pt x="95" y="46"/>
                  </a:lnTo>
                  <a:lnTo>
                    <a:pt x="85" y="47"/>
                  </a:lnTo>
                  <a:lnTo>
                    <a:pt x="74" y="51"/>
                  </a:lnTo>
                  <a:lnTo>
                    <a:pt x="66" y="58"/>
                  </a:lnTo>
                  <a:lnTo>
                    <a:pt x="59" y="66"/>
                  </a:lnTo>
                  <a:lnTo>
                    <a:pt x="52" y="73"/>
                  </a:lnTo>
                  <a:lnTo>
                    <a:pt x="47" y="84"/>
                  </a:lnTo>
                  <a:lnTo>
                    <a:pt x="43" y="96"/>
                  </a:lnTo>
                  <a:lnTo>
                    <a:pt x="41" y="109"/>
                  </a:lnTo>
                  <a:lnTo>
                    <a:pt x="41" y="124"/>
                  </a:lnTo>
                  <a:lnTo>
                    <a:pt x="41" y="147"/>
                  </a:lnTo>
                  <a:lnTo>
                    <a:pt x="47" y="162"/>
                  </a:lnTo>
                  <a:lnTo>
                    <a:pt x="55" y="173"/>
                  </a:lnTo>
                  <a:lnTo>
                    <a:pt x="66" y="184"/>
                  </a:lnTo>
                  <a:lnTo>
                    <a:pt x="78" y="191"/>
                  </a:lnTo>
                  <a:lnTo>
                    <a:pt x="88" y="197"/>
                  </a:lnTo>
                  <a:lnTo>
                    <a:pt x="98" y="200"/>
                  </a:lnTo>
                  <a:lnTo>
                    <a:pt x="110" y="200"/>
                  </a:lnTo>
                  <a:lnTo>
                    <a:pt x="121" y="200"/>
                  </a:lnTo>
                  <a:lnTo>
                    <a:pt x="131" y="197"/>
                  </a:lnTo>
                  <a:lnTo>
                    <a:pt x="142" y="191"/>
                  </a:lnTo>
                  <a:lnTo>
                    <a:pt x="152" y="184"/>
                  </a:lnTo>
                  <a:lnTo>
                    <a:pt x="162" y="175"/>
                  </a:lnTo>
                  <a:lnTo>
                    <a:pt x="166" y="158"/>
                  </a:lnTo>
                  <a:lnTo>
                    <a:pt x="167" y="142"/>
                  </a:lnTo>
                  <a:lnTo>
                    <a:pt x="164" y="129"/>
                  </a:lnTo>
                  <a:lnTo>
                    <a:pt x="162" y="118"/>
                  </a:lnTo>
                  <a:lnTo>
                    <a:pt x="159" y="109"/>
                  </a:lnTo>
                  <a:lnTo>
                    <a:pt x="161" y="106"/>
                  </a:lnTo>
                  <a:lnTo>
                    <a:pt x="162" y="102"/>
                  </a:lnTo>
                  <a:lnTo>
                    <a:pt x="164" y="100"/>
                  </a:lnTo>
                  <a:lnTo>
                    <a:pt x="167" y="98"/>
                  </a:lnTo>
                  <a:lnTo>
                    <a:pt x="171" y="98"/>
                  </a:lnTo>
                  <a:lnTo>
                    <a:pt x="180" y="100"/>
                  </a:lnTo>
                  <a:lnTo>
                    <a:pt x="186" y="104"/>
                  </a:lnTo>
                  <a:lnTo>
                    <a:pt x="190" y="107"/>
                  </a:lnTo>
                  <a:lnTo>
                    <a:pt x="195" y="113"/>
                  </a:lnTo>
                  <a:lnTo>
                    <a:pt x="205" y="127"/>
                  </a:lnTo>
                  <a:lnTo>
                    <a:pt x="211" y="144"/>
                  </a:lnTo>
                  <a:lnTo>
                    <a:pt x="217" y="160"/>
                  </a:lnTo>
                  <a:lnTo>
                    <a:pt x="224" y="178"/>
                  </a:lnTo>
                  <a:lnTo>
                    <a:pt x="231" y="178"/>
                  </a:lnTo>
                  <a:lnTo>
                    <a:pt x="240" y="180"/>
                  </a:lnTo>
                  <a:lnTo>
                    <a:pt x="254" y="182"/>
                  </a:lnTo>
                  <a:lnTo>
                    <a:pt x="273" y="189"/>
                  </a:lnTo>
                  <a:lnTo>
                    <a:pt x="286" y="204"/>
                  </a:lnTo>
                  <a:lnTo>
                    <a:pt x="300" y="220"/>
                  </a:lnTo>
                  <a:lnTo>
                    <a:pt x="305" y="229"/>
                  </a:lnTo>
                  <a:lnTo>
                    <a:pt x="311" y="244"/>
                  </a:lnTo>
                  <a:lnTo>
                    <a:pt x="312" y="249"/>
                  </a:lnTo>
                  <a:lnTo>
                    <a:pt x="312" y="255"/>
                  </a:lnTo>
                  <a:lnTo>
                    <a:pt x="311" y="257"/>
                  </a:lnTo>
                  <a:lnTo>
                    <a:pt x="311" y="258"/>
                  </a:lnTo>
                  <a:lnTo>
                    <a:pt x="309" y="258"/>
                  </a:lnTo>
                  <a:lnTo>
                    <a:pt x="307" y="258"/>
                  </a:lnTo>
                  <a:lnTo>
                    <a:pt x="299" y="255"/>
                  </a:lnTo>
                  <a:lnTo>
                    <a:pt x="293" y="249"/>
                  </a:lnTo>
                  <a:lnTo>
                    <a:pt x="285" y="248"/>
                  </a:lnTo>
                  <a:lnTo>
                    <a:pt x="278" y="248"/>
                  </a:lnTo>
                  <a:lnTo>
                    <a:pt x="267" y="242"/>
                  </a:lnTo>
                  <a:lnTo>
                    <a:pt x="255" y="240"/>
                  </a:lnTo>
                  <a:lnTo>
                    <a:pt x="245" y="240"/>
                  </a:lnTo>
                  <a:lnTo>
                    <a:pt x="235" y="238"/>
                  </a:lnTo>
                  <a:lnTo>
                    <a:pt x="217" y="242"/>
                  </a:lnTo>
                  <a:lnTo>
                    <a:pt x="198" y="244"/>
                  </a:lnTo>
                  <a:lnTo>
                    <a:pt x="181" y="248"/>
                  </a:lnTo>
                  <a:lnTo>
                    <a:pt x="164" y="255"/>
                  </a:lnTo>
                  <a:lnTo>
                    <a:pt x="154" y="258"/>
                  </a:lnTo>
                  <a:lnTo>
                    <a:pt x="145" y="262"/>
                  </a:lnTo>
                  <a:lnTo>
                    <a:pt x="135" y="264"/>
                  </a:lnTo>
                  <a:lnTo>
                    <a:pt x="126" y="264"/>
                  </a:lnTo>
                  <a:lnTo>
                    <a:pt x="105" y="264"/>
                  </a:lnTo>
                  <a:lnTo>
                    <a:pt x="85" y="260"/>
                  </a:lnTo>
                  <a:lnTo>
                    <a:pt x="50" y="249"/>
                  </a:lnTo>
                  <a:lnTo>
                    <a:pt x="24" y="242"/>
                  </a:lnTo>
                  <a:lnTo>
                    <a:pt x="12" y="24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4" name="Freeform 37"/>
            <p:cNvSpPr>
              <a:spLocks/>
            </p:cNvSpPr>
            <p:nvPr/>
          </p:nvSpPr>
          <p:spPr bwMode="auto">
            <a:xfrm rot="-5400000">
              <a:off x="421" y="2048"/>
              <a:ext cx="182" cy="132"/>
            </a:xfrm>
            <a:custGeom>
              <a:avLst/>
              <a:gdLst>
                <a:gd name="T0" fmla="*/ 1 w 316"/>
                <a:gd name="T1" fmla="*/ 1 h 264"/>
                <a:gd name="T2" fmla="*/ 1 w 316"/>
                <a:gd name="T3" fmla="*/ 1 h 264"/>
                <a:gd name="T4" fmla="*/ 1 w 316"/>
                <a:gd name="T5" fmla="*/ 1 h 264"/>
                <a:gd name="T6" fmla="*/ 1 w 316"/>
                <a:gd name="T7" fmla="*/ 1 h 264"/>
                <a:gd name="T8" fmla="*/ 1 w 316"/>
                <a:gd name="T9" fmla="*/ 1 h 264"/>
                <a:gd name="T10" fmla="*/ 1 w 316"/>
                <a:gd name="T11" fmla="*/ 1 h 264"/>
                <a:gd name="T12" fmla="*/ 1 w 316"/>
                <a:gd name="T13" fmla="*/ 1 h 264"/>
                <a:gd name="T14" fmla="*/ 1 w 316"/>
                <a:gd name="T15" fmla="*/ 1 h 264"/>
                <a:gd name="T16" fmla="*/ 1 w 316"/>
                <a:gd name="T17" fmla="*/ 1 h 264"/>
                <a:gd name="T18" fmla="*/ 1 w 316"/>
                <a:gd name="T19" fmla="*/ 1 h 264"/>
                <a:gd name="T20" fmla="*/ 1 w 316"/>
                <a:gd name="T21" fmla="*/ 1 h 264"/>
                <a:gd name="T22" fmla="*/ 1 w 316"/>
                <a:gd name="T23" fmla="*/ 1 h 264"/>
                <a:gd name="T24" fmla="*/ 1 w 316"/>
                <a:gd name="T25" fmla="*/ 1 h 264"/>
                <a:gd name="T26" fmla="*/ 1 w 316"/>
                <a:gd name="T27" fmla="*/ 1 h 264"/>
                <a:gd name="T28" fmla="*/ 1 w 316"/>
                <a:gd name="T29" fmla="*/ 1 h 264"/>
                <a:gd name="T30" fmla="*/ 1 w 316"/>
                <a:gd name="T31" fmla="*/ 1 h 264"/>
                <a:gd name="T32" fmla="*/ 1 w 316"/>
                <a:gd name="T33" fmla="*/ 1 h 264"/>
                <a:gd name="T34" fmla="*/ 1 w 316"/>
                <a:gd name="T35" fmla="*/ 1 h 264"/>
                <a:gd name="T36" fmla="*/ 1 w 316"/>
                <a:gd name="T37" fmla="*/ 1 h 264"/>
                <a:gd name="T38" fmla="*/ 1 w 316"/>
                <a:gd name="T39" fmla="*/ 1 h 264"/>
                <a:gd name="T40" fmla="*/ 1 w 316"/>
                <a:gd name="T41" fmla="*/ 1 h 264"/>
                <a:gd name="T42" fmla="*/ 1 w 316"/>
                <a:gd name="T43" fmla="*/ 1 h 264"/>
                <a:gd name="T44" fmla="*/ 1 w 316"/>
                <a:gd name="T45" fmla="*/ 1 h 264"/>
                <a:gd name="T46" fmla="*/ 1 w 316"/>
                <a:gd name="T47" fmla="*/ 1 h 264"/>
                <a:gd name="T48" fmla="*/ 1 w 316"/>
                <a:gd name="T49" fmla="*/ 1 h 264"/>
                <a:gd name="T50" fmla="*/ 1 w 316"/>
                <a:gd name="T51" fmla="*/ 1 h 264"/>
                <a:gd name="T52" fmla="*/ 1 w 316"/>
                <a:gd name="T53" fmla="*/ 1 h 264"/>
                <a:gd name="T54" fmla="*/ 1 w 316"/>
                <a:gd name="T55" fmla="*/ 1 h 264"/>
                <a:gd name="T56" fmla="*/ 1 w 316"/>
                <a:gd name="T57" fmla="*/ 1 h 264"/>
                <a:gd name="T58" fmla="*/ 1 w 316"/>
                <a:gd name="T59" fmla="*/ 1 h 264"/>
                <a:gd name="T60" fmla="*/ 1 w 316"/>
                <a:gd name="T61" fmla="*/ 1 h 264"/>
                <a:gd name="T62" fmla="*/ 1 w 316"/>
                <a:gd name="T63" fmla="*/ 1 h 264"/>
                <a:gd name="T64" fmla="*/ 1 w 316"/>
                <a:gd name="T65" fmla="*/ 1 h 264"/>
                <a:gd name="T66" fmla="*/ 1 w 316"/>
                <a:gd name="T67" fmla="*/ 1 h 264"/>
                <a:gd name="T68" fmla="*/ 1 w 316"/>
                <a:gd name="T69" fmla="*/ 1 h 264"/>
                <a:gd name="T70" fmla="*/ 1 w 316"/>
                <a:gd name="T71" fmla="*/ 1 h 264"/>
                <a:gd name="T72" fmla="*/ 1 w 316"/>
                <a:gd name="T73" fmla="*/ 1 h 264"/>
                <a:gd name="T74" fmla="*/ 1 w 316"/>
                <a:gd name="T75" fmla="*/ 1 h 264"/>
                <a:gd name="T76" fmla="*/ 1 w 316"/>
                <a:gd name="T77" fmla="*/ 1 h 264"/>
                <a:gd name="T78" fmla="*/ 1 w 316"/>
                <a:gd name="T79" fmla="*/ 1 h 264"/>
                <a:gd name="T80" fmla="*/ 1 w 316"/>
                <a:gd name="T81" fmla="*/ 1 h 264"/>
                <a:gd name="T82" fmla="*/ 1 w 316"/>
                <a:gd name="T83" fmla="*/ 0 h 264"/>
                <a:gd name="T84" fmla="*/ 1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"/>
                  </a:moveTo>
                  <a:lnTo>
                    <a:pt x="0" y="213"/>
                  </a:lnTo>
                  <a:lnTo>
                    <a:pt x="36" y="264"/>
                  </a:lnTo>
                  <a:lnTo>
                    <a:pt x="164" y="264"/>
                  </a:lnTo>
                  <a:lnTo>
                    <a:pt x="166" y="260"/>
                  </a:lnTo>
                  <a:lnTo>
                    <a:pt x="167" y="257"/>
                  </a:lnTo>
                  <a:lnTo>
                    <a:pt x="173" y="253"/>
                  </a:lnTo>
                  <a:lnTo>
                    <a:pt x="180" y="249"/>
                  </a:lnTo>
                  <a:lnTo>
                    <a:pt x="200" y="231"/>
                  </a:lnTo>
                  <a:lnTo>
                    <a:pt x="219" y="219"/>
                  </a:lnTo>
                  <a:lnTo>
                    <a:pt x="235" y="209"/>
                  </a:lnTo>
                  <a:lnTo>
                    <a:pt x="249" y="204"/>
                  </a:lnTo>
                  <a:lnTo>
                    <a:pt x="259" y="202"/>
                  </a:lnTo>
                  <a:lnTo>
                    <a:pt x="266" y="202"/>
                  </a:lnTo>
                  <a:lnTo>
                    <a:pt x="271" y="204"/>
                  </a:lnTo>
                  <a:lnTo>
                    <a:pt x="274" y="208"/>
                  </a:lnTo>
                  <a:lnTo>
                    <a:pt x="276" y="213"/>
                  </a:lnTo>
                  <a:lnTo>
                    <a:pt x="276" y="220"/>
                  </a:lnTo>
                  <a:lnTo>
                    <a:pt x="276" y="228"/>
                  </a:lnTo>
                  <a:lnTo>
                    <a:pt x="273" y="233"/>
                  </a:lnTo>
                  <a:lnTo>
                    <a:pt x="269" y="240"/>
                  </a:lnTo>
                  <a:lnTo>
                    <a:pt x="266" y="246"/>
                  </a:lnTo>
                  <a:lnTo>
                    <a:pt x="261" y="249"/>
                  </a:lnTo>
                  <a:lnTo>
                    <a:pt x="257" y="253"/>
                  </a:lnTo>
                  <a:lnTo>
                    <a:pt x="254" y="257"/>
                  </a:lnTo>
                  <a:lnTo>
                    <a:pt x="255" y="264"/>
                  </a:lnTo>
                  <a:lnTo>
                    <a:pt x="300" y="264"/>
                  </a:lnTo>
                  <a:lnTo>
                    <a:pt x="305" y="253"/>
                  </a:lnTo>
                  <a:lnTo>
                    <a:pt x="311" y="242"/>
                  </a:lnTo>
                  <a:lnTo>
                    <a:pt x="314" y="228"/>
                  </a:lnTo>
                  <a:lnTo>
                    <a:pt x="316" y="213"/>
                  </a:lnTo>
                  <a:lnTo>
                    <a:pt x="314" y="195"/>
                  </a:lnTo>
                  <a:lnTo>
                    <a:pt x="311" y="184"/>
                  </a:lnTo>
                  <a:lnTo>
                    <a:pt x="307" y="173"/>
                  </a:lnTo>
                  <a:lnTo>
                    <a:pt x="299" y="160"/>
                  </a:lnTo>
                  <a:lnTo>
                    <a:pt x="290" y="151"/>
                  </a:lnTo>
                  <a:lnTo>
                    <a:pt x="281" y="144"/>
                  </a:lnTo>
                  <a:lnTo>
                    <a:pt x="273" y="140"/>
                  </a:lnTo>
                  <a:lnTo>
                    <a:pt x="264" y="140"/>
                  </a:lnTo>
                  <a:lnTo>
                    <a:pt x="250" y="142"/>
                  </a:lnTo>
                  <a:lnTo>
                    <a:pt x="236" y="148"/>
                  </a:lnTo>
                  <a:lnTo>
                    <a:pt x="223" y="157"/>
                  </a:lnTo>
                  <a:lnTo>
                    <a:pt x="207" y="168"/>
                  </a:lnTo>
                  <a:lnTo>
                    <a:pt x="192" y="178"/>
                  </a:lnTo>
                  <a:lnTo>
                    <a:pt x="188" y="184"/>
                  </a:lnTo>
                  <a:lnTo>
                    <a:pt x="181" y="188"/>
                  </a:lnTo>
                  <a:lnTo>
                    <a:pt x="169" y="197"/>
                  </a:lnTo>
                  <a:lnTo>
                    <a:pt x="155" y="206"/>
                  </a:lnTo>
                  <a:lnTo>
                    <a:pt x="143" y="211"/>
                  </a:lnTo>
                  <a:lnTo>
                    <a:pt x="131" y="217"/>
                  </a:lnTo>
                  <a:lnTo>
                    <a:pt x="119" y="219"/>
                  </a:lnTo>
                  <a:lnTo>
                    <a:pt x="107" y="220"/>
                  </a:lnTo>
                  <a:lnTo>
                    <a:pt x="95" y="219"/>
                  </a:lnTo>
                  <a:lnTo>
                    <a:pt x="85" y="217"/>
                  </a:lnTo>
                  <a:lnTo>
                    <a:pt x="74" y="213"/>
                  </a:lnTo>
                  <a:lnTo>
                    <a:pt x="66" y="206"/>
                  </a:lnTo>
                  <a:lnTo>
                    <a:pt x="59" y="198"/>
                  </a:lnTo>
                  <a:lnTo>
                    <a:pt x="52" y="191"/>
                  </a:lnTo>
                  <a:lnTo>
                    <a:pt x="47" y="180"/>
                  </a:lnTo>
                  <a:lnTo>
                    <a:pt x="43" y="168"/>
                  </a:lnTo>
                  <a:lnTo>
                    <a:pt x="41" y="155"/>
                  </a:lnTo>
                  <a:lnTo>
                    <a:pt x="41" y="140"/>
                  </a:lnTo>
                  <a:lnTo>
                    <a:pt x="41" y="117"/>
                  </a:lnTo>
                  <a:lnTo>
                    <a:pt x="47" y="102"/>
                  </a:lnTo>
                  <a:lnTo>
                    <a:pt x="55" y="91"/>
                  </a:lnTo>
                  <a:lnTo>
                    <a:pt x="66" y="82"/>
                  </a:lnTo>
                  <a:lnTo>
                    <a:pt x="78" y="73"/>
                  </a:lnTo>
                  <a:lnTo>
                    <a:pt x="88" y="67"/>
                  </a:lnTo>
                  <a:lnTo>
                    <a:pt x="98" y="66"/>
                  </a:lnTo>
                  <a:lnTo>
                    <a:pt x="110" y="64"/>
                  </a:lnTo>
                  <a:lnTo>
                    <a:pt x="121" y="64"/>
                  </a:lnTo>
                  <a:lnTo>
                    <a:pt x="131" y="67"/>
                  </a:lnTo>
                  <a:lnTo>
                    <a:pt x="142" y="73"/>
                  </a:lnTo>
                  <a:lnTo>
                    <a:pt x="152" y="78"/>
                  </a:lnTo>
                  <a:lnTo>
                    <a:pt x="162" y="89"/>
                  </a:lnTo>
                  <a:lnTo>
                    <a:pt x="166" y="106"/>
                  </a:lnTo>
                  <a:lnTo>
                    <a:pt x="167" y="120"/>
                  </a:lnTo>
                  <a:lnTo>
                    <a:pt x="164" y="135"/>
                  </a:lnTo>
                  <a:lnTo>
                    <a:pt x="162" y="146"/>
                  </a:lnTo>
                  <a:lnTo>
                    <a:pt x="159" y="157"/>
                  </a:lnTo>
                  <a:lnTo>
                    <a:pt x="161" y="158"/>
                  </a:lnTo>
                  <a:lnTo>
                    <a:pt x="162" y="162"/>
                  </a:lnTo>
                  <a:lnTo>
                    <a:pt x="164" y="164"/>
                  </a:lnTo>
                  <a:lnTo>
                    <a:pt x="167" y="164"/>
                  </a:lnTo>
                  <a:lnTo>
                    <a:pt x="171" y="164"/>
                  </a:lnTo>
                  <a:lnTo>
                    <a:pt x="180" y="162"/>
                  </a:lnTo>
                  <a:lnTo>
                    <a:pt x="186" y="160"/>
                  </a:lnTo>
                  <a:lnTo>
                    <a:pt x="190" y="157"/>
                  </a:lnTo>
                  <a:lnTo>
                    <a:pt x="195" y="153"/>
                  </a:lnTo>
                  <a:lnTo>
                    <a:pt x="205" y="137"/>
                  </a:lnTo>
                  <a:lnTo>
                    <a:pt x="211" y="120"/>
                  </a:lnTo>
                  <a:lnTo>
                    <a:pt x="217" y="104"/>
                  </a:lnTo>
                  <a:lnTo>
                    <a:pt x="224" y="87"/>
                  </a:lnTo>
                  <a:lnTo>
                    <a:pt x="231" y="86"/>
                  </a:lnTo>
                  <a:lnTo>
                    <a:pt x="240" y="84"/>
                  </a:lnTo>
                  <a:lnTo>
                    <a:pt x="254" y="80"/>
                  </a:lnTo>
                  <a:lnTo>
                    <a:pt x="273" y="73"/>
                  </a:lnTo>
                  <a:lnTo>
                    <a:pt x="280" y="69"/>
                  </a:lnTo>
                  <a:lnTo>
                    <a:pt x="286" y="60"/>
                  </a:lnTo>
                  <a:lnTo>
                    <a:pt x="295" y="51"/>
                  </a:lnTo>
                  <a:lnTo>
                    <a:pt x="300" y="44"/>
                  </a:lnTo>
                  <a:lnTo>
                    <a:pt x="305" y="35"/>
                  </a:lnTo>
                  <a:lnTo>
                    <a:pt x="311" y="20"/>
                  </a:lnTo>
                  <a:lnTo>
                    <a:pt x="312" y="15"/>
                  </a:lnTo>
                  <a:lnTo>
                    <a:pt x="312" y="9"/>
                  </a:lnTo>
                  <a:lnTo>
                    <a:pt x="311" y="7"/>
                  </a:lnTo>
                  <a:lnTo>
                    <a:pt x="311" y="6"/>
                  </a:lnTo>
                  <a:lnTo>
                    <a:pt x="309" y="6"/>
                  </a:lnTo>
                  <a:lnTo>
                    <a:pt x="307" y="6"/>
                  </a:lnTo>
                  <a:lnTo>
                    <a:pt x="299" y="9"/>
                  </a:lnTo>
                  <a:lnTo>
                    <a:pt x="293" y="13"/>
                  </a:lnTo>
                  <a:lnTo>
                    <a:pt x="285" y="16"/>
                  </a:lnTo>
                  <a:lnTo>
                    <a:pt x="278" y="16"/>
                  </a:lnTo>
                  <a:lnTo>
                    <a:pt x="267" y="22"/>
                  </a:lnTo>
                  <a:lnTo>
                    <a:pt x="255" y="24"/>
                  </a:lnTo>
                  <a:lnTo>
                    <a:pt x="245" y="24"/>
                  </a:lnTo>
                  <a:lnTo>
                    <a:pt x="235" y="24"/>
                  </a:lnTo>
                  <a:lnTo>
                    <a:pt x="217" y="22"/>
                  </a:lnTo>
                  <a:lnTo>
                    <a:pt x="198" y="20"/>
                  </a:lnTo>
                  <a:lnTo>
                    <a:pt x="181" y="16"/>
                  </a:lnTo>
                  <a:lnTo>
                    <a:pt x="164" y="9"/>
                  </a:lnTo>
                  <a:lnTo>
                    <a:pt x="154" y="4"/>
                  </a:lnTo>
                  <a:lnTo>
                    <a:pt x="145" y="2"/>
                  </a:lnTo>
                  <a:lnTo>
                    <a:pt x="135" y="0"/>
                  </a:lnTo>
                  <a:lnTo>
                    <a:pt x="126" y="0"/>
                  </a:lnTo>
                  <a:lnTo>
                    <a:pt x="105" y="0"/>
                  </a:lnTo>
                  <a:lnTo>
                    <a:pt x="85" y="4"/>
                  </a:lnTo>
                  <a:lnTo>
                    <a:pt x="50" y="15"/>
                  </a:lnTo>
                  <a:lnTo>
                    <a:pt x="24" y="22"/>
                  </a:lnTo>
                  <a:lnTo>
                    <a:pt x="12" y="1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5" name="Freeform 38"/>
            <p:cNvSpPr>
              <a:spLocks/>
            </p:cNvSpPr>
            <p:nvPr/>
          </p:nvSpPr>
          <p:spPr bwMode="auto">
            <a:xfrm rot="-5400000">
              <a:off x="340" y="2986"/>
              <a:ext cx="339" cy="132"/>
            </a:xfrm>
            <a:custGeom>
              <a:avLst/>
              <a:gdLst>
                <a:gd name="T0" fmla="*/ 1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0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1 w 588"/>
                <a:gd name="T109" fmla="*/ 1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426" y="264"/>
                  </a:moveTo>
                  <a:lnTo>
                    <a:pt x="549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78" y="7"/>
                  </a:lnTo>
                  <a:lnTo>
                    <a:pt x="573" y="15"/>
                  </a:lnTo>
                  <a:lnTo>
                    <a:pt x="569" y="18"/>
                  </a:lnTo>
                  <a:lnTo>
                    <a:pt x="566" y="20"/>
                  </a:lnTo>
                  <a:lnTo>
                    <a:pt x="561" y="22"/>
                  </a:lnTo>
                  <a:lnTo>
                    <a:pt x="556" y="22"/>
                  </a:lnTo>
                  <a:lnTo>
                    <a:pt x="544" y="16"/>
                  </a:lnTo>
                  <a:lnTo>
                    <a:pt x="526" y="9"/>
                  </a:lnTo>
                  <a:lnTo>
                    <a:pt x="506" y="6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7" y="2"/>
                  </a:lnTo>
                  <a:lnTo>
                    <a:pt x="412" y="9"/>
                  </a:lnTo>
                  <a:lnTo>
                    <a:pt x="395" y="16"/>
                  </a:lnTo>
                  <a:lnTo>
                    <a:pt x="387" y="20"/>
                  </a:lnTo>
                  <a:lnTo>
                    <a:pt x="376" y="20"/>
                  </a:lnTo>
                  <a:lnTo>
                    <a:pt x="366" y="22"/>
                  </a:lnTo>
                  <a:lnTo>
                    <a:pt x="352" y="20"/>
                  </a:lnTo>
                  <a:lnTo>
                    <a:pt x="330" y="18"/>
                  </a:lnTo>
                  <a:lnTo>
                    <a:pt x="307" y="15"/>
                  </a:lnTo>
                  <a:lnTo>
                    <a:pt x="293" y="7"/>
                  </a:lnTo>
                  <a:lnTo>
                    <a:pt x="280" y="4"/>
                  </a:lnTo>
                  <a:lnTo>
                    <a:pt x="276" y="7"/>
                  </a:lnTo>
                  <a:lnTo>
                    <a:pt x="274" y="11"/>
                  </a:lnTo>
                  <a:lnTo>
                    <a:pt x="273" y="13"/>
                  </a:lnTo>
                  <a:lnTo>
                    <a:pt x="273" y="16"/>
                  </a:lnTo>
                  <a:lnTo>
                    <a:pt x="278" y="33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0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4" y="77"/>
                  </a:lnTo>
                  <a:lnTo>
                    <a:pt x="323" y="80"/>
                  </a:lnTo>
                  <a:lnTo>
                    <a:pt x="331" y="84"/>
                  </a:lnTo>
                  <a:lnTo>
                    <a:pt x="342" y="86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4" y="91"/>
                  </a:lnTo>
                  <a:lnTo>
                    <a:pt x="366" y="91"/>
                  </a:lnTo>
                  <a:lnTo>
                    <a:pt x="368" y="102"/>
                  </a:lnTo>
                  <a:lnTo>
                    <a:pt x="373" y="120"/>
                  </a:lnTo>
                  <a:lnTo>
                    <a:pt x="376" y="129"/>
                  </a:lnTo>
                  <a:lnTo>
                    <a:pt x="381" y="140"/>
                  </a:lnTo>
                  <a:lnTo>
                    <a:pt x="390" y="149"/>
                  </a:lnTo>
                  <a:lnTo>
                    <a:pt x="400" y="157"/>
                  </a:lnTo>
                  <a:lnTo>
                    <a:pt x="409" y="162"/>
                  </a:lnTo>
                  <a:lnTo>
                    <a:pt x="416" y="166"/>
                  </a:lnTo>
                  <a:lnTo>
                    <a:pt x="419" y="166"/>
                  </a:lnTo>
                  <a:lnTo>
                    <a:pt x="425" y="168"/>
                  </a:lnTo>
                  <a:lnTo>
                    <a:pt x="428" y="166"/>
                  </a:lnTo>
                  <a:lnTo>
                    <a:pt x="430" y="164"/>
                  </a:lnTo>
                  <a:lnTo>
                    <a:pt x="431" y="160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30" y="144"/>
                  </a:lnTo>
                  <a:lnTo>
                    <a:pt x="425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7"/>
                  </a:lnTo>
                  <a:lnTo>
                    <a:pt x="419" y="100"/>
                  </a:lnTo>
                  <a:lnTo>
                    <a:pt x="423" y="93"/>
                  </a:lnTo>
                  <a:lnTo>
                    <a:pt x="425" y="87"/>
                  </a:lnTo>
                  <a:lnTo>
                    <a:pt x="428" y="84"/>
                  </a:lnTo>
                  <a:lnTo>
                    <a:pt x="433" y="78"/>
                  </a:lnTo>
                  <a:lnTo>
                    <a:pt x="437" y="75"/>
                  </a:lnTo>
                  <a:lnTo>
                    <a:pt x="447" y="71"/>
                  </a:lnTo>
                  <a:lnTo>
                    <a:pt x="459" y="67"/>
                  </a:lnTo>
                  <a:lnTo>
                    <a:pt x="469" y="66"/>
                  </a:lnTo>
                  <a:lnTo>
                    <a:pt x="481" y="66"/>
                  </a:lnTo>
                  <a:lnTo>
                    <a:pt x="495" y="67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6"/>
                  </a:lnTo>
                  <a:lnTo>
                    <a:pt x="545" y="117"/>
                  </a:lnTo>
                  <a:lnTo>
                    <a:pt x="549" y="129"/>
                  </a:lnTo>
                  <a:lnTo>
                    <a:pt x="550" y="142"/>
                  </a:lnTo>
                  <a:lnTo>
                    <a:pt x="549" y="151"/>
                  </a:lnTo>
                  <a:lnTo>
                    <a:pt x="547" y="162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2"/>
                  </a:lnTo>
                  <a:lnTo>
                    <a:pt x="518" y="209"/>
                  </a:lnTo>
                  <a:lnTo>
                    <a:pt x="514" y="213"/>
                  </a:lnTo>
                  <a:lnTo>
                    <a:pt x="507" y="217"/>
                  </a:lnTo>
                  <a:lnTo>
                    <a:pt x="502" y="219"/>
                  </a:lnTo>
                  <a:lnTo>
                    <a:pt x="495" y="220"/>
                  </a:lnTo>
                  <a:lnTo>
                    <a:pt x="478" y="222"/>
                  </a:lnTo>
                  <a:lnTo>
                    <a:pt x="462" y="220"/>
                  </a:lnTo>
                  <a:lnTo>
                    <a:pt x="445" y="215"/>
                  </a:lnTo>
                  <a:lnTo>
                    <a:pt x="438" y="211"/>
                  </a:lnTo>
                  <a:lnTo>
                    <a:pt x="433" y="208"/>
                  </a:lnTo>
                  <a:lnTo>
                    <a:pt x="423" y="200"/>
                  </a:lnTo>
                  <a:lnTo>
                    <a:pt x="387" y="177"/>
                  </a:lnTo>
                  <a:lnTo>
                    <a:pt x="347" y="148"/>
                  </a:lnTo>
                  <a:lnTo>
                    <a:pt x="305" y="117"/>
                  </a:lnTo>
                  <a:lnTo>
                    <a:pt x="264" y="87"/>
                  </a:lnTo>
                  <a:lnTo>
                    <a:pt x="224" y="58"/>
                  </a:lnTo>
                  <a:lnTo>
                    <a:pt x="185" y="35"/>
                  </a:lnTo>
                  <a:lnTo>
                    <a:pt x="166" y="26"/>
                  </a:lnTo>
                  <a:lnTo>
                    <a:pt x="148" y="16"/>
                  </a:lnTo>
                  <a:lnTo>
                    <a:pt x="133" y="11"/>
                  </a:lnTo>
                  <a:lnTo>
                    <a:pt x="117" y="6"/>
                  </a:lnTo>
                  <a:lnTo>
                    <a:pt x="98" y="6"/>
                  </a:lnTo>
                  <a:lnTo>
                    <a:pt x="79" y="9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38" y="33"/>
                  </a:lnTo>
                  <a:lnTo>
                    <a:pt x="29" y="42"/>
                  </a:lnTo>
                  <a:lnTo>
                    <a:pt x="21" y="53"/>
                  </a:lnTo>
                  <a:lnTo>
                    <a:pt x="14" y="64"/>
                  </a:lnTo>
                  <a:lnTo>
                    <a:pt x="7" y="77"/>
                  </a:lnTo>
                  <a:lnTo>
                    <a:pt x="5" y="84"/>
                  </a:lnTo>
                  <a:lnTo>
                    <a:pt x="0" y="89"/>
                  </a:lnTo>
                  <a:lnTo>
                    <a:pt x="0" y="189"/>
                  </a:lnTo>
                  <a:lnTo>
                    <a:pt x="55" y="264"/>
                  </a:lnTo>
                  <a:lnTo>
                    <a:pt x="388" y="264"/>
                  </a:lnTo>
                  <a:lnTo>
                    <a:pt x="387" y="259"/>
                  </a:lnTo>
                  <a:lnTo>
                    <a:pt x="383" y="255"/>
                  </a:lnTo>
                  <a:lnTo>
                    <a:pt x="380" y="251"/>
                  </a:lnTo>
                  <a:lnTo>
                    <a:pt x="376" y="249"/>
                  </a:lnTo>
                  <a:lnTo>
                    <a:pt x="373" y="246"/>
                  </a:lnTo>
                  <a:lnTo>
                    <a:pt x="368" y="244"/>
                  </a:lnTo>
                  <a:lnTo>
                    <a:pt x="355" y="239"/>
                  </a:lnTo>
                  <a:lnTo>
                    <a:pt x="343" y="237"/>
                  </a:lnTo>
                  <a:lnTo>
                    <a:pt x="331" y="239"/>
                  </a:lnTo>
                  <a:lnTo>
                    <a:pt x="321" y="242"/>
                  </a:lnTo>
                  <a:lnTo>
                    <a:pt x="318" y="240"/>
                  </a:lnTo>
                  <a:lnTo>
                    <a:pt x="316" y="239"/>
                  </a:lnTo>
                  <a:lnTo>
                    <a:pt x="312" y="228"/>
                  </a:lnTo>
                  <a:lnTo>
                    <a:pt x="307" y="217"/>
                  </a:lnTo>
                  <a:lnTo>
                    <a:pt x="302" y="211"/>
                  </a:lnTo>
                  <a:lnTo>
                    <a:pt x="299" y="206"/>
                  </a:lnTo>
                  <a:lnTo>
                    <a:pt x="293" y="202"/>
                  </a:lnTo>
                  <a:lnTo>
                    <a:pt x="286" y="198"/>
                  </a:lnTo>
                  <a:lnTo>
                    <a:pt x="283" y="193"/>
                  </a:lnTo>
                  <a:lnTo>
                    <a:pt x="278" y="191"/>
                  </a:lnTo>
                  <a:lnTo>
                    <a:pt x="271" y="189"/>
                  </a:lnTo>
                  <a:lnTo>
                    <a:pt x="264" y="189"/>
                  </a:lnTo>
                  <a:lnTo>
                    <a:pt x="262" y="191"/>
                  </a:lnTo>
                  <a:lnTo>
                    <a:pt x="259" y="193"/>
                  </a:lnTo>
                  <a:lnTo>
                    <a:pt x="259" y="208"/>
                  </a:lnTo>
                  <a:lnTo>
                    <a:pt x="266" y="219"/>
                  </a:lnTo>
                  <a:lnTo>
                    <a:pt x="269" y="229"/>
                  </a:lnTo>
                  <a:lnTo>
                    <a:pt x="268" y="233"/>
                  </a:lnTo>
                  <a:lnTo>
                    <a:pt x="268" y="237"/>
                  </a:lnTo>
                  <a:lnTo>
                    <a:pt x="262" y="242"/>
                  </a:lnTo>
                  <a:lnTo>
                    <a:pt x="255" y="246"/>
                  </a:lnTo>
                  <a:lnTo>
                    <a:pt x="250" y="248"/>
                  </a:lnTo>
                  <a:lnTo>
                    <a:pt x="243" y="248"/>
                  </a:lnTo>
                  <a:lnTo>
                    <a:pt x="236" y="246"/>
                  </a:lnTo>
                  <a:lnTo>
                    <a:pt x="231" y="244"/>
                  </a:lnTo>
                  <a:lnTo>
                    <a:pt x="226" y="240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6" y="215"/>
                  </a:lnTo>
                  <a:lnTo>
                    <a:pt x="228" y="208"/>
                  </a:lnTo>
                  <a:lnTo>
                    <a:pt x="228" y="198"/>
                  </a:lnTo>
                  <a:lnTo>
                    <a:pt x="226" y="184"/>
                  </a:lnTo>
                  <a:lnTo>
                    <a:pt x="221" y="164"/>
                  </a:lnTo>
                  <a:lnTo>
                    <a:pt x="212" y="153"/>
                  </a:lnTo>
                  <a:lnTo>
                    <a:pt x="204" y="142"/>
                  </a:lnTo>
                  <a:lnTo>
                    <a:pt x="198" y="137"/>
                  </a:lnTo>
                  <a:lnTo>
                    <a:pt x="193" y="133"/>
                  </a:lnTo>
                  <a:lnTo>
                    <a:pt x="188" y="131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1" y="124"/>
                  </a:lnTo>
                  <a:lnTo>
                    <a:pt x="167" y="128"/>
                  </a:lnTo>
                  <a:lnTo>
                    <a:pt x="166" y="133"/>
                  </a:lnTo>
                  <a:lnTo>
                    <a:pt x="166" y="138"/>
                  </a:lnTo>
                  <a:lnTo>
                    <a:pt x="169" y="148"/>
                  </a:lnTo>
                  <a:lnTo>
                    <a:pt x="173" y="157"/>
                  </a:lnTo>
                  <a:lnTo>
                    <a:pt x="174" y="168"/>
                  </a:lnTo>
                  <a:lnTo>
                    <a:pt x="174" y="180"/>
                  </a:lnTo>
                  <a:lnTo>
                    <a:pt x="167" y="195"/>
                  </a:lnTo>
                  <a:lnTo>
                    <a:pt x="159" y="206"/>
                  </a:lnTo>
                  <a:lnTo>
                    <a:pt x="154" y="211"/>
                  </a:lnTo>
                  <a:lnTo>
                    <a:pt x="148" y="215"/>
                  </a:lnTo>
                  <a:lnTo>
                    <a:pt x="140" y="219"/>
                  </a:lnTo>
                  <a:lnTo>
                    <a:pt x="131" y="220"/>
                  </a:lnTo>
                  <a:lnTo>
                    <a:pt x="121" y="222"/>
                  </a:lnTo>
                  <a:lnTo>
                    <a:pt x="109" y="222"/>
                  </a:lnTo>
                  <a:lnTo>
                    <a:pt x="98" y="220"/>
                  </a:lnTo>
                  <a:lnTo>
                    <a:pt x="86" y="219"/>
                  </a:lnTo>
                  <a:lnTo>
                    <a:pt x="79" y="215"/>
                  </a:lnTo>
                  <a:lnTo>
                    <a:pt x="69" y="206"/>
                  </a:lnTo>
                  <a:lnTo>
                    <a:pt x="62" y="197"/>
                  </a:lnTo>
                  <a:lnTo>
                    <a:pt x="55" y="184"/>
                  </a:lnTo>
                  <a:lnTo>
                    <a:pt x="52" y="173"/>
                  </a:lnTo>
                  <a:lnTo>
                    <a:pt x="48" y="160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0" y="120"/>
                  </a:lnTo>
                  <a:lnTo>
                    <a:pt x="55" y="109"/>
                  </a:lnTo>
                  <a:lnTo>
                    <a:pt x="60" y="97"/>
                  </a:lnTo>
                  <a:lnTo>
                    <a:pt x="66" y="87"/>
                  </a:lnTo>
                  <a:lnTo>
                    <a:pt x="74" y="78"/>
                  </a:lnTo>
                  <a:lnTo>
                    <a:pt x="83" y="73"/>
                  </a:lnTo>
                  <a:lnTo>
                    <a:pt x="93" y="67"/>
                  </a:lnTo>
                  <a:lnTo>
                    <a:pt x="105" y="66"/>
                  </a:lnTo>
                  <a:lnTo>
                    <a:pt x="117" y="66"/>
                  </a:lnTo>
                  <a:lnTo>
                    <a:pt x="123" y="66"/>
                  </a:lnTo>
                  <a:lnTo>
                    <a:pt x="131" y="66"/>
                  </a:lnTo>
                  <a:lnTo>
                    <a:pt x="143" y="71"/>
                  </a:lnTo>
                  <a:lnTo>
                    <a:pt x="162" y="80"/>
                  </a:lnTo>
                  <a:lnTo>
                    <a:pt x="221" y="120"/>
                  </a:lnTo>
                  <a:lnTo>
                    <a:pt x="286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6" name="Freeform 39"/>
            <p:cNvSpPr>
              <a:spLocks/>
            </p:cNvSpPr>
            <p:nvPr/>
          </p:nvSpPr>
          <p:spPr bwMode="auto">
            <a:xfrm rot="-5400000">
              <a:off x="474" y="2987"/>
              <a:ext cx="339" cy="131"/>
            </a:xfrm>
            <a:custGeom>
              <a:avLst/>
              <a:gdLst>
                <a:gd name="T0" fmla="*/ 1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0 w 588"/>
                <a:gd name="T59" fmla="*/ 1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9" y="0"/>
                  </a:lnTo>
                  <a:lnTo>
                    <a:pt x="588" y="53"/>
                  </a:lnTo>
                  <a:lnTo>
                    <a:pt x="588" y="262"/>
                  </a:lnTo>
                  <a:lnTo>
                    <a:pt x="578" y="255"/>
                  </a:lnTo>
                  <a:lnTo>
                    <a:pt x="573" y="248"/>
                  </a:lnTo>
                  <a:lnTo>
                    <a:pt x="569" y="246"/>
                  </a:lnTo>
                  <a:lnTo>
                    <a:pt x="566" y="244"/>
                  </a:lnTo>
                  <a:lnTo>
                    <a:pt x="561" y="242"/>
                  </a:lnTo>
                  <a:lnTo>
                    <a:pt x="556" y="242"/>
                  </a:lnTo>
                  <a:lnTo>
                    <a:pt x="544" y="246"/>
                  </a:lnTo>
                  <a:lnTo>
                    <a:pt x="526" y="253"/>
                  </a:lnTo>
                  <a:lnTo>
                    <a:pt x="506" y="257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7" y="262"/>
                  </a:lnTo>
                  <a:lnTo>
                    <a:pt x="412" y="253"/>
                  </a:lnTo>
                  <a:lnTo>
                    <a:pt x="395" y="246"/>
                  </a:lnTo>
                  <a:lnTo>
                    <a:pt x="376" y="242"/>
                  </a:lnTo>
                  <a:lnTo>
                    <a:pt x="352" y="242"/>
                  </a:lnTo>
                  <a:lnTo>
                    <a:pt x="330" y="244"/>
                  </a:lnTo>
                  <a:lnTo>
                    <a:pt x="307" y="249"/>
                  </a:lnTo>
                  <a:lnTo>
                    <a:pt x="293" y="255"/>
                  </a:lnTo>
                  <a:lnTo>
                    <a:pt x="280" y="258"/>
                  </a:lnTo>
                  <a:lnTo>
                    <a:pt x="276" y="255"/>
                  </a:lnTo>
                  <a:lnTo>
                    <a:pt x="274" y="253"/>
                  </a:lnTo>
                  <a:lnTo>
                    <a:pt x="273" y="249"/>
                  </a:lnTo>
                  <a:lnTo>
                    <a:pt x="273" y="248"/>
                  </a:lnTo>
                  <a:lnTo>
                    <a:pt x="278" y="231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2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4" y="186"/>
                  </a:lnTo>
                  <a:lnTo>
                    <a:pt x="323" y="182"/>
                  </a:lnTo>
                  <a:lnTo>
                    <a:pt x="331" y="178"/>
                  </a:lnTo>
                  <a:lnTo>
                    <a:pt x="342" y="177"/>
                  </a:lnTo>
                  <a:lnTo>
                    <a:pt x="352" y="175"/>
                  </a:lnTo>
                  <a:lnTo>
                    <a:pt x="362" y="175"/>
                  </a:lnTo>
                  <a:lnTo>
                    <a:pt x="364" y="173"/>
                  </a:lnTo>
                  <a:lnTo>
                    <a:pt x="366" y="173"/>
                  </a:lnTo>
                  <a:lnTo>
                    <a:pt x="368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1" y="124"/>
                  </a:lnTo>
                  <a:lnTo>
                    <a:pt x="390" y="113"/>
                  </a:lnTo>
                  <a:lnTo>
                    <a:pt x="400" y="106"/>
                  </a:lnTo>
                  <a:lnTo>
                    <a:pt x="409" y="100"/>
                  </a:lnTo>
                  <a:lnTo>
                    <a:pt x="416" y="98"/>
                  </a:lnTo>
                  <a:lnTo>
                    <a:pt x="419" y="96"/>
                  </a:lnTo>
                  <a:lnTo>
                    <a:pt x="425" y="96"/>
                  </a:lnTo>
                  <a:lnTo>
                    <a:pt x="428" y="96"/>
                  </a:lnTo>
                  <a:lnTo>
                    <a:pt x="430" y="100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3"/>
                  </a:lnTo>
                  <a:lnTo>
                    <a:pt x="430" y="118"/>
                  </a:lnTo>
                  <a:lnTo>
                    <a:pt x="425" y="129"/>
                  </a:lnTo>
                  <a:lnTo>
                    <a:pt x="421" y="138"/>
                  </a:lnTo>
                  <a:lnTo>
                    <a:pt x="419" y="147"/>
                  </a:lnTo>
                  <a:lnTo>
                    <a:pt x="419" y="155"/>
                  </a:lnTo>
                  <a:lnTo>
                    <a:pt x="419" y="164"/>
                  </a:lnTo>
                  <a:lnTo>
                    <a:pt x="423" y="169"/>
                  </a:lnTo>
                  <a:lnTo>
                    <a:pt x="425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7" y="187"/>
                  </a:lnTo>
                  <a:lnTo>
                    <a:pt x="447" y="193"/>
                  </a:lnTo>
                  <a:lnTo>
                    <a:pt x="459" y="197"/>
                  </a:lnTo>
                  <a:lnTo>
                    <a:pt x="469" y="197"/>
                  </a:lnTo>
                  <a:lnTo>
                    <a:pt x="481" y="198"/>
                  </a:lnTo>
                  <a:lnTo>
                    <a:pt x="495" y="197"/>
                  </a:lnTo>
                  <a:lnTo>
                    <a:pt x="502" y="197"/>
                  </a:lnTo>
                  <a:lnTo>
                    <a:pt x="511" y="193"/>
                  </a:lnTo>
                  <a:lnTo>
                    <a:pt x="519" y="189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5" y="146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49" y="111"/>
                  </a:lnTo>
                  <a:lnTo>
                    <a:pt x="547" y="102"/>
                  </a:lnTo>
                  <a:lnTo>
                    <a:pt x="542" y="86"/>
                  </a:lnTo>
                  <a:lnTo>
                    <a:pt x="535" y="73"/>
                  </a:lnTo>
                  <a:lnTo>
                    <a:pt x="528" y="62"/>
                  </a:lnTo>
                  <a:lnTo>
                    <a:pt x="518" y="53"/>
                  </a:lnTo>
                  <a:lnTo>
                    <a:pt x="507" y="46"/>
                  </a:lnTo>
                  <a:lnTo>
                    <a:pt x="495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5" y="49"/>
                  </a:lnTo>
                  <a:lnTo>
                    <a:pt x="438" y="51"/>
                  </a:lnTo>
                  <a:lnTo>
                    <a:pt x="433" y="55"/>
                  </a:lnTo>
                  <a:lnTo>
                    <a:pt x="423" y="62"/>
                  </a:lnTo>
                  <a:lnTo>
                    <a:pt x="387" y="87"/>
                  </a:lnTo>
                  <a:lnTo>
                    <a:pt x="347" y="116"/>
                  </a:lnTo>
                  <a:lnTo>
                    <a:pt x="305" y="146"/>
                  </a:lnTo>
                  <a:lnTo>
                    <a:pt x="264" y="177"/>
                  </a:lnTo>
                  <a:lnTo>
                    <a:pt x="224" y="204"/>
                  </a:lnTo>
                  <a:lnTo>
                    <a:pt x="185" y="228"/>
                  </a:lnTo>
                  <a:lnTo>
                    <a:pt x="166" y="237"/>
                  </a:lnTo>
                  <a:lnTo>
                    <a:pt x="148" y="246"/>
                  </a:lnTo>
                  <a:lnTo>
                    <a:pt x="133" y="251"/>
                  </a:lnTo>
                  <a:lnTo>
                    <a:pt x="117" y="257"/>
                  </a:lnTo>
                  <a:lnTo>
                    <a:pt x="98" y="257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1"/>
                  </a:lnTo>
                  <a:lnTo>
                    <a:pt x="29" y="220"/>
                  </a:lnTo>
                  <a:lnTo>
                    <a:pt x="21" y="209"/>
                  </a:lnTo>
                  <a:lnTo>
                    <a:pt x="14" y="198"/>
                  </a:lnTo>
                  <a:lnTo>
                    <a:pt x="7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5" y="0"/>
                  </a:lnTo>
                  <a:lnTo>
                    <a:pt x="388" y="0"/>
                  </a:lnTo>
                  <a:lnTo>
                    <a:pt x="387" y="4"/>
                  </a:lnTo>
                  <a:lnTo>
                    <a:pt x="383" y="9"/>
                  </a:lnTo>
                  <a:lnTo>
                    <a:pt x="380" y="13"/>
                  </a:lnTo>
                  <a:lnTo>
                    <a:pt x="376" y="15"/>
                  </a:lnTo>
                  <a:lnTo>
                    <a:pt x="373" y="16"/>
                  </a:lnTo>
                  <a:lnTo>
                    <a:pt x="368" y="18"/>
                  </a:lnTo>
                  <a:lnTo>
                    <a:pt x="355" y="24"/>
                  </a:lnTo>
                  <a:lnTo>
                    <a:pt x="343" y="25"/>
                  </a:lnTo>
                  <a:lnTo>
                    <a:pt x="331" y="24"/>
                  </a:lnTo>
                  <a:lnTo>
                    <a:pt x="321" y="22"/>
                  </a:lnTo>
                  <a:lnTo>
                    <a:pt x="318" y="24"/>
                  </a:lnTo>
                  <a:lnTo>
                    <a:pt x="316" y="25"/>
                  </a:lnTo>
                  <a:lnTo>
                    <a:pt x="312" y="36"/>
                  </a:lnTo>
                  <a:lnTo>
                    <a:pt x="307" y="47"/>
                  </a:lnTo>
                  <a:lnTo>
                    <a:pt x="302" y="53"/>
                  </a:lnTo>
                  <a:lnTo>
                    <a:pt x="299" y="56"/>
                  </a:lnTo>
                  <a:lnTo>
                    <a:pt x="293" y="62"/>
                  </a:lnTo>
                  <a:lnTo>
                    <a:pt x="286" y="66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3"/>
                  </a:lnTo>
                  <a:lnTo>
                    <a:pt x="264" y="73"/>
                  </a:lnTo>
                  <a:lnTo>
                    <a:pt x="262" y="71"/>
                  </a:lnTo>
                  <a:lnTo>
                    <a:pt x="259" y="69"/>
                  </a:lnTo>
                  <a:lnTo>
                    <a:pt x="259" y="56"/>
                  </a:lnTo>
                  <a:lnTo>
                    <a:pt x="266" y="44"/>
                  </a:lnTo>
                  <a:lnTo>
                    <a:pt x="269" y="33"/>
                  </a:lnTo>
                  <a:lnTo>
                    <a:pt x="268" y="29"/>
                  </a:lnTo>
                  <a:lnTo>
                    <a:pt x="268" y="25"/>
                  </a:lnTo>
                  <a:lnTo>
                    <a:pt x="262" y="20"/>
                  </a:lnTo>
                  <a:lnTo>
                    <a:pt x="255" y="18"/>
                  </a:lnTo>
                  <a:lnTo>
                    <a:pt x="250" y="16"/>
                  </a:lnTo>
                  <a:lnTo>
                    <a:pt x="243" y="16"/>
                  </a:lnTo>
                  <a:lnTo>
                    <a:pt x="236" y="18"/>
                  </a:lnTo>
                  <a:lnTo>
                    <a:pt x="231" y="20"/>
                  </a:lnTo>
                  <a:lnTo>
                    <a:pt x="226" y="24"/>
                  </a:lnTo>
                  <a:lnTo>
                    <a:pt x="221" y="29"/>
                  </a:lnTo>
                  <a:lnTo>
                    <a:pt x="224" y="38"/>
                  </a:lnTo>
                  <a:lnTo>
                    <a:pt x="226" y="47"/>
                  </a:lnTo>
                  <a:lnTo>
                    <a:pt x="228" y="55"/>
                  </a:lnTo>
                  <a:lnTo>
                    <a:pt x="228" y="64"/>
                  </a:lnTo>
                  <a:lnTo>
                    <a:pt x="226" y="80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4" y="122"/>
                  </a:lnTo>
                  <a:lnTo>
                    <a:pt x="198" y="127"/>
                  </a:lnTo>
                  <a:lnTo>
                    <a:pt x="193" y="131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7"/>
                  </a:lnTo>
                  <a:lnTo>
                    <a:pt x="171" y="138"/>
                  </a:lnTo>
                  <a:lnTo>
                    <a:pt x="169" y="137"/>
                  </a:lnTo>
                  <a:lnTo>
                    <a:pt x="167" y="137"/>
                  </a:lnTo>
                  <a:lnTo>
                    <a:pt x="166" y="133"/>
                  </a:lnTo>
                  <a:lnTo>
                    <a:pt x="166" y="131"/>
                  </a:lnTo>
                  <a:lnTo>
                    <a:pt x="166" y="124"/>
                  </a:lnTo>
                  <a:lnTo>
                    <a:pt x="169" y="116"/>
                  </a:lnTo>
                  <a:lnTo>
                    <a:pt x="173" y="107"/>
                  </a:lnTo>
                  <a:lnTo>
                    <a:pt x="174" y="96"/>
                  </a:lnTo>
                  <a:lnTo>
                    <a:pt x="174" y="82"/>
                  </a:lnTo>
                  <a:lnTo>
                    <a:pt x="167" y="67"/>
                  </a:lnTo>
                  <a:lnTo>
                    <a:pt x="159" y="56"/>
                  </a:lnTo>
                  <a:lnTo>
                    <a:pt x="154" y="53"/>
                  </a:lnTo>
                  <a:lnTo>
                    <a:pt x="148" y="47"/>
                  </a:lnTo>
                  <a:lnTo>
                    <a:pt x="140" y="46"/>
                  </a:lnTo>
                  <a:lnTo>
                    <a:pt x="131" y="42"/>
                  </a:lnTo>
                  <a:lnTo>
                    <a:pt x="121" y="40"/>
                  </a:lnTo>
                  <a:lnTo>
                    <a:pt x="109" y="40"/>
                  </a:lnTo>
                  <a:lnTo>
                    <a:pt x="98" y="42"/>
                  </a:lnTo>
                  <a:lnTo>
                    <a:pt x="86" y="46"/>
                  </a:lnTo>
                  <a:lnTo>
                    <a:pt x="79" y="49"/>
                  </a:lnTo>
                  <a:lnTo>
                    <a:pt x="69" y="56"/>
                  </a:lnTo>
                  <a:lnTo>
                    <a:pt x="62" y="67"/>
                  </a:lnTo>
                  <a:lnTo>
                    <a:pt x="55" y="78"/>
                  </a:lnTo>
                  <a:lnTo>
                    <a:pt x="52" y="91"/>
                  </a:lnTo>
                  <a:lnTo>
                    <a:pt x="48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0" y="142"/>
                  </a:lnTo>
                  <a:lnTo>
                    <a:pt x="55" y="155"/>
                  </a:lnTo>
                  <a:lnTo>
                    <a:pt x="60" y="166"/>
                  </a:lnTo>
                  <a:lnTo>
                    <a:pt x="66" y="175"/>
                  </a:lnTo>
                  <a:lnTo>
                    <a:pt x="74" y="184"/>
                  </a:lnTo>
                  <a:lnTo>
                    <a:pt x="83" y="191"/>
                  </a:lnTo>
                  <a:lnTo>
                    <a:pt x="93" y="195"/>
                  </a:lnTo>
                  <a:lnTo>
                    <a:pt x="105" y="198"/>
                  </a:lnTo>
                  <a:lnTo>
                    <a:pt x="117" y="198"/>
                  </a:lnTo>
                  <a:lnTo>
                    <a:pt x="123" y="198"/>
                  </a:lnTo>
                  <a:lnTo>
                    <a:pt x="131" y="197"/>
                  </a:lnTo>
                  <a:lnTo>
                    <a:pt x="143" y="193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6" y="96"/>
                  </a:lnTo>
                  <a:lnTo>
                    <a:pt x="354" y="53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7" name="Freeform 40"/>
            <p:cNvSpPr>
              <a:spLocks/>
            </p:cNvSpPr>
            <p:nvPr/>
          </p:nvSpPr>
          <p:spPr bwMode="auto">
            <a:xfrm rot="-5400000">
              <a:off x="340" y="2647"/>
              <a:ext cx="339" cy="132"/>
            </a:xfrm>
            <a:custGeom>
              <a:avLst/>
              <a:gdLst>
                <a:gd name="T0" fmla="*/ 0 w 589"/>
                <a:gd name="T1" fmla="*/ 0 h 264"/>
                <a:gd name="T2" fmla="*/ 1 w 589"/>
                <a:gd name="T3" fmla="*/ 1 h 264"/>
                <a:gd name="T4" fmla="*/ 1 w 589"/>
                <a:gd name="T5" fmla="*/ 1 h 264"/>
                <a:gd name="T6" fmla="*/ 1 w 589"/>
                <a:gd name="T7" fmla="*/ 1 h 264"/>
                <a:gd name="T8" fmla="*/ 1 w 589"/>
                <a:gd name="T9" fmla="*/ 1 h 264"/>
                <a:gd name="T10" fmla="*/ 1 w 589"/>
                <a:gd name="T11" fmla="*/ 1 h 264"/>
                <a:gd name="T12" fmla="*/ 1 w 589"/>
                <a:gd name="T13" fmla="*/ 1 h 264"/>
                <a:gd name="T14" fmla="*/ 1 w 589"/>
                <a:gd name="T15" fmla="*/ 1 h 264"/>
                <a:gd name="T16" fmla="*/ 1 w 589"/>
                <a:gd name="T17" fmla="*/ 1 h 264"/>
                <a:gd name="T18" fmla="*/ 1 w 589"/>
                <a:gd name="T19" fmla="*/ 1 h 264"/>
                <a:gd name="T20" fmla="*/ 1 w 589"/>
                <a:gd name="T21" fmla="*/ 1 h 264"/>
                <a:gd name="T22" fmla="*/ 1 w 589"/>
                <a:gd name="T23" fmla="*/ 1 h 264"/>
                <a:gd name="T24" fmla="*/ 1 w 589"/>
                <a:gd name="T25" fmla="*/ 1 h 264"/>
                <a:gd name="T26" fmla="*/ 1 w 589"/>
                <a:gd name="T27" fmla="*/ 1 h 264"/>
                <a:gd name="T28" fmla="*/ 1 w 589"/>
                <a:gd name="T29" fmla="*/ 1 h 264"/>
                <a:gd name="T30" fmla="*/ 1 w 589"/>
                <a:gd name="T31" fmla="*/ 1 h 264"/>
                <a:gd name="T32" fmla="*/ 1 w 589"/>
                <a:gd name="T33" fmla="*/ 1 h 264"/>
                <a:gd name="T34" fmla="*/ 1 w 589"/>
                <a:gd name="T35" fmla="*/ 1 h 264"/>
                <a:gd name="T36" fmla="*/ 1 w 589"/>
                <a:gd name="T37" fmla="*/ 1 h 264"/>
                <a:gd name="T38" fmla="*/ 1 w 589"/>
                <a:gd name="T39" fmla="*/ 1 h 264"/>
                <a:gd name="T40" fmla="*/ 1 w 589"/>
                <a:gd name="T41" fmla="*/ 1 h 264"/>
                <a:gd name="T42" fmla="*/ 1 w 589"/>
                <a:gd name="T43" fmla="*/ 1 h 264"/>
                <a:gd name="T44" fmla="*/ 1 w 589"/>
                <a:gd name="T45" fmla="*/ 1 h 264"/>
                <a:gd name="T46" fmla="*/ 1 w 589"/>
                <a:gd name="T47" fmla="*/ 1 h 264"/>
                <a:gd name="T48" fmla="*/ 1 w 589"/>
                <a:gd name="T49" fmla="*/ 1 h 264"/>
                <a:gd name="T50" fmla="*/ 1 w 589"/>
                <a:gd name="T51" fmla="*/ 1 h 264"/>
                <a:gd name="T52" fmla="*/ 1 w 589"/>
                <a:gd name="T53" fmla="*/ 1 h 264"/>
                <a:gd name="T54" fmla="*/ 1 w 589"/>
                <a:gd name="T55" fmla="*/ 1 h 264"/>
                <a:gd name="T56" fmla="*/ 1 w 589"/>
                <a:gd name="T57" fmla="*/ 1 h 264"/>
                <a:gd name="T58" fmla="*/ 1 w 589"/>
                <a:gd name="T59" fmla="*/ 1 h 264"/>
                <a:gd name="T60" fmla="*/ 1 w 589"/>
                <a:gd name="T61" fmla="*/ 1 h 264"/>
                <a:gd name="T62" fmla="*/ 1 w 589"/>
                <a:gd name="T63" fmla="*/ 1 h 264"/>
                <a:gd name="T64" fmla="*/ 1 w 589"/>
                <a:gd name="T65" fmla="*/ 1 h 264"/>
                <a:gd name="T66" fmla="*/ 1 w 589"/>
                <a:gd name="T67" fmla="*/ 1 h 264"/>
                <a:gd name="T68" fmla="*/ 1 w 589"/>
                <a:gd name="T69" fmla="*/ 1 h 264"/>
                <a:gd name="T70" fmla="*/ 1 w 589"/>
                <a:gd name="T71" fmla="*/ 1 h 264"/>
                <a:gd name="T72" fmla="*/ 1 w 589"/>
                <a:gd name="T73" fmla="*/ 1 h 264"/>
                <a:gd name="T74" fmla="*/ 1 w 589"/>
                <a:gd name="T75" fmla="*/ 1 h 264"/>
                <a:gd name="T76" fmla="*/ 1 w 589"/>
                <a:gd name="T77" fmla="*/ 1 h 264"/>
                <a:gd name="T78" fmla="*/ 1 w 589"/>
                <a:gd name="T79" fmla="*/ 1 h 264"/>
                <a:gd name="T80" fmla="*/ 1 w 589"/>
                <a:gd name="T81" fmla="*/ 1 h 264"/>
                <a:gd name="T82" fmla="*/ 1 w 589"/>
                <a:gd name="T83" fmla="*/ 1 h 264"/>
                <a:gd name="T84" fmla="*/ 1 w 589"/>
                <a:gd name="T85" fmla="*/ 1 h 264"/>
                <a:gd name="T86" fmla="*/ 1 w 589"/>
                <a:gd name="T87" fmla="*/ 1 h 264"/>
                <a:gd name="T88" fmla="*/ 1 w 589"/>
                <a:gd name="T89" fmla="*/ 1 h 264"/>
                <a:gd name="T90" fmla="*/ 1 w 589"/>
                <a:gd name="T91" fmla="*/ 1 h 264"/>
                <a:gd name="T92" fmla="*/ 1 w 589"/>
                <a:gd name="T93" fmla="*/ 1 h 264"/>
                <a:gd name="T94" fmla="*/ 1 w 589"/>
                <a:gd name="T95" fmla="*/ 1 h 264"/>
                <a:gd name="T96" fmla="*/ 1 w 589"/>
                <a:gd name="T97" fmla="*/ 1 h 264"/>
                <a:gd name="T98" fmla="*/ 1 w 589"/>
                <a:gd name="T99" fmla="*/ 1 h 264"/>
                <a:gd name="T100" fmla="*/ 1 w 589"/>
                <a:gd name="T101" fmla="*/ 1 h 264"/>
                <a:gd name="T102" fmla="*/ 1 w 589"/>
                <a:gd name="T103" fmla="*/ 1 h 264"/>
                <a:gd name="T104" fmla="*/ 1 w 589"/>
                <a:gd name="T105" fmla="*/ 1 h 264"/>
                <a:gd name="T106" fmla="*/ 1 w 589"/>
                <a:gd name="T107" fmla="*/ 1 h 264"/>
                <a:gd name="T108" fmla="*/ 1 w 589"/>
                <a:gd name="T109" fmla="*/ 1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9"/>
                <a:gd name="T166" fmla="*/ 0 h 264"/>
                <a:gd name="T167" fmla="*/ 589 w 589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9" h="264">
                  <a:moveTo>
                    <a:pt x="161" y="264"/>
                  </a:moveTo>
                  <a:lnTo>
                    <a:pt x="40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9" y="7"/>
                  </a:lnTo>
                  <a:lnTo>
                    <a:pt x="16" y="15"/>
                  </a:lnTo>
                  <a:lnTo>
                    <a:pt x="19" y="18"/>
                  </a:lnTo>
                  <a:lnTo>
                    <a:pt x="23" y="20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44" y="16"/>
                  </a:lnTo>
                  <a:lnTo>
                    <a:pt x="63" y="9"/>
                  </a:lnTo>
                  <a:lnTo>
                    <a:pt x="82" y="6"/>
                  </a:lnTo>
                  <a:lnTo>
                    <a:pt x="109" y="2"/>
                  </a:lnTo>
                  <a:lnTo>
                    <a:pt x="135" y="0"/>
                  </a:lnTo>
                  <a:lnTo>
                    <a:pt x="152" y="2"/>
                  </a:lnTo>
                  <a:lnTo>
                    <a:pt x="175" y="9"/>
                  </a:lnTo>
                  <a:lnTo>
                    <a:pt x="194" y="16"/>
                  </a:lnTo>
                  <a:lnTo>
                    <a:pt x="202" y="20"/>
                  </a:lnTo>
                  <a:lnTo>
                    <a:pt x="211" y="20"/>
                  </a:lnTo>
                  <a:lnTo>
                    <a:pt x="223" y="22"/>
                  </a:lnTo>
                  <a:lnTo>
                    <a:pt x="237" y="20"/>
                  </a:lnTo>
                  <a:lnTo>
                    <a:pt x="257" y="18"/>
                  </a:lnTo>
                  <a:lnTo>
                    <a:pt x="282" y="15"/>
                  </a:lnTo>
                  <a:lnTo>
                    <a:pt x="295" y="7"/>
                  </a:lnTo>
                  <a:lnTo>
                    <a:pt x="308" y="4"/>
                  </a:lnTo>
                  <a:lnTo>
                    <a:pt x="313" y="7"/>
                  </a:lnTo>
                  <a:lnTo>
                    <a:pt x="314" y="11"/>
                  </a:lnTo>
                  <a:lnTo>
                    <a:pt x="316" y="13"/>
                  </a:lnTo>
                  <a:lnTo>
                    <a:pt x="316" y="16"/>
                  </a:lnTo>
                  <a:lnTo>
                    <a:pt x="309" y="33"/>
                  </a:lnTo>
                  <a:lnTo>
                    <a:pt x="306" y="42"/>
                  </a:lnTo>
                  <a:lnTo>
                    <a:pt x="301" y="49"/>
                  </a:lnTo>
                  <a:lnTo>
                    <a:pt x="292" y="60"/>
                  </a:lnTo>
                  <a:lnTo>
                    <a:pt x="287" y="67"/>
                  </a:lnTo>
                  <a:lnTo>
                    <a:pt x="280" y="73"/>
                  </a:lnTo>
                  <a:lnTo>
                    <a:pt x="273" y="77"/>
                  </a:lnTo>
                  <a:lnTo>
                    <a:pt x="266" y="80"/>
                  </a:lnTo>
                  <a:lnTo>
                    <a:pt x="256" y="84"/>
                  </a:lnTo>
                  <a:lnTo>
                    <a:pt x="247" y="86"/>
                  </a:lnTo>
                  <a:lnTo>
                    <a:pt x="237" y="87"/>
                  </a:lnTo>
                  <a:lnTo>
                    <a:pt x="226" y="87"/>
                  </a:lnTo>
                  <a:lnTo>
                    <a:pt x="223" y="91"/>
                  </a:lnTo>
                  <a:lnTo>
                    <a:pt x="221" y="91"/>
                  </a:lnTo>
                  <a:lnTo>
                    <a:pt x="220" y="102"/>
                  </a:lnTo>
                  <a:lnTo>
                    <a:pt x="216" y="120"/>
                  </a:lnTo>
                  <a:lnTo>
                    <a:pt x="211" y="129"/>
                  </a:lnTo>
                  <a:lnTo>
                    <a:pt x="206" y="140"/>
                  </a:lnTo>
                  <a:lnTo>
                    <a:pt x="197" y="149"/>
                  </a:lnTo>
                  <a:lnTo>
                    <a:pt x="187" y="157"/>
                  </a:lnTo>
                  <a:lnTo>
                    <a:pt x="178" y="162"/>
                  </a:lnTo>
                  <a:lnTo>
                    <a:pt x="173" y="166"/>
                  </a:lnTo>
                  <a:lnTo>
                    <a:pt x="168" y="166"/>
                  </a:lnTo>
                  <a:lnTo>
                    <a:pt x="163" y="168"/>
                  </a:lnTo>
                  <a:lnTo>
                    <a:pt x="161" y="166"/>
                  </a:lnTo>
                  <a:lnTo>
                    <a:pt x="157" y="164"/>
                  </a:lnTo>
                  <a:lnTo>
                    <a:pt x="157" y="160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4"/>
                  </a:lnTo>
                  <a:lnTo>
                    <a:pt x="164" y="133"/>
                  </a:lnTo>
                  <a:lnTo>
                    <a:pt x="168" y="124"/>
                  </a:lnTo>
                  <a:lnTo>
                    <a:pt x="169" y="115"/>
                  </a:lnTo>
                  <a:lnTo>
                    <a:pt x="169" y="107"/>
                  </a:lnTo>
                  <a:lnTo>
                    <a:pt x="168" y="100"/>
                  </a:lnTo>
                  <a:lnTo>
                    <a:pt x="166" y="93"/>
                  </a:lnTo>
                  <a:lnTo>
                    <a:pt x="163" y="87"/>
                  </a:lnTo>
                  <a:lnTo>
                    <a:pt x="159" y="84"/>
                  </a:lnTo>
                  <a:lnTo>
                    <a:pt x="156" y="78"/>
                  </a:lnTo>
                  <a:lnTo>
                    <a:pt x="151" y="75"/>
                  </a:lnTo>
                  <a:lnTo>
                    <a:pt x="140" y="71"/>
                  </a:lnTo>
                  <a:lnTo>
                    <a:pt x="130" y="67"/>
                  </a:lnTo>
                  <a:lnTo>
                    <a:pt x="118" y="66"/>
                  </a:lnTo>
                  <a:lnTo>
                    <a:pt x="107" y="66"/>
                  </a:lnTo>
                  <a:lnTo>
                    <a:pt x="94" y="67"/>
                  </a:lnTo>
                  <a:lnTo>
                    <a:pt x="87" y="67"/>
                  </a:lnTo>
                  <a:lnTo>
                    <a:pt x="78" y="69"/>
                  </a:lnTo>
                  <a:lnTo>
                    <a:pt x="69" y="75"/>
                  </a:lnTo>
                  <a:lnTo>
                    <a:pt x="61" y="82"/>
                  </a:lnTo>
                  <a:lnTo>
                    <a:pt x="52" y="93"/>
                  </a:lnTo>
                  <a:lnTo>
                    <a:pt x="47" y="106"/>
                  </a:lnTo>
                  <a:lnTo>
                    <a:pt x="42" y="117"/>
                  </a:lnTo>
                  <a:lnTo>
                    <a:pt x="38" y="129"/>
                  </a:lnTo>
                  <a:lnTo>
                    <a:pt x="38" y="142"/>
                  </a:lnTo>
                  <a:lnTo>
                    <a:pt x="38" y="151"/>
                  </a:lnTo>
                  <a:lnTo>
                    <a:pt x="40" y="162"/>
                  </a:lnTo>
                  <a:lnTo>
                    <a:pt x="47" y="178"/>
                  </a:lnTo>
                  <a:lnTo>
                    <a:pt x="54" y="191"/>
                  </a:lnTo>
                  <a:lnTo>
                    <a:pt x="61" y="202"/>
                  </a:lnTo>
                  <a:lnTo>
                    <a:pt x="69" y="209"/>
                  </a:lnTo>
                  <a:lnTo>
                    <a:pt x="75" y="213"/>
                  </a:lnTo>
                  <a:lnTo>
                    <a:pt x="80" y="217"/>
                  </a:lnTo>
                  <a:lnTo>
                    <a:pt x="87" y="219"/>
                  </a:lnTo>
                  <a:lnTo>
                    <a:pt x="92" y="220"/>
                  </a:lnTo>
                  <a:lnTo>
                    <a:pt x="109" y="222"/>
                  </a:lnTo>
                  <a:lnTo>
                    <a:pt x="126" y="220"/>
                  </a:lnTo>
                  <a:lnTo>
                    <a:pt x="142" y="215"/>
                  </a:lnTo>
                  <a:lnTo>
                    <a:pt x="149" y="211"/>
                  </a:lnTo>
                  <a:lnTo>
                    <a:pt x="154" y="208"/>
                  </a:lnTo>
                  <a:lnTo>
                    <a:pt x="164" y="200"/>
                  </a:lnTo>
                  <a:lnTo>
                    <a:pt x="201" y="177"/>
                  </a:lnTo>
                  <a:lnTo>
                    <a:pt x="240" y="148"/>
                  </a:lnTo>
                  <a:lnTo>
                    <a:pt x="282" y="117"/>
                  </a:lnTo>
                  <a:lnTo>
                    <a:pt x="323" y="87"/>
                  </a:lnTo>
                  <a:lnTo>
                    <a:pt x="364" y="58"/>
                  </a:lnTo>
                  <a:lnTo>
                    <a:pt x="404" y="35"/>
                  </a:lnTo>
                  <a:lnTo>
                    <a:pt x="421" y="26"/>
                  </a:lnTo>
                  <a:lnTo>
                    <a:pt x="439" y="16"/>
                  </a:lnTo>
                  <a:lnTo>
                    <a:pt x="456" y="11"/>
                  </a:lnTo>
                  <a:lnTo>
                    <a:pt x="471" y="6"/>
                  </a:lnTo>
                  <a:lnTo>
                    <a:pt x="490" y="6"/>
                  </a:lnTo>
                  <a:lnTo>
                    <a:pt x="509" y="9"/>
                  </a:lnTo>
                  <a:lnTo>
                    <a:pt x="520" y="11"/>
                  </a:lnTo>
                  <a:lnTo>
                    <a:pt x="530" y="16"/>
                  </a:lnTo>
                  <a:lnTo>
                    <a:pt x="540" y="24"/>
                  </a:lnTo>
                  <a:lnTo>
                    <a:pt x="549" y="33"/>
                  </a:lnTo>
                  <a:lnTo>
                    <a:pt x="559" y="42"/>
                  </a:lnTo>
                  <a:lnTo>
                    <a:pt x="566" y="53"/>
                  </a:lnTo>
                  <a:lnTo>
                    <a:pt x="573" y="64"/>
                  </a:lnTo>
                  <a:lnTo>
                    <a:pt x="580" y="77"/>
                  </a:lnTo>
                  <a:lnTo>
                    <a:pt x="584" y="84"/>
                  </a:lnTo>
                  <a:lnTo>
                    <a:pt x="589" y="89"/>
                  </a:lnTo>
                  <a:lnTo>
                    <a:pt x="589" y="189"/>
                  </a:lnTo>
                  <a:lnTo>
                    <a:pt x="532" y="264"/>
                  </a:lnTo>
                  <a:lnTo>
                    <a:pt x="199" y="264"/>
                  </a:lnTo>
                  <a:lnTo>
                    <a:pt x="201" y="259"/>
                  </a:lnTo>
                  <a:lnTo>
                    <a:pt x="204" y="255"/>
                  </a:lnTo>
                  <a:lnTo>
                    <a:pt x="207" y="251"/>
                  </a:lnTo>
                  <a:lnTo>
                    <a:pt x="213" y="249"/>
                  </a:lnTo>
                  <a:lnTo>
                    <a:pt x="216" y="246"/>
                  </a:lnTo>
                  <a:lnTo>
                    <a:pt x="220" y="244"/>
                  </a:lnTo>
                  <a:lnTo>
                    <a:pt x="232" y="239"/>
                  </a:lnTo>
                  <a:lnTo>
                    <a:pt x="245" y="237"/>
                  </a:lnTo>
                  <a:lnTo>
                    <a:pt x="256" y="239"/>
                  </a:lnTo>
                  <a:lnTo>
                    <a:pt x="268" y="242"/>
                  </a:lnTo>
                  <a:lnTo>
                    <a:pt x="270" y="240"/>
                  </a:lnTo>
                  <a:lnTo>
                    <a:pt x="273" y="239"/>
                  </a:lnTo>
                  <a:lnTo>
                    <a:pt x="276" y="228"/>
                  </a:lnTo>
                  <a:lnTo>
                    <a:pt x="282" y="217"/>
                  </a:lnTo>
                  <a:lnTo>
                    <a:pt x="285" y="211"/>
                  </a:lnTo>
                  <a:lnTo>
                    <a:pt x="290" y="206"/>
                  </a:lnTo>
                  <a:lnTo>
                    <a:pt x="295" y="202"/>
                  </a:lnTo>
                  <a:lnTo>
                    <a:pt x="301" y="198"/>
                  </a:lnTo>
                  <a:lnTo>
                    <a:pt x="306" y="193"/>
                  </a:lnTo>
                  <a:lnTo>
                    <a:pt x="311" y="191"/>
                  </a:lnTo>
                  <a:lnTo>
                    <a:pt x="318" y="189"/>
                  </a:lnTo>
                  <a:lnTo>
                    <a:pt x="323" y="189"/>
                  </a:lnTo>
                  <a:lnTo>
                    <a:pt x="325" y="191"/>
                  </a:lnTo>
                  <a:lnTo>
                    <a:pt x="328" y="193"/>
                  </a:lnTo>
                  <a:lnTo>
                    <a:pt x="328" y="208"/>
                  </a:lnTo>
                  <a:lnTo>
                    <a:pt x="323" y="219"/>
                  </a:lnTo>
                  <a:lnTo>
                    <a:pt x="320" y="229"/>
                  </a:lnTo>
                  <a:lnTo>
                    <a:pt x="320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2" y="246"/>
                  </a:lnTo>
                  <a:lnTo>
                    <a:pt x="339" y="248"/>
                  </a:lnTo>
                  <a:lnTo>
                    <a:pt x="345" y="248"/>
                  </a:lnTo>
                  <a:lnTo>
                    <a:pt x="351" y="246"/>
                  </a:lnTo>
                  <a:lnTo>
                    <a:pt x="358" y="244"/>
                  </a:lnTo>
                  <a:lnTo>
                    <a:pt x="363" y="240"/>
                  </a:lnTo>
                  <a:lnTo>
                    <a:pt x="368" y="235"/>
                  </a:lnTo>
                  <a:lnTo>
                    <a:pt x="364" y="224"/>
                  </a:lnTo>
                  <a:lnTo>
                    <a:pt x="361" y="215"/>
                  </a:lnTo>
                  <a:lnTo>
                    <a:pt x="361" y="208"/>
                  </a:lnTo>
                  <a:lnTo>
                    <a:pt x="361" y="198"/>
                  </a:lnTo>
                  <a:lnTo>
                    <a:pt x="363" y="184"/>
                  </a:lnTo>
                  <a:lnTo>
                    <a:pt x="368" y="164"/>
                  </a:lnTo>
                  <a:lnTo>
                    <a:pt x="377" y="153"/>
                  </a:lnTo>
                  <a:lnTo>
                    <a:pt x="385" y="142"/>
                  </a:lnTo>
                  <a:lnTo>
                    <a:pt x="390" y="137"/>
                  </a:lnTo>
                  <a:lnTo>
                    <a:pt x="396" y="133"/>
                  </a:lnTo>
                  <a:lnTo>
                    <a:pt x="401" y="131"/>
                  </a:lnTo>
                  <a:lnTo>
                    <a:pt x="408" y="129"/>
                  </a:lnTo>
                  <a:lnTo>
                    <a:pt x="411" y="126"/>
                  </a:lnTo>
                  <a:lnTo>
                    <a:pt x="416" y="124"/>
                  </a:lnTo>
                  <a:lnTo>
                    <a:pt x="421" y="128"/>
                  </a:lnTo>
                  <a:lnTo>
                    <a:pt x="423" y="133"/>
                  </a:lnTo>
                  <a:lnTo>
                    <a:pt x="423" y="138"/>
                  </a:lnTo>
                  <a:lnTo>
                    <a:pt x="420" y="148"/>
                  </a:lnTo>
                  <a:lnTo>
                    <a:pt x="416" y="157"/>
                  </a:lnTo>
                  <a:lnTo>
                    <a:pt x="414" y="168"/>
                  </a:lnTo>
                  <a:lnTo>
                    <a:pt x="413" y="180"/>
                  </a:lnTo>
                  <a:lnTo>
                    <a:pt x="420" y="195"/>
                  </a:lnTo>
                  <a:lnTo>
                    <a:pt x="428" y="206"/>
                  </a:lnTo>
                  <a:lnTo>
                    <a:pt x="433" y="211"/>
                  </a:lnTo>
                  <a:lnTo>
                    <a:pt x="440" y="215"/>
                  </a:lnTo>
                  <a:lnTo>
                    <a:pt x="447" y="219"/>
                  </a:lnTo>
                  <a:lnTo>
                    <a:pt x="456" y="220"/>
                  </a:lnTo>
                  <a:lnTo>
                    <a:pt x="468" y="222"/>
                  </a:lnTo>
                  <a:lnTo>
                    <a:pt x="478" y="222"/>
                  </a:lnTo>
                  <a:lnTo>
                    <a:pt x="490" y="220"/>
                  </a:lnTo>
                  <a:lnTo>
                    <a:pt x="501" y="219"/>
                  </a:lnTo>
                  <a:lnTo>
                    <a:pt x="509" y="215"/>
                  </a:lnTo>
                  <a:lnTo>
                    <a:pt x="518" y="206"/>
                  </a:lnTo>
                  <a:lnTo>
                    <a:pt x="527" y="197"/>
                  </a:lnTo>
                  <a:lnTo>
                    <a:pt x="532" y="184"/>
                  </a:lnTo>
                  <a:lnTo>
                    <a:pt x="537" y="173"/>
                  </a:lnTo>
                  <a:lnTo>
                    <a:pt x="539" y="160"/>
                  </a:lnTo>
                  <a:lnTo>
                    <a:pt x="540" y="146"/>
                  </a:lnTo>
                  <a:lnTo>
                    <a:pt x="539" y="133"/>
                  </a:lnTo>
                  <a:lnTo>
                    <a:pt x="537" y="120"/>
                  </a:lnTo>
                  <a:lnTo>
                    <a:pt x="534" y="109"/>
                  </a:lnTo>
                  <a:lnTo>
                    <a:pt x="528" y="97"/>
                  </a:lnTo>
                  <a:lnTo>
                    <a:pt x="521" y="87"/>
                  </a:lnTo>
                  <a:lnTo>
                    <a:pt x="515" y="78"/>
                  </a:lnTo>
                  <a:lnTo>
                    <a:pt x="504" y="73"/>
                  </a:lnTo>
                  <a:lnTo>
                    <a:pt x="494" y="67"/>
                  </a:lnTo>
                  <a:lnTo>
                    <a:pt x="483" y="66"/>
                  </a:lnTo>
                  <a:lnTo>
                    <a:pt x="471" y="66"/>
                  </a:lnTo>
                  <a:lnTo>
                    <a:pt x="465" y="66"/>
                  </a:lnTo>
                  <a:lnTo>
                    <a:pt x="458" y="66"/>
                  </a:lnTo>
                  <a:lnTo>
                    <a:pt x="446" y="71"/>
                  </a:lnTo>
                  <a:lnTo>
                    <a:pt x="427" y="80"/>
                  </a:lnTo>
                  <a:lnTo>
                    <a:pt x="368" y="120"/>
                  </a:lnTo>
                  <a:lnTo>
                    <a:pt x="301" y="166"/>
                  </a:lnTo>
                  <a:lnTo>
                    <a:pt x="235" y="211"/>
                  </a:lnTo>
                  <a:lnTo>
                    <a:pt x="173" y="253"/>
                  </a:lnTo>
                  <a:lnTo>
                    <a:pt x="161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8" name="Freeform 41"/>
            <p:cNvSpPr>
              <a:spLocks/>
            </p:cNvSpPr>
            <p:nvPr/>
          </p:nvSpPr>
          <p:spPr bwMode="auto">
            <a:xfrm rot="-5400000">
              <a:off x="474" y="2648"/>
              <a:ext cx="339" cy="131"/>
            </a:xfrm>
            <a:custGeom>
              <a:avLst/>
              <a:gdLst>
                <a:gd name="T0" fmla="*/ 0 w 589"/>
                <a:gd name="T1" fmla="*/ 1 h 262"/>
                <a:gd name="T2" fmla="*/ 1 w 589"/>
                <a:gd name="T3" fmla="*/ 1 h 262"/>
                <a:gd name="T4" fmla="*/ 1 w 589"/>
                <a:gd name="T5" fmla="*/ 1 h 262"/>
                <a:gd name="T6" fmla="*/ 1 w 589"/>
                <a:gd name="T7" fmla="*/ 1 h 262"/>
                <a:gd name="T8" fmla="*/ 1 w 589"/>
                <a:gd name="T9" fmla="*/ 1 h 262"/>
                <a:gd name="T10" fmla="*/ 1 w 589"/>
                <a:gd name="T11" fmla="*/ 1 h 262"/>
                <a:gd name="T12" fmla="*/ 1 w 589"/>
                <a:gd name="T13" fmla="*/ 1 h 262"/>
                <a:gd name="T14" fmla="*/ 1 w 589"/>
                <a:gd name="T15" fmla="*/ 1 h 262"/>
                <a:gd name="T16" fmla="*/ 1 w 589"/>
                <a:gd name="T17" fmla="*/ 1 h 262"/>
                <a:gd name="T18" fmla="*/ 1 w 589"/>
                <a:gd name="T19" fmla="*/ 1 h 262"/>
                <a:gd name="T20" fmla="*/ 1 w 589"/>
                <a:gd name="T21" fmla="*/ 1 h 262"/>
                <a:gd name="T22" fmla="*/ 1 w 589"/>
                <a:gd name="T23" fmla="*/ 1 h 262"/>
                <a:gd name="T24" fmla="*/ 1 w 589"/>
                <a:gd name="T25" fmla="*/ 1 h 262"/>
                <a:gd name="T26" fmla="*/ 1 w 589"/>
                <a:gd name="T27" fmla="*/ 1 h 262"/>
                <a:gd name="T28" fmla="*/ 1 w 589"/>
                <a:gd name="T29" fmla="*/ 1 h 262"/>
                <a:gd name="T30" fmla="*/ 1 w 589"/>
                <a:gd name="T31" fmla="*/ 1 h 262"/>
                <a:gd name="T32" fmla="*/ 1 w 589"/>
                <a:gd name="T33" fmla="*/ 1 h 262"/>
                <a:gd name="T34" fmla="*/ 1 w 589"/>
                <a:gd name="T35" fmla="*/ 1 h 262"/>
                <a:gd name="T36" fmla="*/ 1 w 589"/>
                <a:gd name="T37" fmla="*/ 1 h 262"/>
                <a:gd name="T38" fmla="*/ 1 w 589"/>
                <a:gd name="T39" fmla="*/ 1 h 262"/>
                <a:gd name="T40" fmla="*/ 1 w 589"/>
                <a:gd name="T41" fmla="*/ 1 h 262"/>
                <a:gd name="T42" fmla="*/ 1 w 589"/>
                <a:gd name="T43" fmla="*/ 1 h 262"/>
                <a:gd name="T44" fmla="*/ 1 w 589"/>
                <a:gd name="T45" fmla="*/ 1 h 262"/>
                <a:gd name="T46" fmla="*/ 1 w 589"/>
                <a:gd name="T47" fmla="*/ 1 h 262"/>
                <a:gd name="T48" fmla="*/ 1 w 589"/>
                <a:gd name="T49" fmla="*/ 1 h 262"/>
                <a:gd name="T50" fmla="*/ 1 w 589"/>
                <a:gd name="T51" fmla="*/ 1 h 262"/>
                <a:gd name="T52" fmla="*/ 1 w 589"/>
                <a:gd name="T53" fmla="*/ 1 h 262"/>
                <a:gd name="T54" fmla="*/ 1 w 589"/>
                <a:gd name="T55" fmla="*/ 1 h 262"/>
                <a:gd name="T56" fmla="*/ 1 w 589"/>
                <a:gd name="T57" fmla="*/ 1 h 262"/>
                <a:gd name="T58" fmla="*/ 1 w 589"/>
                <a:gd name="T59" fmla="*/ 1 h 262"/>
                <a:gd name="T60" fmla="*/ 1 w 589"/>
                <a:gd name="T61" fmla="*/ 1 h 262"/>
                <a:gd name="T62" fmla="*/ 1 w 589"/>
                <a:gd name="T63" fmla="*/ 1 h 262"/>
                <a:gd name="T64" fmla="*/ 1 w 589"/>
                <a:gd name="T65" fmla="*/ 1 h 262"/>
                <a:gd name="T66" fmla="*/ 1 w 589"/>
                <a:gd name="T67" fmla="*/ 1 h 262"/>
                <a:gd name="T68" fmla="*/ 1 w 589"/>
                <a:gd name="T69" fmla="*/ 1 h 262"/>
                <a:gd name="T70" fmla="*/ 1 w 589"/>
                <a:gd name="T71" fmla="*/ 1 h 262"/>
                <a:gd name="T72" fmla="*/ 1 w 589"/>
                <a:gd name="T73" fmla="*/ 1 h 262"/>
                <a:gd name="T74" fmla="*/ 1 w 589"/>
                <a:gd name="T75" fmla="*/ 1 h 262"/>
                <a:gd name="T76" fmla="*/ 1 w 589"/>
                <a:gd name="T77" fmla="*/ 1 h 262"/>
                <a:gd name="T78" fmla="*/ 1 w 589"/>
                <a:gd name="T79" fmla="*/ 1 h 262"/>
                <a:gd name="T80" fmla="*/ 1 w 589"/>
                <a:gd name="T81" fmla="*/ 1 h 262"/>
                <a:gd name="T82" fmla="*/ 1 w 589"/>
                <a:gd name="T83" fmla="*/ 1 h 262"/>
                <a:gd name="T84" fmla="*/ 1 w 589"/>
                <a:gd name="T85" fmla="*/ 1 h 262"/>
                <a:gd name="T86" fmla="*/ 1 w 589"/>
                <a:gd name="T87" fmla="*/ 1 h 262"/>
                <a:gd name="T88" fmla="*/ 1 w 589"/>
                <a:gd name="T89" fmla="*/ 1 h 262"/>
                <a:gd name="T90" fmla="*/ 1 w 589"/>
                <a:gd name="T91" fmla="*/ 1 h 262"/>
                <a:gd name="T92" fmla="*/ 1 w 589"/>
                <a:gd name="T93" fmla="*/ 1 h 262"/>
                <a:gd name="T94" fmla="*/ 1 w 589"/>
                <a:gd name="T95" fmla="*/ 1 h 262"/>
                <a:gd name="T96" fmla="*/ 1 w 589"/>
                <a:gd name="T97" fmla="*/ 1 h 262"/>
                <a:gd name="T98" fmla="*/ 1 w 589"/>
                <a:gd name="T99" fmla="*/ 1 h 262"/>
                <a:gd name="T100" fmla="*/ 1 w 589"/>
                <a:gd name="T101" fmla="*/ 1 h 262"/>
                <a:gd name="T102" fmla="*/ 1 w 589"/>
                <a:gd name="T103" fmla="*/ 1 h 262"/>
                <a:gd name="T104" fmla="*/ 1 w 589"/>
                <a:gd name="T105" fmla="*/ 1 h 262"/>
                <a:gd name="T106" fmla="*/ 1 w 589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9"/>
                <a:gd name="T163" fmla="*/ 0 h 262"/>
                <a:gd name="T164" fmla="*/ 589 w 589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9" h="262">
                  <a:moveTo>
                    <a:pt x="161" y="0"/>
                  </a:moveTo>
                  <a:lnTo>
                    <a:pt x="40" y="0"/>
                  </a:lnTo>
                  <a:lnTo>
                    <a:pt x="0" y="53"/>
                  </a:lnTo>
                  <a:lnTo>
                    <a:pt x="0" y="262"/>
                  </a:lnTo>
                  <a:lnTo>
                    <a:pt x="9" y="255"/>
                  </a:lnTo>
                  <a:lnTo>
                    <a:pt x="16" y="248"/>
                  </a:lnTo>
                  <a:lnTo>
                    <a:pt x="19" y="246"/>
                  </a:lnTo>
                  <a:lnTo>
                    <a:pt x="23" y="244"/>
                  </a:lnTo>
                  <a:lnTo>
                    <a:pt x="26" y="242"/>
                  </a:lnTo>
                  <a:lnTo>
                    <a:pt x="31" y="242"/>
                  </a:lnTo>
                  <a:lnTo>
                    <a:pt x="44" y="246"/>
                  </a:lnTo>
                  <a:lnTo>
                    <a:pt x="63" y="253"/>
                  </a:lnTo>
                  <a:lnTo>
                    <a:pt x="82" y="257"/>
                  </a:lnTo>
                  <a:lnTo>
                    <a:pt x="109" y="260"/>
                  </a:lnTo>
                  <a:lnTo>
                    <a:pt x="135" y="262"/>
                  </a:lnTo>
                  <a:lnTo>
                    <a:pt x="152" y="262"/>
                  </a:lnTo>
                  <a:lnTo>
                    <a:pt x="175" y="253"/>
                  </a:lnTo>
                  <a:lnTo>
                    <a:pt x="194" y="246"/>
                  </a:lnTo>
                  <a:lnTo>
                    <a:pt x="211" y="242"/>
                  </a:lnTo>
                  <a:lnTo>
                    <a:pt x="237" y="242"/>
                  </a:lnTo>
                  <a:lnTo>
                    <a:pt x="257" y="244"/>
                  </a:lnTo>
                  <a:lnTo>
                    <a:pt x="282" y="249"/>
                  </a:lnTo>
                  <a:lnTo>
                    <a:pt x="295" y="255"/>
                  </a:lnTo>
                  <a:lnTo>
                    <a:pt x="308" y="258"/>
                  </a:lnTo>
                  <a:lnTo>
                    <a:pt x="313" y="255"/>
                  </a:lnTo>
                  <a:lnTo>
                    <a:pt x="314" y="253"/>
                  </a:lnTo>
                  <a:lnTo>
                    <a:pt x="316" y="249"/>
                  </a:lnTo>
                  <a:lnTo>
                    <a:pt x="316" y="248"/>
                  </a:lnTo>
                  <a:lnTo>
                    <a:pt x="309" y="231"/>
                  </a:lnTo>
                  <a:lnTo>
                    <a:pt x="306" y="220"/>
                  </a:lnTo>
                  <a:lnTo>
                    <a:pt x="301" y="213"/>
                  </a:lnTo>
                  <a:lnTo>
                    <a:pt x="292" y="202"/>
                  </a:lnTo>
                  <a:lnTo>
                    <a:pt x="287" y="195"/>
                  </a:lnTo>
                  <a:lnTo>
                    <a:pt x="280" y="189"/>
                  </a:lnTo>
                  <a:lnTo>
                    <a:pt x="273" y="186"/>
                  </a:lnTo>
                  <a:lnTo>
                    <a:pt x="266" y="182"/>
                  </a:lnTo>
                  <a:lnTo>
                    <a:pt x="256" y="178"/>
                  </a:lnTo>
                  <a:lnTo>
                    <a:pt x="247" y="177"/>
                  </a:lnTo>
                  <a:lnTo>
                    <a:pt x="237" y="175"/>
                  </a:lnTo>
                  <a:lnTo>
                    <a:pt x="226" y="175"/>
                  </a:lnTo>
                  <a:lnTo>
                    <a:pt x="223" y="173"/>
                  </a:lnTo>
                  <a:lnTo>
                    <a:pt x="221" y="173"/>
                  </a:lnTo>
                  <a:lnTo>
                    <a:pt x="220" y="162"/>
                  </a:lnTo>
                  <a:lnTo>
                    <a:pt x="216" y="144"/>
                  </a:lnTo>
                  <a:lnTo>
                    <a:pt x="211" y="133"/>
                  </a:lnTo>
                  <a:lnTo>
                    <a:pt x="206" y="124"/>
                  </a:lnTo>
                  <a:lnTo>
                    <a:pt x="197" y="113"/>
                  </a:lnTo>
                  <a:lnTo>
                    <a:pt x="187" y="106"/>
                  </a:lnTo>
                  <a:lnTo>
                    <a:pt x="178" y="100"/>
                  </a:lnTo>
                  <a:lnTo>
                    <a:pt x="173" y="98"/>
                  </a:lnTo>
                  <a:lnTo>
                    <a:pt x="168" y="96"/>
                  </a:lnTo>
                  <a:lnTo>
                    <a:pt x="163" y="96"/>
                  </a:lnTo>
                  <a:lnTo>
                    <a:pt x="161" y="96"/>
                  </a:lnTo>
                  <a:lnTo>
                    <a:pt x="157" y="100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3"/>
                  </a:lnTo>
                  <a:lnTo>
                    <a:pt x="159" y="118"/>
                  </a:lnTo>
                  <a:lnTo>
                    <a:pt x="164" y="129"/>
                  </a:lnTo>
                  <a:lnTo>
                    <a:pt x="168" y="138"/>
                  </a:lnTo>
                  <a:lnTo>
                    <a:pt x="169" y="147"/>
                  </a:lnTo>
                  <a:lnTo>
                    <a:pt x="169" y="155"/>
                  </a:lnTo>
                  <a:lnTo>
                    <a:pt x="168" y="164"/>
                  </a:lnTo>
                  <a:lnTo>
                    <a:pt x="166" y="169"/>
                  </a:lnTo>
                  <a:lnTo>
                    <a:pt x="163" y="175"/>
                  </a:lnTo>
                  <a:lnTo>
                    <a:pt x="159" y="180"/>
                  </a:lnTo>
                  <a:lnTo>
                    <a:pt x="156" y="184"/>
                  </a:lnTo>
                  <a:lnTo>
                    <a:pt x="151" y="187"/>
                  </a:lnTo>
                  <a:lnTo>
                    <a:pt x="140" y="193"/>
                  </a:lnTo>
                  <a:lnTo>
                    <a:pt x="130" y="197"/>
                  </a:lnTo>
                  <a:lnTo>
                    <a:pt x="118" y="197"/>
                  </a:lnTo>
                  <a:lnTo>
                    <a:pt x="107" y="198"/>
                  </a:lnTo>
                  <a:lnTo>
                    <a:pt x="94" y="197"/>
                  </a:lnTo>
                  <a:lnTo>
                    <a:pt x="87" y="197"/>
                  </a:lnTo>
                  <a:lnTo>
                    <a:pt x="78" y="193"/>
                  </a:lnTo>
                  <a:lnTo>
                    <a:pt x="69" y="189"/>
                  </a:lnTo>
                  <a:lnTo>
                    <a:pt x="61" y="180"/>
                  </a:lnTo>
                  <a:lnTo>
                    <a:pt x="52" y="171"/>
                  </a:lnTo>
                  <a:lnTo>
                    <a:pt x="47" y="158"/>
                  </a:lnTo>
                  <a:lnTo>
                    <a:pt x="42" y="146"/>
                  </a:lnTo>
                  <a:lnTo>
                    <a:pt x="38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40" y="102"/>
                  </a:lnTo>
                  <a:lnTo>
                    <a:pt x="47" y="86"/>
                  </a:lnTo>
                  <a:lnTo>
                    <a:pt x="54" y="73"/>
                  </a:lnTo>
                  <a:lnTo>
                    <a:pt x="61" y="62"/>
                  </a:lnTo>
                  <a:lnTo>
                    <a:pt x="69" y="53"/>
                  </a:lnTo>
                  <a:lnTo>
                    <a:pt x="80" y="46"/>
                  </a:lnTo>
                  <a:lnTo>
                    <a:pt x="92" y="42"/>
                  </a:lnTo>
                  <a:lnTo>
                    <a:pt x="109" y="42"/>
                  </a:lnTo>
                  <a:lnTo>
                    <a:pt x="126" y="44"/>
                  </a:lnTo>
                  <a:lnTo>
                    <a:pt x="142" y="49"/>
                  </a:lnTo>
                  <a:lnTo>
                    <a:pt x="149" y="51"/>
                  </a:lnTo>
                  <a:lnTo>
                    <a:pt x="154" y="55"/>
                  </a:lnTo>
                  <a:lnTo>
                    <a:pt x="164" y="62"/>
                  </a:lnTo>
                  <a:lnTo>
                    <a:pt x="201" y="87"/>
                  </a:lnTo>
                  <a:lnTo>
                    <a:pt x="240" y="116"/>
                  </a:lnTo>
                  <a:lnTo>
                    <a:pt x="282" y="146"/>
                  </a:lnTo>
                  <a:lnTo>
                    <a:pt x="323" y="177"/>
                  </a:lnTo>
                  <a:lnTo>
                    <a:pt x="364" y="204"/>
                  </a:lnTo>
                  <a:lnTo>
                    <a:pt x="404" y="228"/>
                  </a:lnTo>
                  <a:lnTo>
                    <a:pt x="421" y="237"/>
                  </a:lnTo>
                  <a:lnTo>
                    <a:pt x="439" y="246"/>
                  </a:lnTo>
                  <a:lnTo>
                    <a:pt x="456" y="251"/>
                  </a:lnTo>
                  <a:lnTo>
                    <a:pt x="471" y="257"/>
                  </a:lnTo>
                  <a:lnTo>
                    <a:pt x="490" y="257"/>
                  </a:lnTo>
                  <a:lnTo>
                    <a:pt x="509" y="255"/>
                  </a:lnTo>
                  <a:lnTo>
                    <a:pt x="520" y="251"/>
                  </a:lnTo>
                  <a:lnTo>
                    <a:pt x="530" y="246"/>
                  </a:lnTo>
                  <a:lnTo>
                    <a:pt x="540" y="238"/>
                  </a:lnTo>
                  <a:lnTo>
                    <a:pt x="549" y="231"/>
                  </a:lnTo>
                  <a:lnTo>
                    <a:pt x="559" y="220"/>
                  </a:lnTo>
                  <a:lnTo>
                    <a:pt x="566" y="209"/>
                  </a:lnTo>
                  <a:lnTo>
                    <a:pt x="573" y="198"/>
                  </a:lnTo>
                  <a:lnTo>
                    <a:pt x="580" y="187"/>
                  </a:lnTo>
                  <a:lnTo>
                    <a:pt x="584" y="180"/>
                  </a:lnTo>
                  <a:lnTo>
                    <a:pt x="589" y="175"/>
                  </a:lnTo>
                  <a:lnTo>
                    <a:pt x="589" y="73"/>
                  </a:lnTo>
                  <a:lnTo>
                    <a:pt x="532" y="0"/>
                  </a:lnTo>
                  <a:lnTo>
                    <a:pt x="199" y="0"/>
                  </a:lnTo>
                  <a:lnTo>
                    <a:pt x="201" y="4"/>
                  </a:lnTo>
                  <a:lnTo>
                    <a:pt x="204" y="9"/>
                  </a:lnTo>
                  <a:lnTo>
                    <a:pt x="207" y="13"/>
                  </a:lnTo>
                  <a:lnTo>
                    <a:pt x="213" y="15"/>
                  </a:lnTo>
                  <a:lnTo>
                    <a:pt x="216" y="16"/>
                  </a:lnTo>
                  <a:lnTo>
                    <a:pt x="220" y="18"/>
                  </a:lnTo>
                  <a:lnTo>
                    <a:pt x="232" y="24"/>
                  </a:lnTo>
                  <a:lnTo>
                    <a:pt x="245" y="25"/>
                  </a:lnTo>
                  <a:lnTo>
                    <a:pt x="256" y="24"/>
                  </a:lnTo>
                  <a:lnTo>
                    <a:pt x="268" y="22"/>
                  </a:lnTo>
                  <a:lnTo>
                    <a:pt x="270" y="24"/>
                  </a:lnTo>
                  <a:lnTo>
                    <a:pt x="273" y="25"/>
                  </a:lnTo>
                  <a:lnTo>
                    <a:pt x="276" y="36"/>
                  </a:lnTo>
                  <a:lnTo>
                    <a:pt x="282" y="47"/>
                  </a:lnTo>
                  <a:lnTo>
                    <a:pt x="285" y="53"/>
                  </a:lnTo>
                  <a:lnTo>
                    <a:pt x="290" y="56"/>
                  </a:lnTo>
                  <a:lnTo>
                    <a:pt x="295" y="62"/>
                  </a:lnTo>
                  <a:lnTo>
                    <a:pt x="301" y="66"/>
                  </a:lnTo>
                  <a:lnTo>
                    <a:pt x="306" y="69"/>
                  </a:lnTo>
                  <a:lnTo>
                    <a:pt x="311" y="73"/>
                  </a:lnTo>
                  <a:lnTo>
                    <a:pt x="318" y="73"/>
                  </a:lnTo>
                  <a:lnTo>
                    <a:pt x="323" y="73"/>
                  </a:lnTo>
                  <a:lnTo>
                    <a:pt x="325" y="71"/>
                  </a:lnTo>
                  <a:lnTo>
                    <a:pt x="328" y="69"/>
                  </a:lnTo>
                  <a:lnTo>
                    <a:pt x="328" y="56"/>
                  </a:lnTo>
                  <a:lnTo>
                    <a:pt x="323" y="44"/>
                  </a:lnTo>
                  <a:lnTo>
                    <a:pt x="320" y="33"/>
                  </a:lnTo>
                  <a:lnTo>
                    <a:pt x="320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2" y="18"/>
                  </a:lnTo>
                  <a:lnTo>
                    <a:pt x="339" y="16"/>
                  </a:lnTo>
                  <a:lnTo>
                    <a:pt x="345" y="16"/>
                  </a:lnTo>
                  <a:lnTo>
                    <a:pt x="351" y="18"/>
                  </a:lnTo>
                  <a:lnTo>
                    <a:pt x="358" y="20"/>
                  </a:lnTo>
                  <a:lnTo>
                    <a:pt x="363" y="24"/>
                  </a:lnTo>
                  <a:lnTo>
                    <a:pt x="368" y="29"/>
                  </a:lnTo>
                  <a:lnTo>
                    <a:pt x="364" y="38"/>
                  </a:lnTo>
                  <a:lnTo>
                    <a:pt x="361" y="47"/>
                  </a:lnTo>
                  <a:lnTo>
                    <a:pt x="361" y="55"/>
                  </a:lnTo>
                  <a:lnTo>
                    <a:pt x="361" y="64"/>
                  </a:lnTo>
                  <a:lnTo>
                    <a:pt x="363" y="80"/>
                  </a:lnTo>
                  <a:lnTo>
                    <a:pt x="368" y="100"/>
                  </a:lnTo>
                  <a:lnTo>
                    <a:pt x="377" y="111"/>
                  </a:lnTo>
                  <a:lnTo>
                    <a:pt x="385" y="122"/>
                  </a:lnTo>
                  <a:lnTo>
                    <a:pt x="390" y="127"/>
                  </a:lnTo>
                  <a:lnTo>
                    <a:pt x="396" y="131"/>
                  </a:lnTo>
                  <a:lnTo>
                    <a:pt x="401" y="133"/>
                  </a:lnTo>
                  <a:lnTo>
                    <a:pt x="408" y="133"/>
                  </a:lnTo>
                  <a:lnTo>
                    <a:pt x="411" y="137"/>
                  </a:lnTo>
                  <a:lnTo>
                    <a:pt x="416" y="138"/>
                  </a:lnTo>
                  <a:lnTo>
                    <a:pt x="420" y="137"/>
                  </a:lnTo>
                  <a:lnTo>
                    <a:pt x="421" y="137"/>
                  </a:lnTo>
                  <a:lnTo>
                    <a:pt x="421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20" y="116"/>
                  </a:lnTo>
                  <a:lnTo>
                    <a:pt x="416" y="107"/>
                  </a:lnTo>
                  <a:lnTo>
                    <a:pt x="414" y="96"/>
                  </a:lnTo>
                  <a:lnTo>
                    <a:pt x="413" y="82"/>
                  </a:lnTo>
                  <a:lnTo>
                    <a:pt x="420" y="67"/>
                  </a:lnTo>
                  <a:lnTo>
                    <a:pt x="428" y="56"/>
                  </a:lnTo>
                  <a:lnTo>
                    <a:pt x="433" y="53"/>
                  </a:lnTo>
                  <a:lnTo>
                    <a:pt x="440" y="47"/>
                  </a:lnTo>
                  <a:lnTo>
                    <a:pt x="447" y="46"/>
                  </a:lnTo>
                  <a:lnTo>
                    <a:pt x="456" y="42"/>
                  </a:lnTo>
                  <a:lnTo>
                    <a:pt x="468" y="40"/>
                  </a:lnTo>
                  <a:lnTo>
                    <a:pt x="478" y="40"/>
                  </a:lnTo>
                  <a:lnTo>
                    <a:pt x="490" y="42"/>
                  </a:lnTo>
                  <a:lnTo>
                    <a:pt x="501" y="46"/>
                  </a:lnTo>
                  <a:lnTo>
                    <a:pt x="509" y="49"/>
                  </a:lnTo>
                  <a:lnTo>
                    <a:pt x="518" y="56"/>
                  </a:lnTo>
                  <a:lnTo>
                    <a:pt x="527" y="67"/>
                  </a:lnTo>
                  <a:lnTo>
                    <a:pt x="532" y="78"/>
                  </a:lnTo>
                  <a:lnTo>
                    <a:pt x="537" y="91"/>
                  </a:lnTo>
                  <a:lnTo>
                    <a:pt x="539" y="104"/>
                  </a:lnTo>
                  <a:lnTo>
                    <a:pt x="540" y="116"/>
                  </a:lnTo>
                  <a:lnTo>
                    <a:pt x="539" y="129"/>
                  </a:lnTo>
                  <a:lnTo>
                    <a:pt x="537" y="142"/>
                  </a:lnTo>
                  <a:lnTo>
                    <a:pt x="534" y="155"/>
                  </a:lnTo>
                  <a:lnTo>
                    <a:pt x="528" y="166"/>
                  </a:lnTo>
                  <a:lnTo>
                    <a:pt x="521" y="175"/>
                  </a:lnTo>
                  <a:lnTo>
                    <a:pt x="515" y="184"/>
                  </a:lnTo>
                  <a:lnTo>
                    <a:pt x="504" y="191"/>
                  </a:lnTo>
                  <a:lnTo>
                    <a:pt x="494" y="195"/>
                  </a:lnTo>
                  <a:lnTo>
                    <a:pt x="483" y="198"/>
                  </a:lnTo>
                  <a:lnTo>
                    <a:pt x="471" y="198"/>
                  </a:lnTo>
                  <a:lnTo>
                    <a:pt x="465" y="198"/>
                  </a:lnTo>
                  <a:lnTo>
                    <a:pt x="458" y="197"/>
                  </a:lnTo>
                  <a:lnTo>
                    <a:pt x="446" y="193"/>
                  </a:lnTo>
                  <a:lnTo>
                    <a:pt x="427" y="184"/>
                  </a:lnTo>
                  <a:lnTo>
                    <a:pt x="368" y="142"/>
                  </a:lnTo>
                  <a:lnTo>
                    <a:pt x="301" y="96"/>
                  </a:lnTo>
                  <a:lnTo>
                    <a:pt x="235" y="53"/>
                  </a:lnTo>
                  <a:lnTo>
                    <a:pt x="173" y="9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9" name="Freeform 42"/>
            <p:cNvSpPr>
              <a:spLocks/>
            </p:cNvSpPr>
            <p:nvPr/>
          </p:nvSpPr>
          <p:spPr bwMode="auto">
            <a:xfrm rot="-5400000">
              <a:off x="473" y="3328"/>
              <a:ext cx="340" cy="131"/>
            </a:xfrm>
            <a:custGeom>
              <a:avLst/>
              <a:gdLst>
                <a:gd name="T0" fmla="*/ 0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0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2" y="0"/>
                  </a:moveTo>
                  <a:lnTo>
                    <a:pt x="41" y="0"/>
                  </a:lnTo>
                  <a:lnTo>
                    <a:pt x="0" y="51"/>
                  </a:lnTo>
                  <a:lnTo>
                    <a:pt x="0" y="260"/>
                  </a:lnTo>
                  <a:lnTo>
                    <a:pt x="10" y="255"/>
                  </a:lnTo>
                  <a:lnTo>
                    <a:pt x="17" y="247"/>
                  </a:lnTo>
                  <a:lnTo>
                    <a:pt x="19" y="246"/>
                  </a:lnTo>
                  <a:lnTo>
                    <a:pt x="22" y="242"/>
                  </a:lnTo>
                  <a:lnTo>
                    <a:pt x="28" y="242"/>
                  </a:lnTo>
                  <a:lnTo>
                    <a:pt x="33" y="240"/>
                  </a:lnTo>
                  <a:lnTo>
                    <a:pt x="45" y="246"/>
                  </a:lnTo>
                  <a:lnTo>
                    <a:pt x="64" y="253"/>
                  </a:lnTo>
                  <a:lnTo>
                    <a:pt x="83" y="256"/>
                  </a:lnTo>
                  <a:lnTo>
                    <a:pt x="109" y="260"/>
                  </a:lnTo>
                  <a:lnTo>
                    <a:pt x="135" y="262"/>
                  </a:lnTo>
                  <a:lnTo>
                    <a:pt x="152" y="260"/>
                  </a:lnTo>
                  <a:lnTo>
                    <a:pt x="176" y="253"/>
                  </a:lnTo>
                  <a:lnTo>
                    <a:pt x="193" y="246"/>
                  </a:lnTo>
                  <a:lnTo>
                    <a:pt x="212" y="242"/>
                  </a:lnTo>
                  <a:lnTo>
                    <a:pt x="236" y="240"/>
                  </a:lnTo>
                  <a:lnTo>
                    <a:pt x="259" y="244"/>
                  </a:lnTo>
                  <a:lnTo>
                    <a:pt x="281" y="247"/>
                  </a:lnTo>
                  <a:lnTo>
                    <a:pt x="295" y="255"/>
                  </a:lnTo>
                  <a:lnTo>
                    <a:pt x="309" y="256"/>
                  </a:lnTo>
                  <a:lnTo>
                    <a:pt x="312" y="255"/>
                  </a:lnTo>
                  <a:lnTo>
                    <a:pt x="316" y="251"/>
                  </a:lnTo>
                  <a:lnTo>
                    <a:pt x="316" y="249"/>
                  </a:lnTo>
                  <a:lnTo>
                    <a:pt x="316" y="247"/>
                  </a:lnTo>
                  <a:lnTo>
                    <a:pt x="311" y="229"/>
                  </a:lnTo>
                  <a:lnTo>
                    <a:pt x="305" y="220"/>
                  </a:lnTo>
                  <a:lnTo>
                    <a:pt x="300" y="213"/>
                  </a:lnTo>
                  <a:lnTo>
                    <a:pt x="293" y="200"/>
                  </a:lnTo>
                  <a:lnTo>
                    <a:pt x="288" y="195"/>
                  </a:lnTo>
                  <a:lnTo>
                    <a:pt x="281" y="189"/>
                  </a:lnTo>
                  <a:lnTo>
                    <a:pt x="274" y="185"/>
                  </a:lnTo>
                  <a:lnTo>
                    <a:pt x="266" y="182"/>
                  </a:lnTo>
                  <a:lnTo>
                    <a:pt x="257" y="178"/>
                  </a:lnTo>
                  <a:lnTo>
                    <a:pt x="247" y="176"/>
                  </a:lnTo>
                  <a:lnTo>
                    <a:pt x="236" y="175"/>
                  </a:lnTo>
                  <a:lnTo>
                    <a:pt x="226" y="176"/>
                  </a:lnTo>
                  <a:lnTo>
                    <a:pt x="223" y="171"/>
                  </a:lnTo>
                  <a:lnTo>
                    <a:pt x="221" y="162"/>
                  </a:lnTo>
                  <a:lnTo>
                    <a:pt x="216" y="144"/>
                  </a:lnTo>
                  <a:lnTo>
                    <a:pt x="212" y="133"/>
                  </a:lnTo>
                  <a:lnTo>
                    <a:pt x="207" y="122"/>
                  </a:lnTo>
                  <a:lnTo>
                    <a:pt x="198" y="113"/>
                  </a:lnTo>
                  <a:lnTo>
                    <a:pt x="188" y="104"/>
                  </a:lnTo>
                  <a:lnTo>
                    <a:pt x="179" y="100"/>
                  </a:lnTo>
                  <a:lnTo>
                    <a:pt x="173" y="96"/>
                  </a:lnTo>
                  <a:lnTo>
                    <a:pt x="169" y="96"/>
                  </a:lnTo>
                  <a:lnTo>
                    <a:pt x="162" y="94"/>
                  </a:lnTo>
                  <a:lnTo>
                    <a:pt x="160" y="96"/>
                  </a:lnTo>
                  <a:lnTo>
                    <a:pt x="159" y="98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9" y="118"/>
                  </a:lnTo>
                  <a:lnTo>
                    <a:pt x="164" y="127"/>
                  </a:lnTo>
                  <a:lnTo>
                    <a:pt x="167" y="136"/>
                  </a:lnTo>
                  <a:lnTo>
                    <a:pt x="169" y="145"/>
                  </a:lnTo>
                  <a:lnTo>
                    <a:pt x="169" y="155"/>
                  </a:lnTo>
                  <a:lnTo>
                    <a:pt x="169" y="162"/>
                  </a:lnTo>
                  <a:lnTo>
                    <a:pt x="166" y="169"/>
                  </a:lnTo>
                  <a:lnTo>
                    <a:pt x="164" y="175"/>
                  </a:lnTo>
                  <a:lnTo>
                    <a:pt x="160" y="180"/>
                  </a:lnTo>
                  <a:lnTo>
                    <a:pt x="157" y="184"/>
                  </a:lnTo>
                  <a:lnTo>
                    <a:pt x="152" y="187"/>
                  </a:lnTo>
                  <a:lnTo>
                    <a:pt x="142" y="193"/>
                  </a:lnTo>
                  <a:lnTo>
                    <a:pt x="129" y="195"/>
                  </a:lnTo>
                  <a:lnTo>
                    <a:pt x="119" y="196"/>
                  </a:lnTo>
                  <a:lnTo>
                    <a:pt x="107" y="196"/>
                  </a:lnTo>
                  <a:lnTo>
                    <a:pt x="93" y="196"/>
                  </a:lnTo>
                  <a:lnTo>
                    <a:pt x="86" y="196"/>
                  </a:lnTo>
                  <a:lnTo>
                    <a:pt x="78" y="193"/>
                  </a:lnTo>
                  <a:lnTo>
                    <a:pt x="69" y="187"/>
                  </a:lnTo>
                  <a:lnTo>
                    <a:pt x="62" y="180"/>
                  </a:lnTo>
                  <a:lnTo>
                    <a:pt x="54" y="171"/>
                  </a:lnTo>
                  <a:lnTo>
                    <a:pt x="47" y="158"/>
                  </a:lnTo>
                  <a:lnTo>
                    <a:pt x="41" y="145"/>
                  </a:lnTo>
                  <a:lnTo>
                    <a:pt x="40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40" y="102"/>
                  </a:lnTo>
                  <a:lnTo>
                    <a:pt x="47" y="85"/>
                  </a:lnTo>
                  <a:lnTo>
                    <a:pt x="54" y="71"/>
                  </a:lnTo>
                  <a:lnTo>
                    <a:pt x="60" y="62"/>
                  </a:lnTo>
                  <a:lnTo>
                    <a:pt x="69" y="53"/>
                  </a:lnTo>
                  <a:lnTo>
                    <a:pt x="79" y="45"/>
                  </a:lnTo>
                  <a:lnTo>
                    <a:pt x="93" y="42"/>
                  </a:lnTo>
                  <a:lnTo>
                    <a:pt x="110" y="42"/>
                  </a:lnTo>
                  <a:lnTo>
                    <a:pt x="128" y="44"/>
                  </a:lnTo>
                  <a:lnTo>
                    <a:pt x="143" y="47"/>
                  </a:lnTo>
                  <a:lnTo>
                    <a:pt x="150" y="51"/>
                  </a:lnTo>
                  <a:lnTo>
                    <a:pt x="155" y="54"/>
                  </a:lnTo>
                  <a:lnTo>
                    <a:pt x="166" y="62"/>
                  </a:lnTo>
                  <a:lnTo>
                    <a:pt x="202" y="87"/>
                  </a:lnTo>
                  <a:lnTo>
                    <a:pt x="242" y="116"/>
                  </a:lnTo>
                  <a:lnTo>
                    <a:pt x="281" y="145"/>
                  </a:lnTo>
                  <a:lnTo>
                    <a:pt x="324" y="176"/>
                  </a:lnTo>
                  <a:lnTo>
                    <a:pt x="364" y="204"/>
                  </a:lnTo>
                  <a:lnTo>
                    <a:pt x="404" y="227"/>
                  </a:lnTo>
                  <a:lnTo>
                    <a:pt x="423" y="236"/>
                  </a:lnTo>
                  <a:lnTo>
                    <a:pt x="440" y="246"/>
                  </a:lnTo>
                  <a:lnTo>
                    <a:pt x="456" y="251"/>
                  </a:lnTo>
                  <a:lnTo>
                    <a:pt x="471" y="256"/>
                  </a:lnTo>
                  <a:lnTo>
                    <a:pt x="490" y="256"/>
                  </a:lnTo>
                  <a:lnTo>
                    <a:pt x="509" y="255"/>
                  </a:lnTo>
                  <a:lnTo>
                    <a:pt x="519" y="251"/>
                  </a:lnTo>
                  <a:lnTo>
                    <a:pt x="530" y="246"/>
                  </a:lnTo>
                  <a:lnTo>
                    <a:pt x="540" y="238"/>
                  </a:lnTo>
                  <a:lnTo>
                    <a:pt x="550" y="229"/>
                  </a:lnTo>
                  <a:lnTo>
                    <a:pt x="559" y="220"/>
                  </a:lnTo>
                  <a:lnTo>
                    <a:pt x="568" y="209"/>
                  </a:lnTo>
                  <a:lnTo>
                    <a:pt x="575" y="198"/>
                  </a:lnTo>
                  <a:lnTo>
                    <a:pt x="580" y="187"/>
                  </a:lnTo>
                  <a:lnTo>
                    <a:pt x="583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3" y="0"/>
                  </a:lnTo>
                  <a:lnTo>
                    <a:pt x="200" y="0"/>
                  </a:lnTo>
                  <a:lnTo>
                    <a:pt x="202" y="3"/>
                  </a:lnTo>
                  <a:lnTo>
                    <a:pt x="204" y="7"/>
                  </a:lnTo>
                  <a:lnTo>
                    <a:pt x="209" y="13"/>
                  </a:lnTo>
                  <a:lnTo>
                    <a:pt x="212" y="14"/>
                  </a:lnTo>
                  <a:lnTo>
                    <a:pt x="216" y="16"/>
                  </a:lnTo>
                  <a:lnTo>
                    <a:pt x="221" y="18"/>
                  </a:lnTo>
                  <a:lnTo>
                    <a:pt x="233" y="22"/>
                  </a:lnTo>
                  <a:lnTo>
                    <a:pt x="245" y="23"/>
                  </a:lnTo>
                  <a:lnTo>
                    <a:pt x="257" y="23"/>
                  </a:lnTo>
                  <a:lnTo>
                    <a:pt x="267" y="20"/>
                  </a:lnTo>
                  <a:lnTo>
                    <a:pt x="271" y="23"/>
                  </a:lnTo>
                  <a:lnTo>
                    <a:pt x="273" y="23"/>
                  </a:lnTo>
                  <a:lnTo>
                    <a:pt x="276" y="34"/>
                  </a:lnTo>
                  <a:lnTo>
                    <a:pt x="281" y="47"/>
                  </a:lnTo>
                  <a:lnTo>
                    <a:pt x="285" y="53"/>
                  </a:lnTo>
                  <a:lnTo>
                    <a:pt x="290" y="56"/>
                  </a:lnTo>
                  <a:lnTo>
                    <a:pt x="295" y="60"/>
                  </a:lnTo>
                  <a:lnTo>
                    <a:pt x="300" y="64"/>
                  </a:lnTo>
                  <a:lnTo>
                    <a:pt x="305" y="69"/>
                  </a:lnTo>
                  <a:lnTo>
                    <a:pt x="311" y="73"/>
                  </a:lnTo>
                  <a:lnTo>
                    <a:pt x="317" y="74"/>
                  </a:lnTo>
                  <a:lnTo>
                    <a:pt x="324" y="74"/>
                  </a:lnTo>
                  <a:lnTo>
                    <a:pt x="326" y="71"/>
                  </a:lnTo>
                  <a:lnTo>
                    <a:pt x="330" y="69"/>
                  </a:lnTo>
                  <a:lnTo>
                    <a:pt x="330" y="54"/>
                  </a:lnTo>
                  <a:lnTo>
                    <a:pt x="323" y="44"/>
                  </a:lnTo>
                  <a:lnTo>
                    <a:pt x="319" y="31"/>
                  </a:lnTo>
                  <a:lnTo>
                    <a:pt x="321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3" y="16"/>
                  </a:lnTo>
                  <a:lnTo>
                    <a:pt x="338" y="14"/>
                  </a:lnTo>
                  <a:lnTo>
                    <a:pt x="345" y="14"/>
                  </a:lnTo>
                  <a:lnTo>
                    <a:pt x="352" y="16"/>
                  </a:lnTo>
                  <a:lnTo>
                    <a:pt x="357" y="20"/>
                  </a:lnTo>
                  <a:lnTo>
                    <a:pt x="362" y="23"/>
                  </a:lnTo>
                  <a:lnTo>
                    <a:pt x="368" y="27"/>
                  </a:lnTo>
                  <a:lnTo>
                    <a:pt x="364" y="38"/>
                  </a:lnTo>
                  <a:lnTo>
                    <a:pt x="362" y="47"/>
                  </a:lnTo>
                  <a:lnTo>
                    <a:pt x="361" y="54"/>
                  </a:lnTo>
                  <a:lnTo>
                    <a:pt x="361" y="62"/>
                  </a:lnTo>
                  <a:lnTo>
                    <a:pt x="362" y="78"/>
                  </a:lnTo>
                  <a:lnTo>
                    <a:pt x="368" y="100"/>
                  </a:lnTo>
                  <a:lnTo>
                    <a:pt x="376" y="111"/>
                  </a:lnTo>
                  <a:lnTo>
                    <a:pt x="385" y="122"/>
                  </a:lnTo>
                  <a:lnTo>
                    <a:pt x="390" y="125"/>
                  </a:lnTo>
                  <a:lnTo>
                    <a:pt x="395" y="129"/>
                  </a:lnTo>
                  <a:lnTo>
                    <a:pt x="400" y="133"/>
                  </a:lnTo>
                  <a:lnTo>
                    <a:pt x="407" y="133"/>
                  </a:lnTo>
                  <a:lnTo>
                    <a:pt x="412" y="136"/>
                  </a:lnTo>
                  <a:lnTo>
                    <a:pt x="418" y="136"/>
                  </a:lnTo>
                  <a:lnTo>
                    <a:pt x="419" y="136"/>
                  </a:lnTo>
                  <a:lnTo>
                    <a:pt x="421" y="135"/>
                  </a:lnTo>
                  <a:lnTo>
                    <a:pt x="423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19" y="114"/>
                  </a:lnTo>
                  <a:lnTo>
                    <a:pt x="416" y="105"/>
                  </a:lnTo>
                  <a:lnTo>
                    <a:pt x="414" y="94"/>
                  </a:lnTo>
                  <a:lnTo>
                    <a:pt x="414" y="82"/>
                  </a:lnTo>
                  <a:lnTo>
                    <a:pt x="421" y="67"/>
                  </a:lnTo>
                  <a:lnTo>
                    <a:pt x="430" y="56"/>
                  </a:lnTo>
                  <a:lnTo>
                    <a:pt x="435" y="51"/>
                  </a:lnTo>
                  <a:lnTo>
                    <a:pt x="440" y="47"/>
                  </a:lnTo>
                  <a:lnTo>
                    <a:pt x="449" y="44"/>
                  </a:lnTo>
                  <a:lnTo>
                    <a:pt x="457" y="42"/>
                  </a:lnTo>
                  <a:lnTo>
                    <a:pt x="468" y="40"/>
                  </a:lnTo>
                  <a:lnTo>
                    <a:pt x="480" y="40"/>
                  </a:lnTo>
                  <a:lnTo>
                    <a:pt x="490" y="42"/>
                  </a:lnTo>
                  <a:lnTo>
                    <a:pt x="502" y="44"/>
                  </a:lnTo>
                  <a:lnTo>
                    <a:pt x="509" y="47"/>
                  </a:lnTo>
                  <a:lnTo>
                    <a:pt x="519" y="56"/>
                  </a:lnTo>
                  <a:lnTo>
                    <a:pt x="526" y="67"/>
                  </a:lnTo>
                  <a:lnTo>
                    <a:pt x="533" y="78"/>
                  </a:lnTo>
                  <a:lnTo>
                    <a:pt x="537" y="91"/>
                  </a:lnTo>
                  <a:lnTo>
                    <a:pt x="540" y="104"/>
                  </a:lnTo>
                  <a:lnTo>
                    <a:pt x="540" y="116"/>
                  </a:lnTo>
                  <a:lnTo>
                    <a:pt x="540" y="129"/>
                  </a:lnTo>
                  <a:lnTo>
                    <a:pt x="538" y="142"/>
                  </a:lnTo>
                  <a:lnTo>
                    <a:pt x="535" y="153"/>
                  </a:lnTo>
                  <a:lnTo>
                    <a:pt x="530" y="165"/>
                  </a:lnTo>
                  <a:lnTo>
                    <a:pt x="523" y="175"/>
                  </a:lnTo>
                  <a:lnTo>
                    <a:pt x="516" y="184"/>
                  </a:lnTo>
                  <a:lnTo>
                    <a:pt x="506" y="189"/>
                  </a:lnTo>
                  <a:lnTo>
                    <a:pt x="495" y="195"/>
                  </a:lnTo>
                  <a:lnTo>
                    <a:pt x="485" y="196"/>
                  </a:lnTo>
                  <a:lnTo>
                    <a:pt x="473" y="196"/>
                  </a:lnTo>
                  <a:lnTo>
                    <a:pt x="466" y="198"/>
                  </a:lnTo>
                  <a:lnTo>
                    <a:pt x="457" y="196"/>
                  </a:lnTo>
                  <a:lnTo>
                    <a:pt x="445" y="191"/>
                  </a:lnTo>
                  <a:lnTo>
                    <a:pt x="426" y="184"/>
                  </a:lnTo>
                  <a:lnTo>
                    <a:pt x="368" y="142"/>
                  </a:lnTo>
                  <a:lnTo>
                    <a:pt x="302" y="96"/>
                  </a:lnTo>
                  <a:lnTo>
                    <a:pt x="235" y="51"/>
                  </a:lnTo>
                  <a:lnTo>
                    <a:pt x="173" y="9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0" name="Freeform 43"/>
            <p:cNvSpPr>
              <a:spLocks/>
            </p:cNvSpPr>
            <p:nvPr/>
          </p:nvSpPr>
          <p:spPr bwMode="auto">
            <a:xfrm rot="-5400000">
              <a:off x="340" y="3327"/>
              <a:ext cx="340" cy="132"/>
            </a:xfrm>
            <a:custGeom>
              <a:avLst/>
              <a:gdLst>
                <a:gd name="T0" fmla="*/ 0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162" y="264"/>
                  </a:moveTo>
                  <a:lnTo>
                    <a:pt x="41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7" y="14"/>
                  </a:lnTo>
                  <a:lnTo>
                    <a:pt x="19" y="16"/>
                  </a:lnTo>
                  <a:lnTo>
                    <a:pt x="22" y="20"/>
                  </a:lnTo>
                  <a:lnTo>
                    <a:pt x="28" y="20"/>
                  </a:lnTo>
                  <a:lnTo>
                    <a:pt x="33" y="22"/>
                  </a:lnTo>
                  <a:lnTo>
                    <a:pt x="45" y="16"/>
                  </a:lnTo>
                  <a:lnTo>
                    <a:pt x="64" y="9"/>
                  </a:lnTo>
                  <a:lnTo>
                    <a:pt x="83" y="5"/>
                  </a:lnTo>
                  <a:lnTo>
                    <a:pt x="109" y="2"/>
                  </a:lnTo>
                  <a:lnTo>
                    <a:pt x="135" y="0"/>
                  </a:lnTo>
                  <a:lnTo>
                    <a:pt x="152" y="2"/>
                  </a:lnTo>
                  <a:lnTo>
                    <a:pt x="176" y="9"/>
                  </a:lnTo>
                  <a:lnTo>
                    <a:pt x="193" y="16"/>
                  </a:lnTo>
                  <a:lnTo>
                    <a:pt x="202" y="18"/>
                  </a:lnTo>
                  <a:lnTo>
                    <a:pt x="212" y="20"/>
                  </a:lnTo>
                  <a:lnTo>
                    <a:pt x="223" y="20"/>
                  </a:lnTo>
                  <a:lnTo>
                    <a:pt x="236" y="20"/>
                  </a:lnTo>
                  <a:lnTo>
                    <a:pt x="259" y="18"/>
                  </a:lnTo>
                  <a:lnTo>
                    <a:pt x="281" y="14"/>
                  </a:lnTo>
                  <a:lnTo>
                    <a:pt x="295" y="7"/>
                  </a:lnTo>
                  <a:lnTo>
                    <a:pt x="309" y="4"/>
                  </a:lnTo>
                  <a:lnTo>
                    <a:pt x="312" y="5"/>
                  </a:lnTo>
                  <a:lnTo>
                    <a:pt x="316" y="9"/>
                  </a:lnTo>
                  <a:lnTo>
                    <a:pt x="316" y="13"/>
                  </a:lnTo>
                  <a:lnTo>
                    <a:pt x="316" y="14"/>
                  </a:lnTo>
                  <a:lnTo>
                    <a:pt x="311" y="31"/>
                  </a:lnTo>
                  <a:lnTo>
                    <a:pt x="305" y="42"/>
                  </a:lnTo>
                  <a:lnTo>
                    <a:pt x="300" y="49"/>
                  </a:lnTo>
                  <a:lnTo>
                    <a:pt x="293" y="62"/>
                  </a:lnTo>
                  <a:lnTo>
                    <a:pt x="288" y="67"/>
                  </a:lnTo>
                  <a:lnTo>
                    <a:pt x="281" y="73"/>
                  </a:lnTo>
                  <a:lnTo>
                    <a:pt x="274" y="76"/>
                  </a:lnTo>
                  <a:lnTo>
                    <a:pt x="266" y="80"/>
                  </a:lnTo>
                  <a:lnTo>
                    <a:pt x="257" y="84"/>
                  </a:lnTo>
                  <a:lnTo>
                    <a:pt x="247" y="85"/>
                  </a:lnTo>
                  <a:lnTo>
                    <a:pt x="236" y="87"/>
                  </a:lnTo>
                  <a:lnTo>
                    <a:pt x="226" y="87"/>
                  </a:lnTo>
                  <a:lnTo>
                    <a:pt x="223" y="91"/>
                  </a:lnTo>
                  <a:lnTo>
                    <a:pt x="221" y="100"/>
                  </a:lnTo>
                  <a:lnTo>
                    <a:pt x="216" y="118"/>
                  </a:lnTo>
                  <a:lnTo>
                    <a:pt x="212" y="129"/>
                  </a:lnTo>
                  <a:lnTo>
                    <a:pt x="207" y="138"/>
                  </a:lnTo>
                  <a:lnTo>
                    <a:pt x="198" y="149"/>
                  </a:lnTo>
                  <a:lnTo>
                    <a:pt x="188" y="156"/>
                  </a:lnTo>
                  <a:lnTo>
                    <a:pt x="179" y="162"/>
                  </a:lnTo>
                  <a:lnTo>
                    <a:pt x="173" y="166"/>
                  </a:lnTo>
                  <a:lnTo>
                    <a:pt x="169" y="166"/>
                  </a:lnTo>
                  <a:lnTo>
                    <a:pt x="162" y="167"/>
                  </a:lnTo>
                  <a:lnTo>
                    <a:pt x="160" y="166"/>
                  </a:lnTo>
                  <a:lnTo>
                    <a:pt x="159" y="164"/>
                  </a:lnTo>
                  <a:lnTo>
                    <a:pt x="157" y="158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2"/>
                  </a:lnTo>
                  <a:lnTo>
                    <a:pt x="164" y="133"/>
                  </a:lnTo>
                  <a:lnTo>
                    <a:pt x="167" y="124"/>
                  </a:lnTo>
                  <a:lnTo>
                    <a:pt x="169" y="115"/>
                  </a:lnTo>
                  <a:lnTo>
                    <a:pt x="169" y="105"/>
                  </a:lnTo>
                  <a:lnTo>
                    <a:pt x="169" y="98"/>
                  </a:lnTo>
                  <a:lnTo>
                    <a:pt x="166" y="93"/>
                  </a:lnTo>
                  <a:lnTo>
                    <a:pt x="164" y="87"/>
                  </a:lnTo>
                  <a:lnTo>
                    <a:pt x="160" y="82"/>
                  </a:lnTo>
                  <a:lnTo>
                    <a:pt x="157" y="78"/>
                  </a:lnTo>
                  <a:lnTo>
                    <a:pt x="152" y="75"/>
                  </a:lnTo>
                  <a:lnTo>
                    <a:pt x="142" y="69"/>
                  </a:lnTo>
                  <a:lnTo>
                    <a:pt x="129" y="67"/>
                  </a:lnTo>
                  <a:lnTo>
                    <a:pt x="119" y="65"/>
                  </a:lnTo>
                  <a:lnTo>
                    <a:pt x="107" y="65"/>
                  </a:lnTo>
                  <a:lnTo>
                    <a:pt x="93" y="65"/>
                  </a:lnTo>
                  <a:lnTo>
                    <a:pt x="86" y="67"/>
                  </a:lnTo>
                  <a:lnTo>
                    <a:pt x="78" y="69"/>
                  </a:lnTo>
                  <a:lnTo>
                    <a:pt x="69" y="75"/>
                  </a:lnTo>
                  <a:lnTo>
                    <a:pt x="62" y="82"/>
                  </a:lnTo>
                  <a:lnTo>
                    <a:pt x="54" y="93"/>
                  </a:lnTo>
                  <a:lnTo>
                    <a:pt x="47" y="104"/>
                  </a:lnTo>
                  <a:lnTo>
                    <a:pt x="41" y="116"/>
                  </a:lnTo>
                  <a:lnTo>
                    <a:pt x="40" y="129"/>
                  </a:lnTo>
                  <a:lnTo>
                    <a:pt x="38" y="140"/>
                  </a:lnTo>
                  <a:lnTo>
                    <a:pt x="38" y="151"/>
                  </a:lnTo>
                  <a:lnTo>
                    <a:pt x="40" y="160"/>
                  </a:lnTo>
                  <a:lnTo>
                    <a:pt x="47" y="178"/>
                  </a:lnTo>
                  <a:lnTo>
                    <a:pt x="54" y="191"/>
                  </a:lnTo>
                  <a:lnTo>
                    <a:pt x="60" y="200"/>
                  </a:lnTo>
                  <a:lnTo>
                    <a:pt x="69" y="209"/>
                  </a:lnTo>
                  <a:lnTo>
                    <a:pt x="74" y="213"/>
                  </a:lnTo>
                  <a:lnTo>
                    <a:pt x="79" y="217"/>
                  </a:lnTo>
                  <a:lnTo>
                    <a:pt x="86" y="218"/>
                  </a:lnTo>
                  <a:lnTo>
                    <a:pt x="93" y="218"/>
                  </a:lnTo>
                  <a:lnTo>
                    <a:pt x="110" y="220"/>
                  </a:lnTo>
                  <a:lnTo>
                    <a:pt x="128" y="218"/>
                  </a:lnTo>
                  <a:lnTo>
                    <a:pt x="143" y="215"/>
                  </a:lnTo>
                  <a:lnTo>
                    <a:pt x="150" y="211"/>
                  </a:lnTo>
                  <a:lnTo>
                    <a:pt x="155" y="207"/>
                  </a:lnTo>
                  <a:lnTo>
                    <a:pt x="166" y="200"/>
                  </a:lnTo>
                  <a:lnTo>
                    <a:pt x="202" y="175"/>
                  </a:lnTo>
                  <a:lnTo>
                    <a:pt x="242" y="147"/>
                  </a:lnTo>
                  <a:lnTo>
                    <a:pt x="281" y="116"/>
                  </a:lnTo>
                  <a:lnTo>
                    <a:pt x="324" y="85"/>
                  </a:lnTo>
                  <a:lnTo>
                    <a:pt x="364" y="58"/>
                  </a:lnTo>
                  <a:lnTo>
                    <a:pt x="404" y="35"/>
                  </a:lnTo>
                  <a:lnTo>
                    <a:pt x="423" y="24"/>
                  </a:lnTo>
                  <a:lnTo>
                    <a:pt x="440" y="16"/>
                  </a:lnTo>
                  <a:lnTo>
                    <a:pt x="456" y="9"/>
                  </a:lnTo>
                  <a:lnTo>
                    <a:pt x="471" y="5"/>
                  </a:lnTo>
                  <a:lnTo>
                    <a:pt x="490" y="5"/>
                  </a:lnTo>
                  <a:lnTo>
                    <a:pt x="509" y="7"/>
                  </a:lnTo>
                  <a:lnTo>
                    <a:pt x="519" y="11"/>
                  </a:lnTo>
                  <a:lnTo>
                    <a:pt x="530" y="16"/>
                  </a:lnTo>
                  <a:lnTo>
                    <a:pt x="540" y="24"/>
                  </a:lnTo>
                  <a:lnTo>
                    <a:pt x="550" y="33"/>
                  </a:lnTo>
                  <a:lnTo>
                    <a:pt x="559" y="42"/>
                  </a:lnTo>
                  <a:lnTo>
                    <a:pt x="568" y="53"/>
                  </a:lnTo>
                  <a:lnTo>
                    <a:pt x="575" y="64"/>
                  </a:lnTo>
                  <a:lnTo>
                    <a:pt x="580" y="75"/>
                  </a:lnTo>
                  <a:lnTo>
                    <a:pt x="583" y="82"/>
                  </a:lnTo>
                  <a:lnTo>
                    <a:pt x="588" y="87"/>
                  </a:lnTo>
                  <a:lnTo>
                    <a:pt x="588" y="187"/>
                  </a:lnTo>
                  <a:lnTo>
                    <a:pt x="533" y="264"/>
                  </a:lnTo>
                  <a:lnTo>
                    <a:pt x="200" y="264"/>
                  </a:lnTo>
                  <a:lnTo>
                    <a:pt x="202" y="258"/>
                  </a:lnTo>
                  <a:lnTo>
                    <a:pt x="204" y="255"/>
                  </a:lnTo>
                  <a:lnTo>
                    <a:pt x="209" y="249"/>
                  </a:lnTo>
                  <a:lnTo>
                    <a:pt x="212" y="247"/>
                  </a:lnTo>
                  <a:lnTo>
                    <a:pt x="216" y="246"/>
                  </a:lnTo>
                  <a:lnTo>
                    <a:pt x="221" y="244"/>
                  </a:lnTo>
                  <a:lnTo>
                    <a:pt x="233" y="238"/>
                  </a:lnTo>
                  <a:lnTo>
                    <a:pt x="245" y="237"/>
                  </a:lnTo>
                  <a:lnTo>
                    <a:pt x="257" y="238"/>
                  </a:lnTo>
                  <a:lnTo>
                    <a:pt x="267" y="242"/>
                  </a:lnTo>
                  <a:lnTo>
                    <a:pt x="271" y="238"/>
                  </a:lnTo>
                  <a:lnTo>
                    <a:pt x="273" y="238"/>
                  </a:lnTo>
                  <a:lnTo>
                    <a:pt x="276" y="227"/>
                  </a:lnTo>
                  <a:lnTo>
                    <a:pt x="281" y="215"/>
                  </a:lnTo>
                  <a:lnTo>
                    <a:pt x="285" y="209"/>
                  </a:lnTo>
                  <a:lnTo>
                    <a:pt x="290" y="206"/>
                  </a:lnTo>
                  <a:lnTo>
                    <a:pt x="295" y="200"/>
                  </a:lnTo>
                  <a:lnTo>
                    <a:pt x="300" y="198"/>
                  </a:lnTo>
                  <a:lnTo>
                    <a:pt x="305" y="193"/>
                  </a:lnTo>
                  <a:lnTo>
                    <a:pt x="311" y="189"/>
                  </a:lnTo>
                  <a:lnTo>
                    <a:pt x="317" y="189"/>
                  </a:lnTo>
                  <a:lnTo>
                    <a:pt x="324" y="187"/>
                  </a:lnTo>
                  <a:lnTo>
                    <a:pt x="326" y="191"/>
                  </a:lnTo>
                  <a:lnTo>
                    <a:pt x="330" y="193"/>
                  </a:lnTo>
                  <a:lnTo>
                    <a:pt x="330" y="207"/>
                  </a:lnTo>
                  <a:lnTo>
                    <a:pt x="323" y="218"/>
                  </a:lnTo>
                  <a:lnTo>
                    <a:pt x="319" y="229"/>
                  </a:lnTo>
                  <a:lnTo>
                    <a:pt x="321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3" y="246"/>
                  </a:lnTo>
                  <a:lnTo>
                    <a:pt x="338" y="247"/>
                  </a:lnTo>
                  <a:lnTo>
                    <a:pt x="345" y="247"/>
                  </a:lnTo>
                  <a:lnTo>
                    <a:pt x="352" y="246"/>
                  </a:lnTo>
                  <a:lnTo>
                    <a:pt x="357" y="242"/>
                  </a:lnTo>
                  <a:lnTo>
                    <a:pt x="362" y="238"/>
                  </a:lnTo>
                  <a:lnTo>
                    <a:pt x="368" y="235"/>
                  </a:lnTo>
                  <a:lnTo>
                    <a:pt x="364" y="224"/>
                  </a:lnTo>
                  <a:lnTo>
                    <a:pt x="362" y="215"/>
                  </a:lnTo>
                  <a:lnTo>
                    <a:pt x="361" y="206"/>
                  </a:lnTo>
                  <a:lnTo>
                    <a:pt x="361" y="198"/>
                  </a:lnTo>
                  <a:lnTo>
                    <a:pt x="362" y="182"/>
                  </a:lnTo>
                  <a:lnTo>
                    <a:pt x="368" y="162"/>
                  </a:lnTo>
                  <a:lnTo>
                    <a:pt x="376" y="151"/>
                  </a:lnTo>
                  <a:lnTo>
                    <a:pt x="385" y="140"/>
                  </a:lnTo>
                  <a:lnTo>
                    <a:pt x="390" y="136"/>
                  </a:lnTo>
                  <a:lnTo>
                    <a:pt x="395" y="133"/>
                  </a:lnTo>
                  <a:lnTo>
                    <a:pt x="400" y="129"/>
                  </a:lnTo>
                  <a:lnTo>
                    <a:pt x="407" y="129"/>
                  </a:lnTo>
                  <a:lnTo>
                    <a:pt x="412" y="126"/>
                  </a:lnTo>
                  <a:lnTo>
                    <a:pt x="418" y="124"/>
                  </a:lnTo>
                  <a:lnTo>
                    <a:pt x="421" y="127"/>
                  </a:lnTo>
                  <a:lnTo>
                    <a:pt x="423" y="131"/>
                  </a:lnTo>
                  <a:lnTo>
                    <a:pt x="423" y="138"/>
                  </a:lnTo>
                  <a:lnTo>
                    <a:pt x="419" y="146"/>
                  </a:lnTo>
                  <a:lnTo>
                    <a:pt x="416" y="155"/>
                  </a:lnTo>
                  <a:lnTo>
                    <a:pt x="414" y="166"/>
                  </a:lnTo>
                  <a:lnTo>
                    <a:pt x="414" y="180"/>
                  </a:lnTo>
                  <a:lnTo>
                    <a:pt x="421" y="195"/>
                  </a:lnTo>
                  <a:lnTo>
                    <a:pt x="430" y="206"/>
                  </a:lnTo>
                  <a:lnTo>
                    <a:pt x="435" y="209"/>
                  </a:lnTo>
                  <a:lnTo>
                    <a:pt x="440" y="215"/>
                  </a:lnTo>
                  <a:lnTo>
                    <a:pt x="449" y="217"/>
                  </a:lnTo>
                  <a:lnTo>
                    <a:pt x="457" y="220"/>
                  </a:lnTo>
                  <a:lnTo>
                    <a:pt x="468" y="222"/>
                  </a:lnTo>
                  <a:lnTo>
                    <a:pt x="480" y="222"/>
                  </a:lnTo>
                  <a:lnTo>
                    <a:pt x="490" y="220"/>
                  </a:lnTo>
                  <a:lnTo>
                    <a:pt x="502" y="218"/>
                  </a:lnTo>
                  <a:lnTo>
                    <a:pt x="509" y="215"/>
                  </a:lnTo>
                  <a:lnTo>
                    <a:pt x="519" y="206"/>
                  </a:lnTo>
                  <a:lnTo>
                    <a:pt x="526" y="195"/>
                  </a:lnTo>
                  <a:lnTo>
                    <a:pt x="533" y="184"/>
                  </a:lnTo>
                  <a:lnTo>
                    <a:pt x="537" y="171"/>
                  </a:lnTo>
                  <a:lnTo>
                    <a:pt x="540" y="158"/>
                  </a:lnTo>
                  <a:lnTo>
                    <a:pt x="540" y="146"/>
                  </a:lnTo>
                  <a:lnTo>
                    <a:pt x="540" y="133"/>
                  </a:lnTo>
                  <a:lnTo>
                    <a:pt x="538" y="120"/>
                  </a:lnTo>
                  <a:lnTo>
                    <a:pt x="535" y="107"/>
                  </a:lnTo>
                  <a:lnTo>
                    <a:pt x="530" y="96"/>
                  </a:lnTo>
                  <a:lnTo>
                    <a:pt x="523" y="87"/>
                  </a:lnTo>
                  <a:lnTo>
                    <a:pt x="516" y="78"/>
                  </a:lnTo>
                  <a:lnTo>
                    <a:pt x="506" y="71"/>
                  </a:lnTo>
                  <a:lnTo>
                    <a:pt x="495" y="67"/>
                  </a:lnTo>
                  <a:lnTo>
                    <a:pt x="485" y="65"/>
                  </a:lnTo>
                  <a:lnTo>
                    <a:pt x="473" y="65"/>
                  </a:lnTo>
                  <a:lnTo>
                    <a:pt x="466" y="64"/>
                  </a:lnTo>
                  <a:lnTo>
                    <a:pt x="457" y="65"/>
                  </a:lnTo>
                  <a:lnTo>
                    <a:pt x="445" y="71"/>
                  </a:lnTo>
                  <a:lnTo>
                    <a:pt x="426" y="78"/>
                  </a:lnTo>
                  <a:lnTo>
                    <a:pt x="368" y="120"/>
                  </a:lnTo>
                  <a:lnTo>
                    <a:pt x="302" y="166"/>
                  </a:lnTo>
                  <a:lnTo>
                    <a:pt x="235" y="211"/>
                  </a:lnTo>
                  <a:lnTo>
                    <a:pt x="173" y="253"/>
                  </a:lnTo>
                  <a:lnTo>
                    <a:pt x="162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1" name="Freeform 44"/>
            <p:cNvSpPr>
              <a:spLocks/>
            </p:cNvSpPr>
            <p:nvPr/>
          </p:nvSpPr>
          <p:spPr bwMode="auto">
            <a:xfrm rot="-5400000">
              <a:off x="474" y="2309"/>
              <a:ext cx="340" cy="131"/>
            </a:xfrm>
            <a:custGeom>
              <a:avLst/>
              <a:gdLst>
                <a:gd name="T0" fmla="*/ 1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0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8" y="0"/>
                  </a:lnTo>
                  <a:lnTo>
                    <a:pt x="588" y="51"/>
                  </a:lnTo>
                  <a:lnTo>
                    <a:pt x="588" y="260"/>
                  </a:lnTo>
                  <a:lnTo>
                    <a:pt x="579" y="255"/>
                  </a:lnTo>
                  <a:lnTo>
                    <a:pt x="573" y="247"/>
                  </a:lnTo>
                  <a:lnTo>
                    <a:pt x="569" y="246"/>
                  </a:lnTo>
                  <a:lnTo>
                    <a:pt x="566" y="242"/>
                  </a:lnTo>
                  <a:lnTo>
                    <a:pt x="562" y="242"/>
                  </a:lnTo>
                  <a:lnTo>
                    <a:pt x="557" y="240"/>
                  </a:lnTo>
                  <a:lnTo>
                    <a:pt x="545" y="246"/>
                  </a:lnTo>
                  <a:lnTo>
                    <a:pt x="526" y="253"/>
                  </a:lnTo>
                  <a:lnTo>
                    <a:pt x="507" y="256"/>
                  </a:lnTo>
                  <a:lnTo>
                    <a:pt x="479" y="260"/>
                  </a:lnTo>
                  <a:lnTo>
                    <a:pt x="455" y="262"/>
                  </a:lnTo>
                  <a:lnTo>
                    <a:pt x="438" y="260"/>
                  </a:lnTo>
                  <a:lnTo>
                    <a:pt x="414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0"/>
                  </a:lnTo>
                  <a:lnTo>
                    <a:pt x="331" y="244"/>
                  </a:lnTo>
                  <a:lnTo>
                    <a:pt x="307" y="247"/>
                  </a:lnTo>
                  <a:lnTo>
                    <a:pt x="293" y="255"/>
                  </a:lnTo>
                  <a:lnTo>
                    <a:pt x="281" y="256"/>
                  </a:lnTo>
                  <a:lnTo>
                    <a:pt x="278" y="255"/>
                  </a:lnTo>
                  <a:lnTo>
                    <a:pt x="274" y="251"/>
                  </a:lnTo>
                  <a:lnTo>
                    <a:pt x="272" y="249"/>
                  </a:lnTo>
                  <a:lnTo>
                    <a:pt x="272" y="247"/>
                  </a:lnTo>
                  <a:lnTo>
                    <a:pt x="279" y="229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6" y="200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5" y="185"/>
                  </a:lnTo>
                  <a:lnTo>
                    <a:pt x="324" y="182"/>
                  </a:lnTo>
                  <a:lnTo>
                    <a:pt x="333" y="178"/>
                  </a:lnTo>
                  <a:lnTo>
                    <a:pt x="341" y="176"/>
                  </a:lnTo>
                  <a:lnTo>
                    <a:pt x="352" y="175"/>
                  </a:lnTo>
                  <a:lnTo>
                    <a:pt x="362" y="176"/>
                  </a:lnTo>
                  <a:lnTo>
                    <a:pt x="366" y="171"/>
                  </a:lnTo>
                  <a:lnTo>
                    <a:pt x="367" y="162"/>
                  </a:lnTo>
                  <a:lnTo>
                    <a:pt x="372" y="144"/>
                  </a:lnTo>
                  <a:lnTo>
                    <a:pt x="378" y="133"/>
                  </a:lnTo>
                  <a:lnTo>
                    <a:pt x="383" y="122"/>
                  </a:lnTo>
                  <a:lnTo>
                    <a:pt x="391" y="113"/>
                  </a:lnTo>
                  <a:lnTo>
                    <a:pt x="402" y="104"/>
                  </a:lnTo>
                  <a:lnTo>
                    <a:pt x="410" y="100"/>
                  </a:lnTo>
                  <a:lnTo>
                    <a:pt x="416" y="96"/>
                  </a:lnTo>
                  <a:lnTo>
                    <a:pt x="421" y="96"/>
                  </a:lnTo>
                  <a:lnTo>
                    <a:pt x="426" y="94"/>
                  </a:lnTo>
                  <a:lnTo>
                    <a:pt x="429" y="96"/>
                  </a:lnTo>
                  <a:lnTo>
                    <a:pt x="431" y="98"/>
                  </a:lnTo>
                  <a:lnTo>
                    <a:pt x="431" y="104"/>
                  </a:lnTo>
                  <a:lnTo>
                    <a:pt x="433" y="109"/>
                  </a:lnTo>
                  <a:lnTo>
                    <a:pt x="433" y="111"/>
                  </a:lnTo>
                  <a:lnTo>
                    <a:pt x="429" y="118"/>
                  </a:lnTo>
                  <a:lnTo>
                    <a:pt x="424" y="127"/>
                  </a:lnTo>
                  <a:lnTo>
                    <a:pt x="421" y="136"/>
                  </a:lnTo>
                  <a:lnTo>
                    <a:pt x="419" y="145"/>
                  </a:lnTo>
                  <a:lnTo>
                    <a:pt x="419" y="155"/>
                  </a:lnTo>
                  <a:lnTo>
                    <a:pt x="421" y="162"/>
                  </a:lnTo>
                  <a:lnTo>
                    <a:pt x="422" y="169"/>
                  </a:lnTo>
                  <a:lnTo>
                    <a:pt x="426" y="175"/>
                  </a:lnTo>
                  <a:lnTo>
                    <a:pt x="429" y="180"/>
                  </a:lnTo>
                  <a:lnTo>
                    <a:pt x="433" y="184"/>
                  </a:lnTo>
                  <a:lnTo>
                    <a:pt x="438" y="187"/>
                  </a:lnTo>
                  <a:lnTo>
                    <a:pt x="448" y="193"/>
                  </a:lnTo>
                  <a:lnTo>
                    <a:pt x="459" y="195"/>
                  </a:lnTo>
                  <a:lnTo>
                    <a:pt x="471" y="196"/>
                  </a:lnTo>
                  <a:lnTo>
                    <a:pt x="481" y="196"/>
                  </a:lnTo>
                  <a:lnTo>
                    <a:pt x="495" y="196"/>
                  </a:lnTo>
                  <a:lnTo>
                    <a:pt x="504" y="196"/>
                  </a:lnTo>
                  <a:lnTo>
                    <a:pt x="510" y="193"/>
                  </a:lnTo>
                  <a:lnTo>
                    <a:pt x="519" y="187"/>
                  </a:lnTo>
                  <a:lnTo>
                    <a:pt x="528" y="180"/>
                  </a:lnTo>
                  <a:lnTo>
                    <a:pt x="536" y="171"/>
                  </a:lnTo>
                  <a:lnTo>
                    <a:pt x="543" y="158"/>
                  </a:lnTo>
                  <a:lnTo>
                    <a:pt x="547" y="145"/>
                  </a:lnTo>
                  <a:lnTo>
                    <a:pt x="550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8" y="102"/>
                  </a:lnTo>
                  <a:lnTo>
                    <a:pt x="543" y="85"/>
                  </a:lnTo>
                  <a:lnTo>
                    <a:pt x="536" y="71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5"/>
                  </a:lnTo>
                  <a:lnTo>
                    <a:pt x="497" y="42"/>
                  </a:lnTo>
                  <a:lnTo>
                    <a:pt x="479" y="42"/>
                  </a:lnTo>
                  <a:lnTo>
                    <a:pt x="462" y="44"/>
                  </a:lnTo>
                  <a:lnTo>
                    <a:pt x="447" y="47"/>
                  </a:lnTo>
                  <a:lnTo>
                    <a:pt x="440" y="51"/>
                  </a:lnTo>
                  <a:lnTo>
                    <a:pt x="435" y="54"/>
                  </a:lnTo>
                  <a:lnTo>
                    <a:pt x="424" y="62"/>
                  </a:lnTo>
                  <a:lnTo>
                    <a:pt x="388" y="87"/>
                  </a:lnTo>
                  <a:lnTo>
                    <a:pt x="348" y="116"/>
                  </a:lnTo>
                  <a:lnTo>
                    <a:pt x="307" y="145"/>
                  </a:lnTo>
                  <a:lnTo>
                    <a:pt x="265" y="176"/>
                  </a:lnTo>
                  <a:lnTo>
                    <a:pt x="224" y="204"/>
                  </a:lnTo>
                  <a:lnTo>
                    <a:pt x="186" y="227"/>
                  </a:lnTo>
                  <a:lnTo>
                    <a:pt x="167" y="236"/>
                  </a:lnTo>
                  <a:lnTo>
                    <a:pt x="150" y="246"/>
                  </a:lnTo>
                  <a:lnTo>
                    <a:pt x="133" y="251"/>
                  </a:lnTo>
                  <a:lnTo>
                    <a:pt x="119" y="256"/>
                  </a:lnTo>
                  <a:lnTo>
                    <a:pt x="100" y="256"/>
                  </a:lnTo>
                  <a:lnTo>
                    <a:pt x="81" y="255"/>
                  </a:lnTo>
                  <a:lnTo>
                    <a:pt x="69" y="251"/>
                  </a:lnTo>
                  <a:lnTo>
                    <a:pt x="58" y="246"/>
                  </a:lnTo>
                  <a:lnTo>
                    <a:pt x="48" y="238"/>
                  </a:lnTo>
                  <a:lnTo>
                    <a:pt x="39" y="229"/>
                  </a:lnTo>
                  <a:lnTo>
                    <a:pt x="31" y="220"/>
                  </a:lnTo>
                  <a:lnTo>
                    <a:pt x="22" y="209"/>
                  </a:lnTo>
                  <a:lnTo>
                    <a:pt x="15" y="198"/>
                  </a:lnTo>
                  <a:lnTo>
                    <a:pt x="8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90" y="0"/>
                  </a:lnTo>
                  <a:lnTo>
                    <a:pt x="388" y="3"/>
                  </a:lnTo>
                  <a:lnTo>
                    <a:pt x="384" y="7"/>
                  </a:lnTo>
                  <a:lnTo>
                    <a:pt x="381" y="13"/>
                  </a:lnTo>
                  <a:lnTo>
                    <a:pt x="378" y="14"/>
                  </a:lnTo>
                  <a:lnTo>
                    <a:pt x="372" y="16"/>
                  </a:lnTo>
                  <a:lnTo>
                    <a:pt x="369" y="18"/>
                  </a:lnTo>
                  <a:lnTo>
                    <a:pt x="357" y="22"/>
                  </a:lnTo>
                  <a:lnTo>
                    <a:pt x="345" y="23"/>
                  </a:lnTo>
                  <a:lnTo>
                    <a:pt x="333" y="23"/>
                  </a:lnTo>
                  <a:lnTo>
                    <a:pt x="322" y="20"/>
                  </a:lnTo>
                  <a:lnTo>
                    <a:pt x="319" y="23"/>
                  </a:lnTo>
                  <a:lnTo>
                    <a:pt x="317" y="23"/>
                  </a:lnTo>
                  <a:lnTo>
                    <a:pt x="312" y="34"/>
                  </a:lnTo>
                  <a:lnTo>
                    <a:pt x="307" y="47"/>
                  </a:lnTo>
                  <a:lnTo>
                    <a:pt x="303" y="53"/>
                  </a:lnTo>
                  <a:lnTo>
                    <a:pt x="300" y="56"/>
                  </a:lnTo>
                  <a:lnTo>
                    <a:pt x="295" y="60"/>
                  </a:lnTo>
                  <a:lnTo>
                    <a:pt x="288" y="64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2" y="74"/>
                  </a:lnTo>
                  <a:lnTo>
                    <a:pt x="265" y="74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4"/>
                  </a:lnTo>
                  <a:lnTo>
                    <a:pt x="265" y="44"/>
                  </a:lnTo>
                  <a:lnTo>
                    <a:pt x="269" y="31"/>
                  </a:lnTo>
                  <a:lnTo>
                    <a:pt x="269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6"/>
                  </a:lnTo>
                  <a:lnTo>
                    <a:pt x="250" y="14"/>
                  </a:lnTo>
                  <a:lnTo>
                    <a:pt x="245" y="14"/>
                  </a:lnTo>
                  <a:lnTo>
                    <a:pt x="238" y="16"/>
                  </a:lnTo>
                  <a:lnTo>
                    <a:pt x="231" y="20"/>
                  </a:lnTo>
                  <a:lnTo>
                    <a:pt x="226" y="23"/>
                  </a:lnTo>
                  <a:lnTo>
                    <a:pt x="222" y="27"/>
                  </a:lnTo>
                  <a:lnTo>
                    <a:pt x="226" y="38"/>
                  </a:lnTo>
                  <a:lnTo>
                    <a:pt x="227" y="47"/>
                  </a:lnTo>
                  <a:lnTo>
                    <a:pt x="227" y="54"/>
                  </a:lnTo>
                  <a:lnTo>
                    <a:pt x="229" y="62"/>
                  </a:lnTo>
                  <a:lnTo>
                    <a:pt x="226" y="78"/>
                  </a:lnTo>
                  <a:lnTo>
                    <a:pt x="222" y="100"/>
                  </a:lnTo>
                  <a:lnTo>
                    <a:pt x="214" y="111"/>
                  </a:lnTo>
                  <a:lnTo>
                    <a:pt x="203" y="122"/>
                  </a:lnTo>
                  <a:lnTo>
                    <a:pt x="200" y="125"/>
                  </a:lnTo>
                  <a:lnTo>
                    <a:pt x="195" y="129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7" y="136"/>
                  </a:lnTo>
                  <a:lnTo>
                    <a:pt x="172" y="136"/>
                  </a:lnTo>
                  <a:lnTo>
                    <a:pt x="171" y="136"/>
                  </a:lnTo>
                  <a:lnTo>
                    <a:pt x="169" y="135"/>
                  </a:lnTo>
                  <a:lnTo>
                    <a:pt x="167" y="133"/>
                  </a:lnTo>
                  <a:lnTo>
                    <a:pt x="165" y="131"/>
                  </a:lnTo>
                  <a:lnTo>
                    <a:pt x="165" y="124"/>
                  </a:lnTo>
                  <a:lnTo>
                    <a:pt x="169" y="114"/>
                  </a:lnTo>
                  <a:lnTo>
                    <a:pt x="172" y="105"/>
                  </a:lnTo>
                  <a:lnTo>
                    <a:pt x="176" y="94"/>
                  </a:lnTo>
                  <a:lnTo>
                    <a:pt x="176" y="82"/>
                  </a:lnTo>
                  <a:lnTo>
                    <a:pt x="169" y="67"/>
                  </a:lnTo>
                  <a:lnTo>
                    <a:pt x="160" y="56"/>
                  </a:lnTo>
                  <a:lnTo>
                    <a:pt x="155" y="51"/>
                  </a:lnTo>
                  <a:lnTo>
                    <a:pt x="148" y="47"/>
                  </a:lnTo>
                  <a:lnTo>
                    <a:pt x="141" y="44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8" y="44"/>
                  </a:lnTo>
                  <a:lnTo>
                    <a:pt x="81" y="47"/>
                  </a:lnTo>
                  <a:lnTo>
                    <a:pt x="70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50" y="104"/>
                  </a:lnTo>
                  <a:lnTo>
                    <a:pt x="48" y="116"/>
                  </a:lnTo>
                  <a:lnTo>
                    <a:pt x="50" y="129"/>
                  </a:lnTo>
                  <a:lnTo>
                    <a:pt x="52" y="142"/>
                  </a:lnTo>
                  <a:lnTo>
                    <a:pt x="55" y="153"/>
                  </a:lnTo>
                  <a:lnTo>
                    <a:pt x="60" y="165"/>
                  </a:lnTo>
                  <a:lnTo>
                    <a:pt x="65" y="175"/>
                  </a:lnTo>
                  <a:lnTo>
                    <a:pt x="74" y="184"/>
                  </a:lnTo>
                  <a:lnTo>
                    <a:pt x="83" y="189"/>
                  </a:lnTo>
                  <a:lnTo>
                    <a:pt x="93" y="195"/>
                  </a:lnTo>
                  <a:lnTo>
                    <a:pt x="105" y="196"/>
                  </a:lnTo>
                  <a:lnTo>
                    <a:pt x="117" y="196"/>
                  </a:lnTo>
                  <a:lnTo>
                    <a:pt x="122" y="198"/>
                  </a:lnTo>
                  <a:lnTo>
                    <a:pt x="131" y="196"/>
                  </a:lnTo>
                  <a:lnTo>
                    <a:pt x="145" y="191"/>
                  </a:lnTo>
                  <a:lnTo>
                    <a:pt x="164" y="184"/>
                  </a:lnTo>
                  <a:lnTo>
                    <a:pt x="222" y="142"/>
                  </a:lnTo>
                  <a:lnTo>
                    <a:pt x="288" y="96"/>
                  </a:lnTo>
                  <a:lnTo>
                    <a:pt x="355" y="51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2" name="Freeform 45"/>
            <p:cNvSpPr>
              <a:spLocks/>
            </p:cNvSpPr>
            <p:nvPr/>
          </p:nvSpPr>
          <p:spPr bwMode="auto">
            <a:xfrm rot="-5400000">
              <a:off x="341" y="2308"/>
              <a:ext cx="340" cy="132"/>
            </a:xfrm>
            <a:custGeom>
              <a:avLst/>
              <a:gdLst>
                <a:gd name="T0" fmla="*/ 1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426" y="264"/>
                  </a:moveTo>
                  <a:lnTo>
                    <a:pt x="548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79" y="7"/>
                  </a:lnTo>
                  <a:lnTo>
                    <a:pt x="573" y="14"/>
                  </a:lnTo>
                  <a:lnTo>
                    <a:pt x="569" y="16"/>
                  </a:lnTo>
                  <a:lnTo>
                    <a:pt x="566" y="20"/>
                  </a:lnTo>
                  <a:lnTo>
                    <a:pt x="562" y="20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6" y="9"/>
                  </a:lnTo>
                  <a:lnTo>
                    <a:pt x="507" y="5"/>
                  </a:lnTo>
                  <a:lnTo>
                    <a:pt x="479" y="2"/>
                  </a:lnTo>
                  <a:lnTo>
                    <a:pt x="455" y="0"/>
                  </a:lnTo>
                  <a:lnTo>
                    <a:pt x="438" y="2"/>
                  </a:lnTo>
                  <a:lnTo>
                    <a:pt x="414" y="9"/>
                  </a:lnTo>
                  <a:lnTo>
                    <a:pt x="395" y="16"/>
                  </a:lnTo>
                  <a:lnTo>
                    <a:pt x="388" y="18"/>
                  </a:lnTo>
                  <a:lnTo>
                    <a:pt x="378" y="20"/>
                  </a:lnTo>
                  <a:lnTo>
                    <a:pt x="366" y="20"/>
                  </a:lnTo>
                  <a:lnTo>
                    <a:pt x="352" y="20"/>
                  </a:lnTo>
                  <a:lnTo>
                    <a:pt x="331" y="18"/>
                  </a:lnTo>
                  <a:lnTo>
                    <a:pt x="307" y="14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8" y="5"/>
                  </a:lnTo>
                  <a:lnTo>
                    <a:pt x="274" y="9"/>
                  </a:lnTo>
                  <a:lnTo>
                    <a:pt x="272" y="13"/>
                  </a:lnTo>
                  <a:lnTo>
                    <a:pt x="272" y="14"/>
                  </a:lnTo>
                  <a:lnTo>
                    <a:pt x="279" y="31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6" y="62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5" y="76"/>
                  </a:lnTo>
                  <a:lnTo>
                    <a:pt x="324" y="80"/>
                  </a:lnTo>
                  <a:lnTo>
                    <a:pt x="333" y="84"/>
                  </a:lnTo>
                  <a:lnTo>
                    <a:pt x="341" y="85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0"/>
                  </a:lnTo>
                  <a:lnTo>
                    <a:pt x="372" y="118"/>
                  </a:lnTo>
                  <a:lnTo>
                    <a:pt x="378" y="129"/>
                  </a:lnTo>
                  <a:lnTo>
                    <a:pt x="383" y="138"/>
                  </a:lnTo>
                  <a:lnTo>
                    <a:pt x="391" y="149"/>
                  </a:lnTo>
                  <a:lnTo>
                    <a:pt x="402" y="156"/>
                  </a:lnTo>
                  <a:lnTo>
                    <a:pt x="410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7"/>
                  </a:lnTo>
                  <a:lnTo>
                    <a:pt x="429" y="166"/>
                  </a:lnTo>
                  <a:lnTo>
                    <a:pt x="431" y="164"/>
                  </a:lnTo>
                  <a:lnTo>
                    <a:pt x="431" y="158"/>
                  </a:lnTo>
                  <a:lnTo>
                    <a:pt x="433" y="153"/>
                  </a:lnTo>
                  <a:lnTo>
                    <a:pt x="433" y="151"/>
                  </a:lnTo>
                  <a:lnTo>
                    <a:pt x="429" y="142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5"/>
                  </a:lnTo>
                  <a:lnTo>
                    <a:pt x="421" y="98"/>
                  </a:lnTo>
                  <a:lnTo>
                    <a:pt x="422" y="93"/>
                  </a:lnTo>
                  <a:lnTo>
                    <a:pt x="426" y="87"/>
                  </a:lnTo>
                  <a:lnTo>
                    <a:pt x="429" y="82"/>
                  </a:lnTo>
                  <a:lnTo>
                    <a:pt x="433" y="78"/>
                  </a:lnTo>
                  <a:lnTo>
                    <a:pt x="438" y="75"/>
                  </a:lnTo>
                  <a:lnTo>
                    <a:pt x="448" y="69"/>
                  </a:lnTo>
                  <a:lnTo>
                    <a:pt x="459" y="67"/>
                  </a:lnTo>
                  <a:lnTo>
                    <a:pt x="471" y="65"/>
                  </a:lnTo>
                  <a:lnTo>
                    <a:pt x="481" y="65"/>
                  </a:lnTo>
                  <a:lnTo>
                    <a:pt x="495" y="65"/>
                  </a:lnTo>
                  <a:lnTo>
                    <a:pt x="504" y="67"/>
                  </a:lnTo>
                  <a:lnTo>
                    <a:pt x="510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6" y="93"/>
                  </a:lnTo>
                  <a:lnTo>
                    <a:pt x="543" y="104"/>
                  </a:lnTo>
                  <a:lnTo>
                    <a:pt x="547" y="116"/>
                  </a:lnTo>
                  <a:lnTo>
                    <a:pt x="550" y="129"/>
                  </a:lnTo>
                  <a:lnTo>
                    <a:pt x="550" y="140"/>
                  </a:lnTo>
                  <a:lnTo>
                    <a:pt x="550" y="151"/>
                  </a:lnTo>
                  <a:lnTo>
                    <a:pt x="548" y="160"/>
                  </a:lnTo>
                  <a:lnTo>
                    <a:pt x="543" y="178"/>
                  </a:lnTo>
                  <a:lnTo>
                    <a:pt x="536" y="191"/>
                  </a:lnTo>
                  <a:lnTo>
                    <a:pt x="528" y="200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4" y="218"/>
                  </a:lnTo>
                  <a:lnTo>
                    <a:pt x="497" y="218"/>
                  </a:lnTo>
                  <a:lnTo>
                    <a:pt x="479" y="220"/>
                  </a:lnTo>
                  <a:lnTo>
                    <a:pt x="462" y="218"/>
                  </a:lnTo>
                  <a:lnTo>
                    <a:pt x="447" y="215"/>
                  </a:lnTo>
                  <a:lnTo>
                    <a:pt x="440" y="211"/>
                  </a:lnTo>
                  <a:lnTo>
                    <a:pt x="435" y="207"/>
                  </a:lnTo>
                  <a:lnTo>
                    <a:pt x="424" y="200"/>
                  </a:lnTo>
                  <a:lnTo>
                    <a:pt x="388" y="175"/>
                  </a:lnTo>
                  <a:lnTo>
                    <a:pt x="348" y="147"/>
                  </a:lnTo>
                  <a:lnTo>
                    <a:pt x="307" y="116"/>
                  </a:lnTo>
                  <a:lnTo>
                    <a:pt x="265" y="85"/>
                  </a:lnTo>
                  <a:lnTo>
                    <a:pt x="224" y="58"/>
                  </a:lnTo>
                  <a:lnTo>
                    <a:pt x="186" y="35"/>
                  </a:lnTo>
                  <a:lnTo>
                    <a:pt x="167" y="24"/>
                  </a:lnTo>
                  <a:lnTo>
                    <a:pt x="150" y="16"/>
                  </a:lnTo>
                  <a:lnTo>
                    <a:pt x="133" y="9"/>
                  </a:lnTo>
                  <a:lnTo>
                    <a:pt x="119" y="5"/>
                  </a:lnTo>
                  <a:lnTo>
                    <a:pt x="100" y="5"/>
                  </a:lnTo>
                  <a:lnTo>
                    <a:pt x="81" y="7"/>
                  </a:lnTo>
                  <a:lnTo>
                    <a:pt x="69" y="11"/>
                  </a:lnTo>
                  <a:lnTo>
                    <a:pt x="58" y="16"/>
                  </a:lnTo>
                  <a:lnTo>
                    <a:pt x="48" y="24"/>
                  </a:lnTo>
                  <a:lnTo>
                    <a:pt x="39" y="33"/>
                  </a:lnTo>
                  <a:lnTo>
                    <a:pt x="31" y="42"/>
                  </a:lnTo>
                  <a:lnTo>
                    <a:pt x="22" y="53"/>
                  </a:lnTo>
                  <a:lnTo>
                    <a:pt x="15" y="64"/>
                  </a:lnTo>
                  <a:lnTo>
                    <a:pt x="8" y="75"/>
                  </a:lnTo>
                  <a:lnTo>
                    <a:pt x="5" y="82"/>
                  </a:lnTo>
                  <a:lnTo>
                    <a:pt x="0" y="87"/>
                  </a:lnTo>
                  <a:lnTo>
                    <a:pt x="0" y="187"/>
                  </a:lnTo>
                  <a:lnTo>
                    <a:pt x="57" y="264"/>
                  </a:lnTo>
                  <a:lnTo>
                    <a:pt x="390" y="264"/>
                  </a:lnTo>
                  <a:lnTo>
                    <a:pt x="388" y="258"/>
                  </a:lnTo>
                  <a:lnTo>
                    <a:pt x="384" y="255"/>
                  </a:lnTo>
                  <a:lnTo>
                    <a:pt x="381" y="249"/>
                  </a:lnTo>
                  <a:lnTo>
                    <a:pt x="378" y="247"/>
                  </a:lnTo>
                  <a:lnTo>
                    <a:pt x="372" y="246"/>
                  </a:lnTo>
                  <a:lnTo>
                    <a:pt x="369" y="244"/>
                  </a:lnTo>
                  <a:lnTo>
                    <a:pt x="357" y="238"/>
                  </a:lnTo>
                  <a:lnTo>
                    <a:pt x="345" y="237"/>
                  </a:lnTo>
                  <a:lnTo>
                    <a:pt x="333" y="238"/>
                  </a:lnTo>
                  <a:lnTo>
                    <a:pt x="322" y="242"/>
                  </a:lnTo>
                  <a:lnTo>
                    <a:pt x="319" y="238"/>
                  </a:lnTo>
                  <a:lnTo>
                    <a:pt x="317" y="238"/>
                  </a:lnTo>
                  <a:lnTo>
                    <a:pt x="312" y="227"/>
                  </a:lnTo>
                  <a:lnTo>
                    <a:pt x="307" y="215"/>
                  </a:lnTo>
                  <a:lnTo>
                    <a:pt x="303" y="209"/>
                  </a:lnTo>
                  <a:lnTo>
                    <a:pt x="300" y="206"/>
                  </a:lnTo>
                  <a:lnTo>
                    <a:pt x="295" y="200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89"/>
                  </a:lnTo>
                  <a:lnTo>
                    <a:pt x="272" y="189"/>
                  </a:lnTo>
                  <a:lnTo>
                    <a:pt x="265" y="187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7"/>
                  </a:lnTo>
                  <a:lnTo>
                    <a:pt x="265" y="218"/>
                  </a:lnTo>
                  <a:lnTo>
                    <a:pt x="269" y="229"/>
                  </a:lnTo>
                  <a:lnTo>
                    <a:pt x="269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7"/>
                  </a:lnTo>
                  <a:lnTo>
                    <a:pt x="245" y="247"/>
                  </a:lnTo>
                  <a:lnTo>
                    <a:pt x="238" y="246"/>
                  </a:lnTo>
                  <a:lnTo>
                    <a:pt x="231" y="242"/>
                  </a:lnTo>
                  <a:lnTo>
                    <a:pt x="226" y="238"/>
                  </a:lnTo>
                  <a:lnTo>
                    <a:pt x="222" y="235"/>
                  </a:lnTo>
                  <a:lnTo>
                    <a:pt x="226" y="224"/>
                  </a:lnTo>
                  <a:lnTo>
                    <a:pt x="227" y="215"/>
                  </a:lnTo>
                  <a:lnTo>
                    <a:pt x="227" y="206"/>
                  </a:lnTo>
                  <a:lnTo>
                    <a:pt x="229" y="198"/>
                  </a:lnTo>
                  <a:lnTo>
                    <a:pt x="226" y="182"/>
                  </a:lnTo>
                  <a:lnTo>
                    <a:pt x="222" y="162"/>
                  </a:lnTo>
                  <a:lnTo>
                    <a:pt x="214" y="151"/>
                  </a:lnTo>
                  <a:lnTo>
                    <a:pt x="203" y="140"/>
                  </a:lnTo>
                  <a:lnTo>
                    <a:pt x="200" y="136"/>
                  </a:lnTo>
                  <a:lnTo>
                    <a:pt x="195" y="133"/>
                  </a:lnTo>
                  <a:lnTo>
                    <a:pt x="188" y="129"/>
                  </a:lnTo>
                  <a:lnTo>
                    <a:pt x="181" y="129"/>
                  </a:lnTo>
                  <a:lnTo>
                    <a:pt x="177" y="126"/>
                  </a:lnTo>
                  <a:lnTo>
                    <a:pt x="172" y="124"/>
                  </a:lnTo>
                  <a:lnTo>
                    <a:pt x="169" y="127"/>
                  </a:lnTo>
                  <a:lnTo>
                    <a:pt x="165" y="131"/>
                  </a:lnTo>
                  <a:lnTo>
                    <a:pt x="165" y="138"/>
                  </a:lnTo>
                  <a:lnTo>
                    <a:pt x="169" y="146"/>
                  </a:lnTo>
                  <a:lnTo>
                    <a:pt x="172" y="155"/>
                  </a:lnTo>
                  <a:lnTo>
                    <a:pt x="176" y="166"/>
                  </a:lnTo>
                  <a:lnTo>
                    <a:pt x="176" y="180"/>
                  </a:lnTo>
                  <a:lnTo>
                    <a:pt x="169" y="195"/>
                  </a:lnTo>
                  <a:lnTo>
                    <a:pt x="160" y="206"/>
                  </a:lnTo>
                  <a:lnTo>
                    <a:pt x="155" y="209"/>
                  </a:lnTo>
                  <a:lnTo>
                    <a:pt x="148" y="215"/>
                  </a:lnTo>
                  <a:lnTo>
                    <a:pt x="141" y="217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8" y="218"/>
                  </a:lnTo>
                  <a:lnTo>
                    <a:pt x="81" y="215"/>
                  </a:lnTo>
                  <a:lnTo>
                    <a:pt x="70" y="206"/>
                  </a:lnTo>
                  <a:lnTo>
                    <a:pt x="62" y="195"/>
                  </a:lnTo>
                  <a:lnTo>
                    <a:pt x="57" y="184"/>
                  </a:lnTo>
                  <a:lnTo>
                    <a:pt x="52" y="171"/>
                  </a:lnTo>
                  <a:lnTo>
                    <a:pt x="50" y="158"/>
                  </a:lnTo>
                  <a:lnTo>
                    <a:pt x="48" y="146"/>
                  </a:lnTo>
                  <a:lnTo>
                    <a:pt x="50" y="133"/>
                  </a:lnTo>
                  <a:lnTo>
                    <a:pt x="52" y="120"/>
                  </a:lnTo>
                  <a:lnTo>
                    <a:pt x="55" y="107"/>
                  </a:lnTo>
                  <a:lnTo>
                    <a:pt x="60" y="96"/>
                  </a:lnTo>
                  <a:lnTo>
                    <a:pt x="65" y="87"/>
                  </a:lnTo>
                  <a:lnTo>
                    <a:pt x="74" y="78"/>
                  </a:lnTo>
                  <a:lnTo>
                    <a:pt x="83" y="71"/>
                  </a:lnTo>
                  <a:lnTo>
                    <a:pt x="93" y="67"/>
                  </a:lnTo>
                  <a:lnTo>
                    <a:pt x="105" y="65"/>
                  </a:lnTo>
                  <a:lnTo>
                    <a:pt x="117" y="65"/>
                  </a:lnTo>
                  <a:lnTo>
                    <a:pt x="122" y="64"/>
                  </a:lnTo>
                  <a:lnTo>
                    <a:pt x="131" y="65"/>
                  </a:lnTo>
                  <a:lnTo>
                    <a:pt x="145" y="71"/>
                  </a:lnTo>
                  <a:lnTo>
                    <a:pt x="164" y="78"/>
                  </a:lnTo>
                  <a:lnTo>
                    <a:pt x="222" y="120"/>
                  </a:lnTo>
                  <a:lnTo>
                    <a:pt x="288" y="166"/>
                  </a:lnTo>
                  <a:lnTo>
                    <a:pt x="355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3" name="Freeform 46"/>
            <p:cNvSpPr>
              <a:spLocks/>
            </p:cNvSpPr>
            <p:nvPr/>
          </p:nvSpPr>
          <p:spPr bwMode="auto">
            <a:xfrm rot="-5400000">
              <a:off x="552" y="3770"/>
              <a:ext cx="182" cy="131"/>
            </a:xfrm>
            <a:custGeom>
              <a:avLst/>
              <a:gdLst>
                <a:gd name="T0" fmla="*/ 1 w 316"/>
                <a:gd name="T1" fmla="*/ 0 h 264"/>
                <a:gd name="T2" fmla="*/ 1 w 316"/>
                <a:gd name="T3" fmla="*/ 0 h 264"/>
                <a:gd name="T4" fmla="*/ 1 w 316"/>
                <a:gd name="T5" fmla="*/ 0 h 264"/>
                <a:gd name="T6" fmla="*/ 1 w 316"/>
                <a:gd name="T7" fmla="*/ 0 h 264"/>
                <a:gd name="T8" fmla="*/ 1 w 316"/>
                <a:gd name="T9" fmla="*/ 0 h 264"/>
                <a:gd name="T10" fmla="*/ 1 w 316"/>
                <a:gd name="T11" fmla="*/ 0 h 264"/>
                <a:gd name="T12" fmla="*/ 1 w 316"/>
                <a:gd name="T13" fmla="*/ 0 h 264"/>
                <a:gd name="T14" fmla="*/ 1 w 316"/>
                <a:gd name="T15" fmla="*/ 0 h 264"/>
                <a:gd name="T16" fmla="*/ 1 w 316"/>
                <a:gd name="T17" fmla="*/ 0 h 264"/>
                <a:gd name="T18" fmla="*/ 1 w 316"/>
                <a:gd name="T19" fmla="*/ 0 h 264"/>
                <a:gd name="T20" fmla="*/ 1 w 316"/>
                <a:gd name="T21" fmla="*/ 0 h 264"/>
                <a:gd name="T22" fmla="*/ 1 w 316"/>
                <a:gd name="T23" fmla="*/ 0 h 264"/>
                <a:gd name="T24" fmla="*/ 1 w 316"/>
                <a:gd name="T25" fmla="*/ 0 h 264"/>
                <a:gd name="T26" fmla="*/ 1 w 316"/>
                <a:gd name="T27" fmla="*/ 0 h 264"/>
                <a:gd name="T28" fmla="*/ 1 w 316"/>
                <a:gd name="T29" fmla="*/ 0 h 264"/>
                <a:gd name="T30" fmla="*/ 1 w 316"/>
                <a:gd name="T31" fmla="*/ 0 h 264"/>
                <a:gd name="T32" fmla="*/ 1 w 316"/>
                <a:gd name="T33" fmla="*/ 0 h 264"/>
                <a:gd name="T34" fmla="*/ 1 w 316"/>
                <a:gd name="T35" fmla="*/ 0 h 264"/>
                <a:gd name="T36" fmla="*/ 1 w 316"/>
                <a:gd name="T37" fmla="*/ 0 h 264"/>
                <a:gd name="T38" fmla="*/ 1 w 316"/>
                <a:gd name="T39" fmla="*/ 0 h 264"/>
                <a:gd name="T40" fmla="*/ 1 w 316"/>
                <a:gd name="T41" fmla="*/ 0 h 264"/>
                <a:gd name="T42" fmla="*/ 1 w 316"/>
                <a:gd name="T43" fmla="*/ 0 h 264"/>
                <a:gd name="T44" fmla="*/ 1 w 316"/>
                <a:gd name="T45" fmla="*/ 0 h 264"/>
                <a:gd name="T46" fmla="*/ 1 w 316"/>
                <a:gd name="T47" fmla="*/ 0 h 264"/>
                <a:gd name="T48" fmla="*/ 1 w 316"/>
                <a:gd name="T49" fmla="*/ 0 h 264"/>
                <a:gd name="T50" fmla="*/ 1 w 316"/>
                <a:gd name="T51" fmla="*/ 0 h 264"/>
                <a:gd name="T52" fmla="*/ 1 w 316"/>
                <a:gd name="T53" fmla="*/ 0 h 264"/>
                <a:gd name="T54" fmla="*/ 1 w 316"/>
                <a:gd name="T55" fmla="*/ 0 h 264"/>
                <a:gd name="T56" fmla="*/ 1 w 316"/>
                <a:gd name="T57" fmla="*/ 0 h 264"/>
                <a:gd name="T58" fmla="*/ 1 w 316"/>
                <a:gd name="T59" fmla="*/ 0 h 264"/>
                <a:gd name="T60" fmla="*/ 1 w 316"/>
                <a:gd name="T61" fmla="*/ 0 h 264"/>
                <a:gd name="T62" fmla="*/ 1 w 316"/>
                <a:gd name="T63" fmla="*/ 0 h 264"/>
                <a:gd name="T64" fmla="*/ 1 w 316"/>
                <a:gd name="T65" fmla="*/ 0 h 264"/>
                <a:gd name="T66" fmla="*/ 1 w 316"/>
                <a:gd name="T67" fmla="*/ 0 h 264"/>
                <a:gd name="T68" fmla="*/ 1 w 316"/>
                <a:gd name="T69" fmla="*/ 0 h 264"/>
                <a:gd name="T70" fmla="*/ 1 w 316"/>
                <a:gd name="T71" fmla="*/ 0 h 264"/>
                <a:gd name="T72" fmla="*/ 1 w 316"/>
                <a:gd name="T73" fmla="*/ 0 h 264"/>
                <a:gd name="T74" fmla="*/ 1 w 316"/>
                <a:gd name="T75" fmla="*/ 0 h 264"/>
                <a:gd name="T76" fmla="*/ 1 w 316"/>
                <a:gd name="T77" fmla="*/ 0 h 264"/>
                <a:gd name="T78" fmla="*/ 1 w 316"/>
                <a:gd name="T79" fmla="*/ 0 h 264"/>
                <a:gd name="T80" fmla="*/ 1 w 316"/>
                <a:gd name="T81" fmla="*/ 0 h 264"/>
                <a:gd name="T82" fmla="*/ 1 w 316"/>
                <a:gd name="T83" fmla="*/ 0 h 264"/>
                <a:gd name="T84" fmla="*/ 0 w 316"/>
                <a:gd name="T85" fmla="*/ 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62"/>
                  </a:moveTo>
                  <a:lnTo>
                    <a:pt x="0" y="51"/>
                  </a:lnTo>
                  <a:lnTo>
                    <a:pt x="35" y="0"/>
                  </a:lnTo>
                  <a:lnTo>
                    <a:pt x="164" y="0"/>
                  </a:lnTo>
                  <a:lnTo>
                    <a:pt x="166" y="4"/>
                  </a:lnTo>
                  <a:lnTo>
                    <a:pt x="168" y="7"/>
                  </a:lnTo>
                  <a:lnTo>
                    <a:pt x="173" y="11"/>
                  </a:lnTo>
                  <a:lnTo>
                    <a:pt x="178" y="16"/>
                  </a:lnTo>
                  <a:lnTo>
                    <a:pt x="200" y="33"/>
                  </a:lnTo>
                  <a:lnTo>
                    <a:pt x="219" y="46"/>
                  </a:lnTo>
                  <a:lnTo>
                    <a:pt x="235" y="55"/>
                  </a:lnTo>
                  <a:lnTo>
                    <a:pt x="247" y="60"/>
                  </a:lnTo>
                  <a:lnTo>
                    <a:pt x="257" y="62"/>
                  </a:lnTo>
                  <a:lnTo>
                    <a:pt x="266" y="62"/>
                  </a:lnTo>
                  <a:lnTo>
                    <a:pt x="271" y="60"/>
                  </a:lnTo>
                  <a:lnTo>
                    <a:pt x="275" y="55"/>
                  </a:lnTo>
                  <a:lnTo>
                    <a:pt x="276" y="49"/>
                  </a:lnTo>
                  <a:lnTo>
                    <a:pt x="276" y="44"/>
                  </a:lnTo>
                  <a:lnTo>
                    <a:pt x="275" y="36"/>
                  </a:lnTo>
                  <a:lnTo>
                    <a:pt x="273" y="31"/>
                  </a:lnTo>
                  <a:lnTo>
                    <a:pt x="269" y="24"/>
                  </a:lnTo>
                  <a:lnTo>
                    <a:pt x="266" y="18"/>
                  </a:lnTo>
                  <a:lnTo>
                    <a:pt x="261" y="15"/>
                  </a:lnTo>
                  <a:lnTo>
                    <a:pt x="256" y="13"/>
                  </a:lnTo>
                  <a:lnTo>
                    <a:pt x="254" y="5"/>
                  </a:lnTo>
                  <a:lnTo>
                    <a:pt x="254" y="0"/>
                  </a:lnTo>
                  <a:lnTo>
                    <a:pt x="299" y="0"/>
                  </a:lnTo>
                  <a:lnTo>
                    <a:pt x="306" y="11"/>
                  </a:lnTo>
                  <a:lnTo>
                    <a:pt x="311" y="24"/>
                  </a:lnTo>
                  <a:lnTo>
                    <a:pt x="314" y="36"/>
                  </a:lnTo>
                  <a:lnTo>
                    <a:pt x="316" y="51"/>
                  </a:lnTo>
                  <a:lnTo>
                    <a:pt x="314" y="69"/>
                  </a:lnTo>
                  <a:lnTo>
                    <a:pt x="311" y="80"/>
                  </a:lnTo>
                  <a:lnTo>
                    <a:pt x="306" y="93"/>
                  </a:lnTo>
                  <a:lnTo>
                    <a:pt x="299" y="104"/>
                  </a:lnTo>
                  <a:lnTo>
                    <a:pt x="288" y="113"/>
                  </a:lnTo>
                  <a:lnTo>
                    <a:pt x="280" y="118"/>
                  </a:lnTo>
                  <a:lnTo>
                    <a:pt x="273" y="122"/>
                  </a:lnTo>
                  <a:lnTo>
                    <a:pt x="264" y="124"/>
                  </a:lnTo>
                  <a:lnTo>
                    <a:pt x="250" y="122"/>
                  </a:lnTo>
                  <a:lnTo>
                    <a:pt x="237" y="116"/>
                  </a:lnTo>
                  <a:lnTo>
                    <a:pt x="221" y="107"/>
                  </a:lnTo>
                  <a:lnTo>
                    <a:pt x="207" y="96"/>
                  </a:lnTo>
                  <a:lnTo>
                    <a:pt x="192" y="86"/>
                  </a:lnTo>
                  <a:lnTo>
                    <a:pt x="187" y="80"/>
                  </a:lnTo>
                  <a:lnTo>
                    <a:pt x="181" y="76"/>
                  </a:lnTo>
                  <a:lnTo>
                    <a:pt x="168" y="66"/>
                  </a:lnTo>
                  <a:lnTo>
                    <a:pt x="156" y="58"/>
                  </a:lnTo>
                  <a:lnTo>
                    <a:pt x="143" y="51"/>
                  </a:lnTo>
                  <a:lnTo>
                    <a:pt x="130" y="47"/>
                  </a:lnTo>
                  <a:lnTo>
                    <a:pt x="118" y="46"/>
                  </a:lnTo>
                  <a:lnTo>
                    <a:pt x="107" y="44"/>
                  </a:lnTo>
                  <a:lnTo>
                    <a:pt x="95" y="46"/>
                  </a:lnTo>
                  <a:lnTo>
                    <a:pt x="85" y="47"/>
                  </a:lnTo>
                  <a:lnTo>
                    <a:pt x="74" y="51"/>
                  </a:lnTo>
                  <a:lnTo>
                    <a:pt x="66" y="58"/>
                  </a:lnTo>
                  <a:lnTo>
                    <a:pt x="57" y="66"/>
                  </a:lnTo>
                  <a:lnTo>
                    <a:pt x="52" y="73"/>
                  </a:lnTo>
                  <a:lnTo>
                    <a:pt x="47" y="84"/>
                  </a:lnTo>
                  <a:lnTo>
                    <a:pt x="43" y="96"/>
                  </a:lnTo>
                  <a:lnTo>
                    <a:pt x="40" y="109"/>
                  </a:lnTo>
                  <a:lnTo>
                    <a:pt x="40" y="124"/>
                  </a:lnTo>
                  <a:lnTo>
                    <a:pt x="42" y="147"/>
                  </a:lnTo>
                  <a:lnTo>
                    <a:pt x="47" y="162"/>
                  </a:lnTo>
                  <a:lnTo>
                    <a:pt x="55" y="173"/>
                  </a:lnTo>
                  <a:lnTo>
                    <a:pt x="64" y="184"/>
                  </a:lnTo>
                  <a:lnTo>
                    <a:pt x="78" y="191"/>
                  </a:lnTo>
                  <a:lnTo>
                    <a:pt x="88" y="197"/>
                  </a:lnTo>
                  <a:lnTo>
                    <a:pt x="99" y="200"/>
                  </a:lnTo>
                  <a:lnTo>
                    <a:pt x="109" y="200"/>
                  </a:lnTo>
                  <a:lnTo>
                    <a:pt x="121" y="200"/>
                  </a:lnTo>
                  <a:lnTo>
                    <a:pt x="131" y="197"/>
                  </a:lnTo>
                  <a:lnTo>
                    <a:pt x="142" y="191"/>
                  </a:lnTo>
                  <a:lnTo>
                    <a:pt x="152" y="184"/>
                  </a:lnTo>
                  <a:lnTo>
                    <a:pt x="161" y="175"/>
                  </a:lnTo>
                  <a:lnTo>
                    <a:pt x="166" y="158"/>
                  </a:lnTo>
                  <a:lnTo>
                    <a:pt x="168" y="142"/>
                  </a:lnTo>
                  <a:lnTo>
                    <a:pt x="164" y="129"/>
                  </a:lnTo>
                  <a:lnTo>
                    <a:pt x="161" y="118"/>
                  </a:lnTo>
                  <a:lnTo>
                    <a:pt x="157" y="109"/>
                  </a:lnTo>
                  <a:lnTo>
                    <a:pt x="159" y="106"/>
                  </a:lnTo>
                  <a:lnTo>
                    <a:pt x="161" y="102"/>
                  </a:lnTo>
                  <a:lnTo>
                    <a:pt x="164" y="100"/>
                  </a:lnTo>
                  <a:lnTo>
                    <a:pt x="168" y="98"/>
                  </a:lnTo>
                  <a:lnTo>
                    <a:pt x="171" y="98"/>
                  </a:lnTo>
                  <a:lnTo>
                    <a:pt x="180" y="100"/>
                  </a:lnTo>
                  <a:lnTo>
                    <a:pt x="185" y="104"/>
                  </a:lnTo>
                  <a:lnTo>
                    <a:pt x="190" y="107"/>
                  </a:lnTo>
                  <a:lnTo>
                    <a:pt x="195" y="113"/>
                  </a:lnTo>
                  <a:lnTo>
                    <a:pt x="204" y="127"/>
                  </a:lnTo>
                  <a:lnTo>
                    <a:pt x="211" y="144"/>
                  </a:lnTo>
                  <a:lnTo>
                    <a:pt x="216" y="160"/>
                  </a:lnTo>
                  <a:lnTo>
                    <a:pt x="223" y="178"/>
                  </a:lnTo>
                  <a:lnTo>
                    <a:pt x="231" y="178"/>
                  </a:lnTo>
                  <a:lnTo>
                    <a:pt x="240" y="180"/>
                  </a:lnTo>
                  <a:lnTo>
                    <a:pt x="252" y="182"/>
                  </a:lnTo>
                  <a:lnTo>
                    <a:pt x="273" y="189"/>
                  </a:lnTo>
                  <a:lnTo>
                    <a:pt x="287" y="204"/>
                  </a:lnTo>
                  <a:lnTo>
                    <a:pt x="300" y="220"/>
                  </a:lnTo>
                  <a:lnTo>
                    <a:pt x="306" y="229"/>
                  </a:lnTo>
                  <a:lnTo>
                    <a:pt x="309" y="244"/>
                  </a:lnTo>
                  <a:lnTo>
                    <a:pt x="311" y="249"/>
                  </a:lnTo>
                  <a:lnTo>
                    <a:pt x="313" y="255"/>
                  </a:lnTo>
                  <a:lnTo>
                    <a:pt x="311" y="257"/>
                  </a:lnTo>
                  <a:lnTo>
                    <a:pt x="311" y="258"/>
                  </a:lnTo>
                  <a:lnTo>
                    <a:pt x="309" y="258"/>
                  </a:lnTo>
                  <a:lnTo>
                    <a:pt x="306" y="258"/>
                  </a:lnTo>
                  <a:lnTo>
                    <a:pt x="299" y="255"/>
                  </a:lnTo>
                  <a:lnTo>
                    <a:pt x="294" y="249"/>
                  </a:lnTo>
                  <a:lnTo>
                    <a:pt x="285" y="248"/>
                  </a:lnTo>
                  <a:lnTo>
                    <a:pt x="278" y="248"/>
                  </a:lnTo>
                  <a:lnTo>
                    <a:pt x="266" y="242"/>
                  </a:lnTo>
                  <a:lnTo>
                    <a:pt x="256" y="240"/>
                  </a:lnTo>
                  <a:lnTo>
                    <a:pt x="245" y="240"/>
                  </a:lnTo>
                  <a:lnTo>
                    <a:pt x="235" y="238"/>
                  </a:lnTo>
                  <a:lnTo>
                    <a:pt x="218" y="242"/>
                  </a:lnTo>
                  <a:lnTo>
                    <a:pt x="199" y="244"/>
                  </a:lnTo>
                  <a:lnTo>
                    <a:pt x="181" y="248"/>
                  </a:lnTo>
                  <a:lnTo>
                    <a:pt x="162" y="255"/>
                  </a:lnTo>
                  <a:lnTo>
                    <a:pt x="154" y="258"/>
                  </a:lnTo>
                  <a:lnTo>
                    <a:pt x="145" y="262"/>
                  </a:lnTo>
                  <a:lnTo>
                    <a:pt x="135" y="264"/>
                  </a:lnTo>
                  <a:lnTo>
                    <a:pt x="125" y="264"/>
                  </a:lnTo>
                  <a:lnTo>
                    <a:pt x="106" y="264"/>
                  </a:lnTo>
                  <a:lnTo>
                    <a:pt x="85" y="260"/>
                  </a:lnTo>
                  <a:lnTo>
                    <a:pt x="49" y="249"/>
                  </a:lnTo>
                  <a:lnTo>
                    <a:pt x="24" y="242"/>
                  </a:lnTo>
                  <a:lnTo>
                    <a:pt x="11" y="24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4" name="Freeform 47"/>
            <p:cNvSpPr>
              <a:spLocks/>
            </p:cNvSpPr>
            <p:nvPr/>
          </p:nvSpPr>
          <p:spPr bwMode="auto">
            <a:xfrm rot="-5400000">
              <a:off x="419" y="3769"/>
              <a:ext cx="182" cy="132"/>
            </a:xfrm>
            <a:custGeom>
              <a:avLst/>
              <a:gdLst>
                <a:gd name="T0" fmla="*/ 1 w 316"/>
                <a:gd name="T1" fmla="*/ 1 h 264"/>
                <a:gd name="T2" fmla="*/ 1 w 316"/>
                <a:gd name="T3" fmla="*/ 1 h 264"/>
                <a:gd name="T4" fmla="*/ 1 w 316"/>
                <a:gd name="T5" fmla="*/ 1 h 264"/>
                <a:gd name="T6" fmla="*/ 1 w 316"/>
                <a:gd name="T7" fmla="*/ 1 h 264"/>
                <a:gd name="T8" fmla="*/ 1 w 316"/>
                <a:gd name="T9" fmla="*/ 1 h 264"/>
                <a:gd name="T10" fmla="*/ 1 w 316"/>
                <a:gd name="T11" fmla="*/ 1 h 264"/>
                <a:gd name="T12" fmla="*/ 1 w 316"/>
                <a:gd name="T13" fmla="*/ 1 h 264"/>
                <a:gd name="T14" fmla="*/ 1 w 316"/>
                <a:gd name="T15" fmla="*/ 1 h 264"/>
                <a:gd name="T16" fmla="*/ 1 w 316"/>
                <a:gd name="T17" fmla="*/ 1 h 264"/>
                <a:gd name="T18" fmla="*/ 1 w 316"/>
                <a:gd name="T19" fmla="*/ 1 h 264"/>
                <a:gd name="T20" fmla="*/ 1 w 316"/>
                <a:gd name="T21" fmla="*/ 1 h 264"/>
                <a:gd name="T22" fmla="*/ 1 w 316"/>
                <a:gd name="T23" fmla="*/ 1 h 264"/>
                <a:gd name="T24" fmla="*/ 1 w 316"/>
                <a:gd name="T25" fmla="*/ 1 h 264"/>
                <a:gd name="T26" fmla="*/ 1 w 316"/>
                <a:gd name="T27" fmla="*/ 1 h 264"/>
                <a:gd name="T28" fmla="*/ 1 w 316"/>
                <a:gd name="T29" fmla="*/ 1 h 264"/>
                <a:gd name="T30" fmla="*/ 1 w 316"/>
                <a:gd name="T31" fmla="*/ 1 h 264"/>
                <a:gd name="T32" fmla="*/ 1 w 316"/>
                <a:gd name="T33" fmla="*/ 1 h 264"/>
                <a:gd name="T34" fmla="*/ 1 w 316"/>
                <a:gd name="T35" fmla="*/ 1 h 264"/>
                <a:gd name="T36" fmla="*/ 1 w 316"/>
                <a:gd name="T37" fmla="*/ 1 h 264"/>
                <a:gd name="T38" fmla="*/ 1 w 316"/>
                <a:gd name="T39" fmla="*/ 1 h 264"/>
                <a:gd name="T40" fmla="*/ 1 w 316"/>
                <a:gd name="T41" fmla="*/ 1 h 264"/>
                <a:gd name="T42" fmla="*/ 1 w 316"/>
                <a:gd name="T43" fmla="*/ 1 h 264"/>
                <a:gd name="T44" fmla="*/ 1 w 316"/>
                <a:gd name="T45" fmla="*/ 1 h 264"/>
                <a:gd name="T46" fmla="*/ 1 w 316"/>
                <a:gd name="T47" fmla="*/ 1 h 264"/>
                <a:gd name="T48" fmla="*/ 1 w 316"/>
                <a:gd name="T49" fmla="*/ 1 h 264"/>
                <a:gd name="T50" fmla="*/ 1 w 316"/>
                <a:gd name="T51" fmla="*/ 1 h 264"/>
                <a:gd name="T52" fmla="*/ 1 w 316"/>
                <a:gd name="T53" fmla="*/ 1 h 264"/>
                <a:gd name="T54" fmla="*/ 1 w 316"/>
                <a:gd name="T55" fmla="*/ 1 h 264"/>
                <a:gd name="T56" fmla="*/ 1 w 316"/>
                <a:gd name="T57" fmla="*/ 1 h 264"/>
                <a:gd name="T58" fmla="*/ 1 w 316"/>
                <a:gd name="T59" fmla="*/ 1 h 264"/>
                <a:gd name="T60" fmla="*/ 1 w 316"/>
                <a:gd name="T61" fmla="*/ 1 h 264"/>
                <a:gd name="T62" fmla="*/ 1 w 316"/>
                <a:gd name="T63" fmla="*/ 1 h 264"/>
                <a:gd name="T64" fmla="*/ 1 w 316"/>
                <a:gd name="T65" fmla="*/ 1 h 264"/>
                <a:gd name="T66" fmla="*/ 1 w 316"/>
                <a:gd name="T67" fmla="*/ 1 h 264"/>
                <a:gd name="T68" fmla="*/ 1 w 316"/>
                <a:gd name="T69" fmla="*/ 1 h 264"/>
                <a:gd name="T70" fmla="*/ 1 w 316"/>
                <a:gd name="T71" fmla="*/ 1 h 264"/>
                <a:gd name="T72" fmla="*/ 1 w 316"/>
                <a:gd name="T73" fmla="*/ 1 h 264"/>
                <a:gd name="T74" fmla="*/ 1 w 316"/>
                <a:gd name="T75" fmla="*/ 1 h 264"/>
                <a:gd name="T76" fmla="*/ 1 w 316"/>
                <a:gd name="T77" fmla="*/ 1 h 264"/>
                <a:gd name="T78" fmla="*/ 1 w 316"/>
                <a:gd name="T79" fmla="*/ 1 h 264"/>
                <a:gd name="T80" fmla="*/ 1 w 316"/>
                <a:gd name="T81" fmla="*/ 1 h 264"/>
                <a:gd name="T82" fmla="*/ 1 w 316"/>
                <a:gd name="T83" fmla="*/ 0 h 264"/>
                <a:gd name="T84" fmla="*/ 1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"/>
                  </a:moveTo>
                  <a:lnTo>
                    <a:pt x="0" y="213"/>
                  </a:lnTo>
                  <a:lnTo>
                    <a:pt x="35" y="264"/>
                  </a:lnTo>
                  <a:lnTo>
                    <a:pt x="164" y="264"/>
                  </a:lnTo>
                  <a:lnTo>
                    <a:pt x="166" y="260"/>
                  </a:lnTo>
                  <a:lnTo>
                    <a:pt x="168" y="257"/>
                  </a:lnTo>
                  <a:lnTo>
                    <a:pt x="173" y="253"/>
                  </a:lnTo>
                  <a:lnTo>
                    <a:pt x="178" y="249"/>
                  </a:lnTo>
                  <a:lnTo>
                    <a:pt x="200" y="231"/>
                  </a:lnTo>
                  <a:lnTo>
                    <a:pt x="219" y="219"/>
                  </a:lnTo>
                  <a:lnTo>
                    <a:pt x="235" y="209"/>
                  </a:lnTo>
                  <a:lnTo>
                    <a:pt x="247" y="204"/>
                  </a:lnTo>
                  <a:lnTo>
                    <a:pt x="257" y="202"/>
                  </a:lnTo>
                  <a:lnTo>
                    <a:pt x="266" y="202"/>
                  </a:lnTo>
                  <a:lnTo>
                    <a:pt x="271" y="204"/>
                  </a:lnTo>
                  <a:lnTo>
                    <a:pt x="275" y="208"/>
                  </a:lnTo>
                  <a:lnTo>
                    <a:pt x="276" y="213"/>
                  </a:lnTo>
                  <a:lnTo>
                    <a:pt x="276" y="220"/>
                  </a:lnTo>
                  <a:lnTo>
                    <a:pt x="275" y="228"/>
                  </a:lnTo>
                  <a:lnTo>
                    <a:pt x="273" y="233"/>
                  </a:lnTo>
                  <a:lnTo>
                    <a:pt x="269" y="240"/>
                  </a:lnTo>
                  <a:lnTo>
                    <a:pt x="266" y="246"/>
                  </a:lnTo>
                  <a:lnTo>
                    <a:pt x="261" y="249"/>
                  </a:lnTo>
                  <a:lnTo>
                    <a:pt x="256" y="253"/>
                  </a:lnTo>
                  <a:lnTo>
                    <a:pt x="254" y="257"/>
                  </a:lnTo>
                  <a:lnTo>
                    <a:pt x="254" y="264"/>
                  </a:lnTo>
                  <a:lnTo>
                    <a:pt x="299" y="264"/>
                  </a:lnTo>
                  <a:lnTo>
                    <a:pt x="306" y="253"/>
                  </a:lnTo>
                  <a:lnTo>
                    <a:pt x="311" y="242"/>
                  </a:lnTo>
                  <a:lnTo>
                    <a:pt x="314" y="228"/>
                  </a:lnTo>
                  <a:lnTo>
                    <a:pt x="316" y="213"/>
                  </a:lnTo>
                  <a:lnTo>
                    <a:pt x="314" y="195"/>
                  </a:lnTo>
                  <a:lnTo>
                    <a:pt x="311" y="184"/>
                  </a:lnTo>
                  <a:lnTo>
                    <a:pt x="306" y="173"/>
                  </a:lnTo>
                  <a:lnTo>
                    <a:pt x="299" y="160"/>
                  </a:lnTo>
                  <a:lnTo>
                    <a:pt x="288" y="151"/>
                  </a:lnTo>
                  <a:lnTo>
                    <a:pt x="280" y="144"/>
                  </a:lnTo>
                  <a:lnTo>
                    <a:pt x="273" y="140"/>
                  </a:lnTo>
                  <a:lnTo>
                    <a:pt x="264" y="140"/>
                  </a:lnTo>
                  <a:lnTo>
                    <a:pt x="250" y="142"/>
                  </a:lnTo>
                  <a:lnTo>
                    <a:pt x="237" y="148"/>
                  </a:lnTo>
                  <a:lnTo>
                    <a:pt x="221" y="157"/>
                  </a:lnTo>
                  <a:lnTo>
                    <a:pt x="207" y="168"/>
                  </a:lnTo>
                  <a:lnTo>
                    <a:pt x="192" y="178"/>
                  </a:lnTo>
                  <a:lnTo>
                    <a:pt x="187" y="184"/>
                  </a:lnTo>
                  <a:lnTo>
                    <a:pt x="181" y="188"/>
                  </a:lnTo>
                  <a:lnTo>
                    <a:pt x="168" y="197"/>
                  </a:lnTo>
                  <a:lnTo>
                    <a:pt x="156" y="206"/>
                  </a:lnTo>
                  <a:lnTo>
                    <a:pt x="143" y="211"/>
                  </a:lnTo>
                  <a:lnTo>
                    <a:pt x="130" y="217"/>
                  </a:lnTo>
                  <a:lnTo>
                    <a:pt x="118" y="219"/>
                  </a:lnTo>
                  <a:lnTo>
                    <a:pt x="107" y="220"/>
                  </a:lnTo>
                  <a:lnTo>
                    <a:pt x="95" y="219"/>
                  </a:lnTo>
                  <a:lnTo>
                    <a:pt x="85" y="217"/>
                  </a:lnTo>
                  <a:lnTo>
                    <a:pt x="74" y="213"/>
                  </a:lnTo>
                  <a:lnTo>
                    <a:pt x="66" y="206"/>
                  </a:lnTo>
                  <a:lnTo>
                    <a:pt x="57" y="198"/>
                  </a:lnTo>
                  <a:lnTo>
                    <a:pt x="52" y="191"/>
                  </a:lnTo>
                  <a:lnTo>
                    <a:pt x="47" y="180"/>
                  </a:lnTo>
                  <a:lnTo>
                    <a:pt x="43" y="168"/>
                  </a:lnTo>
                  <a:lnTo>
                    <a:pt x="40" y="155"/>
                  </a:lnTo>
                  <a:lnTo>
                    <a:pt x="40" y="140"/>
                  </a:lnTo>
                  <a:lnTo>
                    <a:pt x="42" y="117"/>
                  </a:lnTo>
                  <a:lnTo>
                    <a:pt x="47" y="102"/>
                  </a:lnTo>
                  <a:lnTo>
                    <a:pt x="55" y="91"/>
                  </a:lnTo>
                  <a:lnTo>
                    <a:pt x="64" y="82"/>
                  </a:lnTo>
                  <a:lnTo>
                    <a:pt x="78" y="73"/>
                  </a:lnTo>
                  <a:lnTo>
                    <a:pt x="88" y="67"/>
                  </a:lnTo>
                  <a:lnTo>
                    <a:pt x="99" y="66"/>
                  </a:lnTo>
                  <a:lnTo>
                    <a:pt x="109" y="64"/>
                  </a:lnTo>
                  <a:lnTo>
                    <a:pt x="121" y="64"/>
                  </a:lnTo>
                  <a:lnTo>
                    <a:pt x="131" y="67"/>
                  </a:lnTo>
                  <a:lnTo>
                    <a:pt x="142" y="73"/>
                  </a:lnTo>
                  <a:lnTo>
                    <a:pt x="152" y="78"/>
                  </a:lnTo>
                  <a:lnTo>
                    <a:pt x="161" y="89"/>
                  </a:lnTo>
                  <a:lnTo>
                    <a:pt x="166" y="106"/>
                  </a:lnTo>
                  <a:lnTo>
                    <a:pt x="168" y="120"/>
                  </a:lnTo>
                  <a:lnTo>
                    <a:pt x="164" y="135"/>
                  </a:lnTo>
                  <a:lnTo>
                    <a:pt x="161" y="146"/>
                  </a:lnTo>
                  <a:lnTo>
                    <a:pt x="157" y="157"/>
                  </a:lnTo>
                  <a:lnTo>
                    <a:pt x="159" y="158"/>
                  </a:lnTo>
                  <a:lnTo>
                    <a:pt x="161" y="162"/>
                  </a:lnTo>
                  <a:lnTo>
                    <a:pt x="164" y="164"/>
                  </a:lnTo>
                  <a:lnTo>
                    <a:pt x="168" y="164"/>
                  </a:lnTo>
                  <a:lnTo>
                    <a:pt x="171" y="164"/>
                  </a:lnTo>
                  <a:lnTo>
                    <a:pt x="180" y="162"/>
                  </a:lnTo>
                  <a:lnTo>
                    <a:pt x="185" y="160"/>
                  </a:lnTo>
                  <a:lnTo>
                    <a:pt x="190" y="157"/>
                  </a:lnTo>
                  <a:lnTo>
                    <a:pt x="195" y="153"/>
                  </a:lnTo>
                  <a:lnTo>
                    <a:pt x="204" y="137"/>
                  </a:lnTo>
                  <a:lnTo>
                    <a:pt x="211" y="120"/>
                  </a:lnTo>
                  <a:lnTo>
                    <a:pt x="216" y="104"/>
                  </a:lnTo>
                  <a:lnTo>
                    <a:pt x="223" y="87"/>
                  </a:lnTo>
                  <a:lnTo>
                    <a:pt x="231" y="86"/>
                  </a:lnTo>
                  <a:lnTo>
                    <a:pt x="240" y="84"/>
                  </a:lnTo>
                  <a:lnTo>
                    <a:pt x="252" y="80"/>
                  </a:lnTo>
                  <a:lnTo>
                    <a:pt x="273" y="73"/>
                  </a:lnTo>
                  <a:lnTo>
                    <a:pt x="280" y="69"/>
                  </a:lnTo>
                  <a:lnTo>
                    <a:pt x="287" y="60"/>
                  </a:lnTo>
                  <a:lnTo>
                    <a:pt x="294" y="51"/>
                  </a:lnTo>
                  <a:lnTo>
                    <a:pt x="300" y="44"/>
                  </a:lnTo>
                  <a:lnTo>
                    <a:pt x="306" y="35"/>
                  </a:lnTo>
                  <a:lnTo>
                    <a:pt x="309" y="20"/>
                  </a:lnTo>
                  <a:lnTo>
                    <a:pt x="311" y="15"/>
                  </a:lnTo>
                  <a:lnTo>
                    <a:pt x="313" y="9"/>
                  </a:lnTo>
                  <a:lnTo>
                    <a:pt x="311" y="7"/>
                  </a:lnTo>
                  <a:lnTo>
                    <a:pt x="311" y="6"/>
                  </a:lnTo>
                  <a:lnTo>
                    <a:pt x="309" y="6"/>
                  </a:lnTo>
                  <a:lnTo>
                    <a:pt x="306" y="6"/>
                  </a:lnTo>
                  <a:lnTo>
                    <a:pt x="299" y="9"/>
                  </a:lnTo>
                  <a:lnTo>
                    <a:pt x="294" y="13"/>
                  </a:lnTo>
                  <a:lnTo>
                    <a:pt x="285" y="16"/>
                  </a:lnTo>
                  <a:lnTo>
                    <a:pt x="278" y="16"/>
                  </a:lnTo>
                  <a:lnTo>
                    <a:pt x="266" y="22"/>
                  </a:lnTo>
                  <a:lnTo>
                    <a:pt x="256" y="24"/>
                  </a:lnTo>
                  <a:lnTo>
                    <a:pt x="245" y="24"/>
                  </a:lnTo>
                  <a:lnTo>
                    <a:pt x="235" y="24"/>
                  </a:lnTo>
                  <a:lnTo>
                    <a:pt x="218" y="22"/>
                  </a:lnTo>
                  <a:lnTo>
                    <a:pt x="199" y="20"/>
                  </a:lnTo>
                  <a:lnTo>
                    <a:pt x="181" y="16"/>
                  </a:lnTo>
                  <a:lnTo>
                    <a:pt x="162" y="9"/>
                  </a:lnTo>
                  <a:lnTo>
                    <a:pt x="154" y="4"/>
                  </a:lnTo>
                  <a:lnTo>
                    <a:pt x="145" y="2"/>
                  </a:lnTo>
                  <a:lnTo>
                    <a:pt x="135" y="0"/>
                  </a:lnTo>
                  <a:lnTo>
                    <a:pt x="125" y="0"/>
                  </a:lnTo>
                  <a:lnTo>
                    <a:pt x="106" y="0"/>
                  </a:lnTo>
                  <a:lnTo>
                    <a:pt x="85" y="4"/>
                  </a:lnTo>
                  <a:lnTo>
                    <a:pt x="49" y="15"/>
                  </a:lnTo>
                  <a:lnTo>
                    <a:pt x="24" y="22"/>
                  </a:lnTo>
                  <a:lnTo>
                    <a:pt x="11" y="1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5" name="Freeform 48"/>
            <p:cNvSpPr>
              <a:spLocks/>
            </p:cNvSpPr>
            <p:nvPr/>
          </p:nvSpPr>
          <p:spPr bwMode="auto">
            <a:xfrm rot="-5400000">
              <a:off x="340" y="4370"/>
              <a:ext cx="339" cy="132"/>
            </a:xfrm>
            <a:custGeom>
              <a:avLst/>
              <a:gdLst>
                <a:gd name="T0" fmla="*/ 0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1 w 588"/>
                <a:gd name="T109" fmla="*/ 1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160" y="264"/>
                  </a:moveTo>
                  <a:lnTo>
                    <a:pt x="39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8" y="7"/>
                  </a:lnTo>
                  <a:lnTo>
                    <a:pt x="15" y="15"/>
                  </a:lnTo>
                  <a:lnTo>
                    <a:pt x="19" y="18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43" y="16"/>
                  </a:lnTo>
                  <a:lnTo>
                    <a:pt x="62" y="9"/>
                  </a:lnTo>
                  <a:lnTo>
                    <a:pt x="81" y="6"/>
                  </a:lnTo>
                  <a:lnTo>
                    <a:pt x="107" y="2"/>
                  </a:lnTo>
                  <a:lnTo>
                    <a:pt x="132" y="0"/>
                  </a:lnTo>
                  <a:lnTo>
                    <a:pt x="150" y="2"/>
                  </a:lnTo>
                  <a:lnTo>
                    <a:pt x="174" y="9"/>
                  </a:lnTo>
                  <a:lnTo>
                    <a:pt x="193" y="16"/>
                  </a:lnTo>
                  <a:lnTo>
                    <a:pt x="200" y="20"/>
                  </a:lnTo>
                  <a:lnTo>
                    <a:pt x="210" y="20"/>
                  </a:lnTo>
                  <a:lnTo>
                    <a:pt x="222" y="22"/>
                  </a:lnTo>
                  <a:lnTo>
                    <a:pt x="236" y="20"/>
                  </a:lnTo>
                  <a:lnTo>
                    <a:pt x="257" y="18"/>
                  </a:lnTo>
                  <a:lnTo>
                    <a:pt x="281" y="15"/>
                  </a:lnTo>
                  <a:lnTo>
                    <a:pt x="295" y="7"/>
                  </a:lnTo>
                  <a:lnTo>
                    <a:pt x="307" y="4"/>
                  </a:lnTo>
                  <a:lnTo>
                    <a:pt x="310" y="7"/>
                  </a:lnTo>
                  <a:lnTo>
                    <a:pt x="314" y="11"/>
                  </a:lnTo>
                  <a:lnTo>
                    <a:pt x="315" y="13"/>
                  </a:lnTo>
                  <a:lnTo>
                    <a:pt x="315" y="16"/>
                  </a:lnTo>
                  <a:lnTo>
                    <a:pt x="308" y="33"/>
                  </a:lnTo>
                  <a:lnTo>
                    <a:pt x="303" y="42"/>
                  </a:lnTo>
                  <a:lnTo>
                    <a:pt x="298" y="49"/>
                  </a:lnTo>
                  <a:lnTo>
                    <a:pt x="291" y="60"/>
                  </a:lnTo>
                  <a:lnTo>
                    <a:pt x="286" y="67"/>
                  </a:lnTo>
                  <a:lnTo>
                    <a:pt x="279" y="73"/>
                  </a:lnTo>
                  <a:lnTo>
                    <a:pt x="272" y="77"/>
                  </a:lnTo>
                  <a:lnTo>
                    <a:pt x="264" y="80"/>
                  </a:lnTo>
                  <a:lnTo>
                    <a:pt x="255" y="84"/>
                  </a:lnTo>
                  <a:lnTo>
                    <a:pt x="246" y="86"/>
                  </a:lnTo>
                  <a:lnTo>
                    <a:pt x="236" y="87"/>
                  </a:lnTo>
                  <a:lnTo>
                    <a:pt x="226" y="87"/>
                  </a:lnTo>
                  <a:lnTo>
                    <a:pt x="222" y="91"/>
                  </a:lnTo>
                  <a:lnTo>
                    <a:pt x="220" y="91"/>
                  </a:lnTo>
                  <a:lnTo>
                    <a:pt x="219" y="102"/>
                  </a:lnTo>
                  <a:lnTo>
                    <a:pt x="215" y="120"/>
                  </a:lnTo>
                  <a:lnTo>
                    <a:pt x="210" y="129"/>
                  </a:lnTo>
                  <a:lnTo>
                    <a:pt x="205" y="140"/>
                  </a:lnTo>
                  <a:lnTo>
                    <a:pt x="196" y="149"/>
                  </a:lnTo>
                  <a:lnTo>
                    <a:pt x="186" y="157"/>
                  </a:lnTo>
                  <a:lnTo>
                    <a:pt x="177" y="162"/>
                  </a:lnTo>
                  <a:lnTo>
                    <a:pt x="172" y="166"/>
                  </a:lnTo>
                  <a:lnTo>
                    <a:pt x="167" y="166"/>
                  </a:lnTo>
                  <a:lnTo>
                    <a:pt x="162" y="168"/>
                  </a:lnTo>
                  <a:lnTo>
                    <a:pt x="158" y="166"/>
                  </a:lnTo>
                  <a:lnTo>
                    <a:pt x="157" y="164"/>
                  </a:lnTo>
                  <a:lnTo>
                    <a:pt x="155" y="160"/>
                  </a:lnTo>
                  <a:lnTo>
                    <a:pt x="155" y="153"/>
                  </a:lnTo>
                  <a:lnTo>
                    <a:pt x="155" y="151"/>
                  </a:lnTo>
                  <a:lnTo>
                    <a:pt x="157" y="144"/>
                  </a:lnTo>
                  <a:lnTo>
                    <a:pt x="164" y="133"/>
                  </a:lnTo>
                  <a:lnTo>
                    <a:pt x="167" y="124"/>
                  </a:lnTo>
                  <a:lnTo>
                    <a:pt x="167" y="115"/>
                  </a:lnTo>
                  <a:lnTo>
                    <a:pt x="167" y="107"/>
                  </a:lnTo>
                  <a:lnTo>
                    <a:pt x="167" y="100"/>
                  </a:lnTo>
                  <a:lnTo>
                    <a:pt x="165" y="93"/>
                  </a:lnTo>
                  <a:lnTo>
                    <a:pt x="162" y="87"/>
                  </a:lnTo>
                  <a:lnTo>
                    <a:pt x="158" y="84"/>
                  </a:lnTo>
                  <a:lnTo>
                    <a:pt x="155" y="78"/>
                  </a:lnTo>
                  <a:lnTo>
                    <a:pt x="150" y="75"/>
                  </a:lnTo>
                  <a:lnTo>
                    <a:pt x="139" y="71"/>
                  </a:lnTo>
                  <a:lnTo>
                    <a:pt x="127" y="67"/>
                  </a:lnTo>
                  <a:lnTo>
                    <a:pt x="117" y="66"/>
                  </a:lnTo>
                  <a:lnTo>
                    <a:pt x="107" y="66"/>
                  </a:lnTo>
                  <a:lnTo>
                    <a:pt x="93" y="67"/>
                  </a:lnTo>
                  <a:lnTo>
                    <a:pt x="84" y="67"/>
                  </a:lnTo>
                  <a:lnTo>
                    <a:pt x="77" y="69"/>
                  </a:lnTo>
                  <a:lnTo>
                    <a:pt x="67" y="75"/>
                  </a:lnTo>
                  <a:lnTo>
                    <a:pt x="60" y="82"/>
                  </a:lnTo>
                  <a:lnTo>
                    <a:pt x="51" y="93"/>
                  </a:lnTo>
                  <a:lnTo>
                    <a:pt x="44" y="106"/>
                  </a:lnTo>
                  <a:lnTo>
                    <a:pt x="41" y="117"/>
                  </a:lnTo>
                  <a:lnTo>
                    <a:pt x="38" y="129"/>
                  </a:lnTo>
                  <a:lnTo>
                    <a:pt x="38" y="142"/>
                  </a:lnTo>
                  <a:lnTo>
                    <a:pt x="38" y="151"/>
                  </a:lnTo>
                  <a:lnTo>
                    <a:pt x="39" y="162"/>
                  </a:lnTo>
                  <a:lnTo>
                    <a:pt x="44" y="178"/>
                  </a:lnTo>
                  <a:lnTo>
                    <a:pt x="51" y="191"/>
                  </a:lnTo>
                  <a:lnTo>
                    <a:pt x="60" y="202"/>
                  </a:lnTo>
                  <a:lnTo>
                    <a:pt x="69" y="209"/>
                  </a:lnTo>
                  <a:lnTo>
                    <a:pt x="74" y="213"/>
                  </a:lnTo>
                  <a:lnTo>
                    <a:pt x="79" y="217"/>
                  </a:lnTo>
                  <a:lnTo>
                    <a:pt x="84" y="219"/>
                  </a:lnTo>
                  <a:lnTo>
                    <a:pt x="91" y="220"/>
                  </a:lnTo>
                  <a:lnTo>
                    <a:pt x="108" y="222"/>
                  </a:lnTo>
                  <a:lnTo>
                    <a:pt x="124" y="220"/>
                  </a:lnTo>
                  <a:lnTo>
                    <a:pt x="141" y="215"/>
                  </a:lnTo>
                  <a:lnTo>
                    <a:pt x="148" y="211"/>
                  </a:lnTo>
                  <a:lnTo>
                    <a:pt x="153" y="208"/>
                  </a:lnTo>
                  <a:lnTo>
                    <a:pt x="164" y="200"/>
                  </a:lnTo>
                  <a:lnTo>
                    <a:pt x="200" y="177"/>
                  </a:lnTo>
                  <a:lnTo>
                    <a:pt x="239" y="148"/>
                  </a:lnTo>
                  <a:lnTo>
                    <a:pt x="281" y="117"/>
                  </a:lnTo>
                  <a:lnTo>
                    <a:pt x="322" y="87"/>
                  </a:lnTo>
                  <a:lnTo>
                    <a:pt x="364" y="58"/>
                  </a:lnTo>
                  <a:lnTo>
                    <a:pt x="402" y="35"/>
                  </a:lnTo>
                  <a:lnTo>
                    <a:pt x="421" y="26"/>
                  </a:lnTo>
                  <a:lnTo>
                    <a:pt x="438" y="16"/>
                  </a:lnTo>
                  <a:lnTo>
                    <a:pt x="455" y="11"/>
                  </a:lnTo>
                  <a:lnTo>
                    <a:pt x="469" y="6"/>
                  </a:lnTo>
                  <a:lnTo>
                    <a:pt x="488" y="6"/>
                  </a:lnTo>
                  <a:lnTo>
                    <a:pt x="507" y="9"/>
                  </a:lnTo>
                  <a:lnTo>
                    <a:pt x="519" y="11"/>
                  </a:lnTo>
                  <a:lnTo>
                    <a:pt x="529" y="16"/>
                  </a:lnTo>
                  <a:lnTo>
                    <a:pt x="540" y="24"/>
                  </a:lnTo>
                  <a:lnTo>
                    <a:pt x="548" y="33"/>
                  </a:lnTo>
                  <a:lnTo>
                    <a:pt x="557" y="42"/>
                  </a:lnTo>
                  <a:lnTo>
                    <a:pt x="566" y="53"/>
                  </a:lnTo>
                  <a:lnTo>
                    <a:pt x="572" y="64"/>
                  </a:lnTo>
                  <a:lnTo>
                    <a:pt x="579" y="77"/>
                  </a:lnTo>
                  <a:lnTo>
                    <a:pt x="581" y="84"/>
                  </a:lnTo>
                  <a:lnTo>
                    <a:pt x="588" y="89"/>
                  </a:lnTo>
                  <a:lnTo>
                    <a:pt x="588" y="189"/>
                  </a:lnTo>
                  <a:lnTo>
                    <a:pt x="531" y="264"/>
                  </a:lnTo>
                  <a:lnTo>
                    <a:pt x="198" y="264"/>
                  </a:lnTo>
                  <a:lnTo>
                    <a:pt x="200" y="259"/>
                  </a:lnTo>
                  <a:lnTo>
                    <a:pt x="203" y="255"/>
                  </a:lnTo>
                  <a:lnTo>
                    <a:pt x="207" y="251"/>
                  </a:lnTo>
                  <a:lnTo>
                    <a:pt x="210" y="249"/>
                  </a:lnTo>
                  <a:lnTo>
                    <a:pt x="215" y="246"/>
                  </a:lnTo>
                  <a:lnTo>
                    <a:pt x="219" y="244"/>
                  </a:lnTo>
                  <a:lnTo>
                    <a:pt x="231" y="239"/>
                  </a:lnTo>
                  <a:lnTo>
                    <a:pt x="243" y="237"/>
                  </a:lnTo>
                  <a:lnTo>
                    <a:pt x="255" y="239"/>
                  </a:lnTo>
                  <a:lnTo>
                    <a:pt x="265" y="242"/>
                  </a:lnTo>
                  <a:lnTo>
                    <a:pt x="269" y="240"/>
                  </a:lnTo>
                  <a:lnTo>
                    <a:pt x="271" y="239"/>
                  </a:lnTo>
                  <a:lnTo>
                    <a:pt x="274" y="228"/>
                  </a:lnTo>
                  <a:lnTo>
                    <a:pt x="281" y="217"/>
                  </a:lnTo>
                  <a:lnTo>
                    <a:pt x="284" y="211"/>
                  </a:lnTo>
                  <a:lnTo>
                    <a:pt x="288" y="206"/>
                  </a:lnTo>
                  <a:lnTo>
                    <a:pt x="293" y="202"/>
                  </a:lnTo>
                  <a:lnTo>
                    <a:pt x="300" y="198"/>
                  </a:lnTo>
                  <a:lnTo>
                    <a:pt x="303" y="193"/>
                  </a:lnTo>
                  <a:lnTo>
                    <a:pt x="310" y="191"/>
                  </a:lnTo>
                  <a:lnTo>
                    <a:pt x="315" y="189"/>
                  </a:lnTo>
                  <a:lnTo>
                    <a:pt x="322" y="189"/>
                  </a:lnTo>
                  <a:lnTo>
                    <a:pt x="324" y="191"/>
                  </a:lnTo>
                  <a:lnTo>
                    <a:pt x="327" y="193"/>
                  </a:lnTo>
                  <a:lnTo>
                    <a:pt x="327" y="208"/>
                  </a:lnTo>
                  <a:lnTo>
                    <a:pt x="322" y="219"/>
                  </a:lnTo>
                  <a:lnTo>
                    <a:pt x="319" y="229"/>
                  </a:lnTo>
                  <a:lnTo>
                    <a:pt x="319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1" y="246"/>
                  </a:lnTo>
                  <a:lnTo>
                    <a:pt x="338" y="248"/>
                  </a:lnTo>
                  <a:lnTo>
                    <a:pt x="343" y="248"/>
                  </a:lnTo>
                  <a:lnTo>
                    <a:pt x="350" y="246"/>
                  </a:lnTo>
                  <a:lnTo>
                    <a:pt x="355" y="244"/>
                  </a:lnTo>
                  <a:lnTo>
                    <a:pt x="362" y="240"/>
                  </a:lnTo>
                  <a:lnTo>
                    <a:pt x="365" y="235"/>
                  </a:lnTo>
                  <a:lnTo>
                    <a:pt x="362" y="224"/>
                  </a:lnTo>
                  <a:lnTo>
                    <a:pt x="360" y="215"/>
                  </a:lnTo>
                  <a:lnTo>
                    <a:pt x="358" y="208"/>
                  </a:lnTo>
                  <a:lnTo>
                    <a:pt x="358" y="198"/>
                  </a:lnTo>
                  <a:lnTo>
                    <a:pt x="362" y="184"/>
                  </a:lnTo>
                  <a:lnTo>
                    <a:pt x="365" y="164"/>
                  </a:lnTo>
                  <a:lnTo>
                    <a:pt x="374" y="153"/>
                  </a:lnTo>
                  <a:lnTo>
                    <a:pt x="383" y="142"/>
                  </a:lnTo>
                  <a:lnTo>
                    <a:pt x="388" y="137"/>
                  </a:lnTo>
                  <a:lnTo>
                    <a:pt x="393" y="133"/>
                  </a:lnTo>
                  <a:lnTo>
                    <a:pt x="400" y="131"/>
                  </a:lnTo>
                  <a:lnTo>
                    <a:pt x="407" y="129"/>
                  </a:lnTo>
                  <a:lnTo>
                    <a:pt x="410" y="126"/>
                  </a:lnTo>
                  <a:lnTo>
                    <a:pt x="415" y="124"/>
                  </a:lnTo>
                  <a:lnTo>
                    <a:pt x="419" y="128"/>
                  </a:lnTo>
                  <a:lnTo>
                    <a:pt x="421" y="133"/>
                  </a:lnTo>
                  <a:lnTo>
                    <a:pt x="421" y="138"/>
                  </a:lnTo>
                  <a:lnTo>
                    <a:pt x="419" y="148"/>
                  </a:lnTo>
                  <a:lnTo>
                    <a:pt x="415" y="157"/>
                  </a:lnTo>
                  <a:lnTo>
                    <a:pt x="412" y="168"/>
                  </a:lnTo>
                  <a:lnTo>
                    <a:pt x="412" y="180"/>
                  </a:lnTo>
                  <a:lnTo>
                    <a:pt x="419" y="195"/>
                  </a:lnTo>
                  <a:lnTo>
                    <a:pt x="428" y="206"/>
                  </a:lnTo>
                  <a:lnTo>
                    <a:pt x="433" y="211"/>
                  </a:lnTo>
                  <a:lnTo>
                    <a:pt x="440" y="215"/>
                  </a:lnTo>
                  <a:lnTo>
                    <a:pt x="446" y="219"/>
                  </a:lnTo>
                  <a:lnTo>
                    <a:pt x="455" y="220"/>
                  </a:lnTo>
                  <a:lnTo>
                    <a:pt x="465" y="222"/>
                  </a:lnTo>
                  <a:lnTo>
                    <a:pt x="478" y="222"/>
                  </a:lnTo>
                  <a:lnTo>
                    <a:pt x="488" y="220"/>
                  </a:lnTo>
                  <a:lnTo>
                    <a:pt x="500" y="219"/>
                  </a:lnTo>
                  <a:lnTo>
                    <a:pt x="507" y="215"/>
                  </a:lnTo>
                  <a:lnTo>
                    <a:pt x="517" y="206"/>
                  </a:lnTo>
                  <a:lnTo>
                    <a:pt x="526" y="197"/>
                  </a:lnTo>
                  <a:lnTo>
                    <a:pt x="531" y="184"/>
                  </a:lnTo>
                  <a:lnTo>
                    <a:pt x="536" y="173"/>
                  </a:lnTo>
                  <a:lnTo>
                    <a:pt x="538" y="160"/>
                  </a:lnTo>
                  <a:lnTo>
                    <a:pt x="540" y="146"/>
                  </a:lnTo>
                  <a:lnTo>
                    <a:pt x="538" y="133"/>
                  </a:lnTo>
                  <a:lnTo>
                    <a:pt x="536" y="120"/>
                  </a:lnTo>
                  <a:lnTo>
                    <a:pt x="533" y="109"/>
                  </a:lnTo>
                  <a:lnTo>
                    <a:pt x="528" y="97"/>
                  </a:lnTo>
                  <a:lnTo>
                    <a:pt x="521" y="87"/>
                  </a:lnTo>
                  <a:lnTo>
                    <a:pt x="512" y="78"/>
                  </a:lnTo>
                  <a:lnTo>
                    <a:pt x="503" y="73"/>
                  </a:lnTo>
                  <a:lnTo>
                    <a:pt x="493" y="67"/>
                  </a:lnTo>
                  <a:lnTo>
                    <a:pt x="483" y="66"/>
                  </a:lnTo>
                  <a:lnTo>
                    <a:pt x="469" y="66"/>
                  </a:lnTo>
                  <a:lnTo>
                    <a:pt x="464" y="66"/>
                  </a:lnTo>
                  <a:lnTo>
                    <a:pt x="455" y="66"/>
                  </a:lnTo>
                  <a:lnTo>
                    <a:pt x="443" y="71"/>
                  </a:lnTo>
                  <a:lnTo>
                    <a:pt x="424" y="80"/>
                  </a:lnTo>
                  <a:lnTo>
                    <a:pt x="365" y="120"/>
                  </a:lnTo>
                  <a:lnTo>
                    <a:pt x="300" y="166"/>
                  </a:lnTo>
                  <a:lnTo>
                    <a:pt x="233" y="211"/>
                  </a:lnTo>
                  <a:lnTo>
                    <a:pt x="172" y="253"/>
                  </a:lnTo>
                  <a:lnTo>
                    <a:pt x="160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6" name="Freeform 49"/>
            <p:cNvSpPr>
              <a:spLocks/>
            </p:cNvSpPr>
            <p:nvPr/>
          </p:nvSpPr>
          <p:spPr bwMode="auto">
            <a:xfrm rot="-5400000">
              <a:off x="473" y="4371"/>
              <a:ext cx="339" cy="131"/>
            </a:xfrm>
            <a:custGeom>
              <a:avLst/>
              <a:gdLst>
                <a:gd name="T0" fmla="*/ 0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1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0" y="0"/>
                  </a:moveTo>
                  <a:lnTo>
                    <a:pt x="39" y="0"/>
                  </a:lnTo>
                  <a:lnTo>
                    <a:pt x="0" y="53"/>
                  </a:lnTo>
                  <a:lnTo>
                    <a:pt x="0" y="262"/>
                  </a:lnTo>
                  <a:lnTo>
                    <a:pt x="8" y="255"/>
                  </a:lnTo>
                  <a:lnTo>
                    <a:pt x="15" y="248"/>
                  </a:lnTo>
                  <a:lnTo>
                    <a:pt x="19" y="246"/>
                  </a:lnTo>
                  <a:lnTo>
                    <a:pt x="22" y="244"/>
                  </a:lnTo>
                  <a:lnTo>
                    <a:pt x="26" y="242"/>
                  </a:lnTo>
                  <a:lnTo>
                    <a:pt x="31" y="242"/>
                  </a:lnTo>
                  <a:lnTo>
                    <a:pt x="43" y="246"/>
                  </a:lnTo>
                  <a:lnTo>
                    <a:pt x="62" y="253"/>
                  </a:lnTo>
                  <a:lnTo>
                    <a:pt x="81" y="257"/>
                  </a:lnTo>
                  <a:lnTo>
                    <a:pt x="107" y="260"/>
                  </a:lnTo>
                  <a:lnTo>
                    <a:pt x="132" y="262"/>
                  </a:lnTo>
                  <a:lnTo>
                    <a:pt x="150" y="262"/>
                  </a:lnTo>
                  <a:lnTo>
                    <a:pt x="174" y="253"/>
                  </a:lnTo>
                  <a:lnTo>
                    <a:pt x="193" y="246"/>
                  </a:lnTo>
                  <a:lnTo>
                    <a:pt x="210" y="242"/>
                  </a:lnTo>
                  <a:lnTo>
                    <a:pt x="236" y="242"/>
                  </a:lnTo>
                  <a:lnTo>
                    <a:pt x="257" y="244"/>
                  </a:lnTo>
                  <a:lnTo>
                    <a:pt x="281" y="249"/>
                  </a:lnTo>
                  <a:lnTo>
                    <a:pt x="295" y="255"/>
                  </a:lnTo>
                  <a:lnTo>
                    <a:pt x="307" y="258"/>
                  </a:lnTo>
                  <a:lnTo>
                    <a:pt x="310" y="255"/>
                  </a:lnTo>
                  <a:lnTo>
                    <a:pt x="314" y="253"/>
                  </a:lnTo>
                  <a:lnTo>
                    <a:pt x="315" y="249"/>
                  </a:lnTo>
                  <a:lnTo>
                    <a:pt x="315" y="248"/>
                  </a:lnTo>
                  <a:lnTo>
                    <a:pt x="308" y="231"/>
                  </a:lnTo>
                  <a:lnTo>
                    <a:pt x="303" y="220"/>
                  </a:lnTo>
                  <a:lnTo>
                    <a:pt x="298" y="213"/>
                  </a:lnTo>
                  <a:lnTo>
                    <a:pt x="291" y="202"/>
                  </a:lnTo>
                  <a:lnTo>
                    <a:pt x="286" y="195"/>
                  </a:lnTo>
                  <a:lnTo>
                    <a:pt x="279" y="189"/>
                  </a:lnTo>
                  <a:lnTo>
                    <a:pt x="272" y="186"/>
                  </a:lnTo>
                  <a:lnTo>
                    <a:pt x="264" y="182"/>
                  </a:lnTo>
                  <a:lnTo>
                    <a:pt x="255" y="178"/>
                  </a:lnTo>
                  <a:lnTo>
                    <a:pt x="246" y="177"/>
                  </a:lnTo>
                  <a:lnTo>
                    <a:pt x="236" y="175"/>
                  </a:lnTo>
                  <a:lnTo>
                    <a:pt x="226" y="175"/>
                  </a:lnTo>
                  <a:lnTo>
                    <a:pt x="222" y="173"/>
                  </a:lnTo>
                  <a:lnTo>
                    <a:pt x="220" y="173"/>
                  </a:lnTo>
                  <a:lnTo>
                    <a:pt x="219" y="162"/>
                  </a:lnTo>
                  <a:lnTo>
                    <a:pt x="215" y="144"/>
                  </a:lnTo>
                  <a:lnTo>
                    <a:pt x="210" y="133"/>
                  </a:lnTo>
                  <a:lnTo>
                    <a:pt x="205" y="124"/>
                  </a:lnTo>
                  <a:lnTo>
                    <a:pt x="196" y="113"/>
                  </a:lnTo>
                  <a:lnTo>
                    <a:pt x="186" y="106"/>
                  </a:lnTo>
                  <a:lnTo>
                    <a:pt x="177" y="100"/>
                  </a:lnTo>
                  <a:lnTo>
                    <a:pt x="172" y="98"/>
                  </a:lnTo>
                  <a:lnTo>
                    <a:pt x="167" y="96"/>
                  </a:lnTo>
                  <a:lnTo>
                    <a:pt x="162" y="96"/>
                  </a:lnTo>
                  <a:lnTo>
                    <a:pt x="158" y="96"/>
                  </a:lnTo>
                  <a:lnTo>
                    <a:pt x="157" y="100"/>
                  </a:lnTo>
                  <a:lnTo>
                    <a:pt x="155" y="104"/>
                  </a:lnTo>
                  <a:lnTo>
                    <a:pt x="155" y="109"/>
                  </a:lnTo>
                  <a:lnTo>
                    <a:pt x="155" y="113"/>
                  </a:lnTo>
                  <a:lnTo>
                    <a:pt x="157" y="118"/>
                  </a:lnTo>
                  <a:lnTo>
                    <a:pt x="164" y="129"/>
                  </a:lnTo>
                  <a:lnTo>
                    <a:pt x="167" y="138"/>
                  </a:lnTo>
                  <a:lnTo>
                    <a:pt x="167" y="147"/>
                  </a:lnTo>
                  <a:lnTo>
                    <a:pt x="167" y="155"/>
                  </a:lnTo>
                  <a:lnTo>
                    <a:pt x="167" y="164"/>
                  </a:lnTo>
                  <a:lnTo>
                    <a:pt x="165" y="169"/>
                  </a:lnTo>
                  <a:lnTo>
                    <a:pt x="162" y="175"/>
                  </a:lnTo>
                  <a:lnTo>
                    <a:pt x="158" y="180"/>
                  </a:lnTo>
                  <a:lnTo>
                    <a:pt x="155" y="184"/>
                  </a:lnTo>
                  <a:lnTo>
                    <a:pt x="150" y="187"/>
                  </a:lnTo>
                  <a:lnTo>
                    <a:pt x="139" y="193"/>
                  </a:lnTo>
                  <a:lnTo>
                    <a:pt x="127" y="197"/>
                  </a:lnTo>
                  <a:lnTo>
                    <a:pt x="117" y="197"/>
                  </a:lnTo>
                  <a:lnTo>
                    <a:pt x="107" y="198"/>
                  </a:lnTo>
                  <a:lnTo>
                    <a:pt x="93" y="197"/>
                  </a:lnTo>
                  <a:lnTo>
                    <a:pt x="84" y="197"/>
                  </a:lnTo>
                  <a:lnTo>
                    <a:pt x="77" y="193"/>
                  </a:lnTo>
                  <a:lnTo>
                    <a:pt x="67" y="189"/>
                  </a:lnTo>
                  <a:lnTo>
                    <a:pt x="60" y="180"/>
                  </a:lnTo>
                  <a:lnTo>
                    <a:pt x="51" y="171"/>
                  </a:lnTo>
                  <a:lnTo>
                    <a:pt x="44" y="158"/>
                  </a:lnTo>
                  <a:lnTo>
                    <a:pt x="41" y="146"/>
                  </a:lnTo>
                  <a:lnTo>
                    <a:pt x="38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39" y="102"/>
                  </a:lnTo>
                  <a:lnTo>
                    <a:pt x="44" y="86"/>
                  </a:lnTo>
                  <a:lnTo>
                    <a:pt x="51" y="73"/>
                  </a:lnTo>
                  <a:lnTo>
                    <a:pt x="60" y="62"/>
                  </a:lnTo>
                  <a:lnTo>
                    <a:pt x="69" y="53"/>
                  </a:lnTo>
                  <a:lnTo>
                    <a:pt x="79" y="46"/>
                  </a:lnTo>
                  <a:lnTo>
                    <a:pt x="91" y="42"/>
                  </a:lnTo>
                  <a:lnTo>
                    <a:pt x="108" y="42"/>
                  </a:lnTo>
                  <a:lnTo>
                    <a:pt x="124" y="44"/>
                  </a:lnTo>
                  <a:lnTo>
                    <a:pt x="141" y="49"/>
                  </a:lnTo>
                  <a:lnTo>
                    <a:pt x="148" y="51"/>
                  </a:lnTo>
                  <a:lnTo>
                    <a:pt x="153" y="55"/>
                  </a:lnTo>
                  <a:lnTo>
                    <a:pt x="164" y="62"/>
                  </a:lnTo>
                  <a:lnTo>
                    <a:pt x="200" y="87"/>
                  </a:lnTo>
                  <a:lnTo>
                    <a:pt x="239" y="116"/>
                  </a:lnTo>
                  <a:lnTo>
                    <a:pt x="281" y="146"/>
                  </a:lnTo>
                  <a:lnTo>
                    <a:pt x="322" y="177"/>
                  </a:lnTo>
                  <a:lnTo>
                    <a:pt x="364" y="204"/>
                  </a:lnTo>
                  <a:lnTo>
                    <a:pt x="402" y="228"/>
                  </a:lnTo>
                  <a:lnTo>
                    <a:pt x="421" y="237"/>
                  </a:lnTo>
                  <a:lnTo>
                    <a:pt x="438" y="246"/>
                  </a:lnTo>
                  <a:lnTo>
                    <a:pt x="455" y="251"/>
                  </a:lnTo>
                  <a:lnTo>
                    <a:pt x="469" y="257"/>
                  </a:lnTo>
                  <a:lnTo>
                    <a:pt x="488" y="257"/>
                  </a:lnTo>
                  <a:lnTo>
                    <a:pt x="507" y="255"/>
                  </a:lnTo>
                  <a:lnTo>
                    <a:pt x="519" y="251"/>
                  </a:lnTo>
                  <a:lnTo>
                    <a:pt x="529" y="246"/>
                  </a:lnTo>
                  <a:lnTo>
                    <a:pt x="540" y="238"/>
                  </a:lnTo>
                  <a:lnTo>
                    <a:pt x="548" y="231"/>
                  </a:lnTo>
                  <a:lnTo>
                    <a:pt x="557" y="220"/>
                  </a:lnTo>
                  <a:lnTo>
                    <a:pt x="566" y="209"/>
                  </a:lnTo>
                  <a:lnTo>
                    <a:pt x="572" y="198"/>
                  </a:lnTo>
                  <a:lnTo>
                    <a:pt x="579" y="187"/>
                  </a:lnTo>
                  <a:lnTo>
                    <a:pt x="581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1" y="0"/>
                  </a:lnTo>
                  <a:lnTo>
                    <a:pt x="198" y="0"/>
                  </a:lnTo>
                  <a:lnTo>
                    <a:pt x="200" y="4"/>
                  </a:lnTo>
                  <a:lnTo>
                    <a:pt x="203" y="9"/>
                  </a:lnTo>
                  <a:lnTo>
                    <a:pt x="207" y="13"/>
                  </a:lnTo>
                  <a:lnTo>
                    <a:pt x="210" y="15"/>
                  </a:lnTo>
                  <a:lnTo>
                    <a:pt x="215" y="16"/>
                  </a:lnTo>
                  <a:lnTo>
                    <a:pt x="219" y="18"/>
                  </a:lnTo>
                  <a:lnTo>
                    <a:pt x="231" y="24"/>
                  </a:lnTo>
                  <a:lnTo>
                    <a:pt x="243" y="25"/>
                  </a:lnTo>
                  <a:lnTo>
                    <a:pt x="255" y="24"/>
                  </a:lnTo>
                  <a:lnTo>
                    <a:pt x="265" y="22"/>
                  </a:lnTo>
                  <a:lnTo>
                    <a:pt x="269" y="24"/>
                  </a:lnTo>
                  <a:lnTo>
                    <a:pt x="271" y="25"/>
                  </a:lnTo>
                  <a:lnTo>
                    <a:pt x="274" y="36"/>
                  </a:lnTo>
                  <a:lnTo>
                    <a:pt x="281" y="47"/>
                  </a:lnTo>
                  <a:lnTo>
                    <a:pt x="284" y="53"/>
                  </a:lnTo>
                  <a:lnTo>
                    <a:pt x="288" y="56"/>
                  </a:lnTo>
                  <a:lnTo>
                    <a:pt x="293" y="62"/>
                  </a:lnTo>
                  <a:lnTo>
                    <a:pt x="300" y="66"/>
                  </a:lnTo>
                  <a:lnTo>
                    <a:pt x="303" y="69"/>
                  </a:lnTo>
                  <a:lnTo>
                    <a:pt x="310" y="73"/>
                  </a:lnTo>
                  <a:lnTo>
                    <a:pt x="315" y="73"/>
                  </a:lnTo>
                  <a:lnTo>
                    <a:pt x="322" y="73"/>
                  </a:lnTo>
                  <a:lnTo>
                    <a:pt x="324" y="71"/>
                  </a:lnTo>
                  <a:lnTo>
                    <a:pt x="327" y="69"/>
                  </a:lnTo>
                  <a:lnTo>
                    <a:pt x="327" y="56"/>
                  </a:lnTo>
                  <a:lnTo>
                    <a:pt x="322" y="44"/>
                  </a:lnTo>
                  <a:lnTo>
                    <a:pt x="319" y="33"/>
                  </a:lnTo>
                  <a:lnTo>
                    <a:pt x="319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1" y="18"/>
                  </a:lnTo>
                  <a:lnTo>
                    <a:pt x="338" y="16"/>
                  </a:lnTo>
                  <a:lnTo>
                    <a:pt x="343" y="16"/>
                  </a:lnTo>
                  <a:lnTo>
                    <a:pt x="350" y="18"/>
                  </a:lnTo>
                  <a:lnTo>
                    <a:pt x="355" y="20"/>
                  </a:lnTo>
                  <a:lnTo>
                    <a:pt x="362" y="24"/>
                  </a:lnTo>
                  <a:lnTo>
                    <a:pt x="365" y="29"/>
                  </a:lnTo>
                  <a:lnTo>
                    <a:pt x="362" y="38"/>
                  </a:lnTo>
                  <a:lnTo>
                    <a:pt x="360" y="47"/>
                  </a:lnTo>
                  <a:lnTo>
                    <a:pt x="358" y="55"/>
                  </a:lnTo>
                  <a:lnTo>
                    <a:pt x="358" y="64"/>
                  </a:lnTo>
                  <a:lnTo>
                    <a:pt x="362" y="80"/>
                  </a:lnTo>
                  <a:lnTo>
                    <a:pt x="365" y="100"/>
                  </a:lnTo>
                  <a:lnTo>
                    <a:pt x="374" y="111"/>
                  </a:lnTo>
                  <a:lnTo>
                    <a:pt x="383" y="122"/>
                  </a:lnTo>
                  <a:lnTo>
                    <a:pt x="388" y="127"/>
                  </a:lnTo>
                  <a:lnTo>
                    <a:pt x="393" y="131"/>
                  </a:lnTo>
                  <a:lnTo>
                    <a:pt x="400" y="133"/>
                  </a:lnTo>
                  <a:lnTo>
                    <a:pt x="407" y="133"/>
                  </a:lnTo>
                  <a:lnTo>
                    <a:pt x="410" y="137"/>
                  </a:lnTo>
                  <a:lnTo>
                    <a:pt x="415" y="138"/>
                  </a:lnTo>
                  <a:lnTo>
                    <a:pt x="417" y="137"/>
                  </a:lnTo>
                  <a:lnTo>
                    <a:pt x="419" y="137"/>
                  </a:lnTo>
                  <a:lnTo>
                    <a:pt x="421" y="133"/>
                  </a:lnTo>
                  <a:lnTo>
                    <a:pt x="421" y="131"/>
                  </a:lnTo>
                  <a:lnTo>
                    <a:pt x="421" y="124"/>
                  </a:lnTo>
                  <a:lnTo>
                    <a:pt x="419" y="116"/>
                  </a:lnTo>
                  <a:lnTo>
                    <a:pt x="415" y="107"/>
                  </a:lnTo>
                  <a:lnTo>
                    <a:pt x="412" y="96"/>
                  </a:lnTo>
                  <a:lnTo>
                    <a:pt x="412" y="82"/>
                  </a:lnTo>
                  <a:lnTo>
                    <a:pt x="419" y="67"/>
                  </a:lnTo>
                  <a:lnTo>
                    <a:pt x="428" y="56"/>
                  </a:lnTo>
                  <a:lnTo>
                    <a:pt x="433" y="53"/>
                  </a:lnTo>
                  <a:lnTo>
                    <a:pt x="440" y="47"/>
                  </a:lnTo>
                  <a:lnTo>
                    <a:pt x="446" y="46"/>
                  </a:lnTo>
                  <a:lnTo>
                    <a:pt x="455" y="42"/>
                  </a:lnTo>
                  <a:lnTo>
                    <a:pt x="465" y="40"/>
                  </a:lnTo>
                  <a:lnTo>
                    <a:pt x="478" y="40"/>
                  </a:lnTo>
                  <a:lnTo>
                    <a:pt x="488" y="42"/>
                  </a:lnTo>
                  <a:lnTo>
                    <a:pt x="500" y="46"/>
                  </a:lnTo>
                  <a:lnTo>
                    <a:pt x="507" y="49"/>
                  </a:lnTo>
                  <a:lnTo>
                    <a:pt x="517" y="56"/>
                  </a:lnTo>
                  <a:lnTo>
                    <a:pt x="526" y="67"/>
                  </a:lnTo>
                  <a:lnTo>
                    <a:pt x="531" y="78"/>
                  </a:lnTo>
                  <a:lnTo>
                    <a:pt x="536" y="91"/>
                  </a:lnTo>
                  <a:lnTo>
                    <a:pt x="538" y="104"/>
                  </a:lnTo>
                  <a:lnTo>
                    <a:pt x="540" y="116"/>
                  </a:lnTo>
                  <a:lnTo>
                    <a:pt x="538" y="129"/>
                  </a:lnTo>
                  <a:lnTo>
                    <a:pt x="536" y="142"/>
                  </a:lnTo>
                  <a:lnTo>
                    <a:pt x="533" y="155"/>
                  </a:lnTo>
                  <a:lnTo>
                    <a:pt x="528" y="166"/>
                  </a:lnTo>
                  <a:lnTo>
                    <a:pt x="521" y="175"/>
                  </a:lnTo>
                  <a:lnTo>
                    <a:pt x="512" y="184"/>
                  </a:lnTo>
                  <a:lnTo>
                    <a:pt x="503" y="191"/>
                  </a:lnTo>
                  <a:lnTo>
                    <a:pt x="493" y="195"/>
                  </a:lnTo>
                  <a:lnTo>
                    <a:pt x="483" y="198"/>
                  </a:lnTo>
                  <a:lnTo>
                    <a:pt x="469" y="198"/>
                  </a:lnTo>
                  <a:lnTo>
                    <a:pt x="464" y="198"/>
                  </a:lnTo>
                  <a:lnTo>
                    <a:pt x="455" y="197"/>
                  </a:lnTo>
                  <a:lnTo>
                    <a:pt x="443" y="193"/>
                  </a:lnTo>
                  <a:lnTo>
                    <a:pt x="424" y="184"/>
                  </a:lnTo>
                  <a:lnTo>
                    <a:pt x="365" y="142"/>
                  </a:lnTo>
                  <a:lnTo>
                    <a:pt x="300" y="96"/>
                  </a:lnTo>
                  <a:lnTo>
                    <a:pt x="233" y="53"/>
                  </a:lnTo>
                  <a:lnTo>
                    <a:pt x="172" y="9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7" name="Freeform 50"/>
            <p:cNvSpPr>
              <a:spLocks/>
            </p:cNvSpPr>
            <p:nvPr/>
          </p:nvSpPr>
          <p:spPr bwMode="auto">
            <a:xfrm rot="-5400000">
              <a:off x="472" y="4031"/>
              <a:ext cx="341" cy="131"/>
            </a:xfrm>
            <a:custGeom>
              <a:avLst/>
              <a:gdLst>
                <a:gd name="T0" fmla="*/ 1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0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7" y="0"/>
                  </a:lnTo>
                  <a:lnTo>
                    <a:pt x="588" y="51"/>
                  </a:lnTo>
                  <a:lnTo>
                    <a:pt x="588" y="260"/>
                  </a:lnTo>
                  <a:lnTo>
                    <a:pt x="580" y="255"/>
                  </a:lnTo>
                  <a:lnTo>
                    <a:pt x="573" y="247"/>
                  </a:lnTo>
                  <a:lnTo>
                    <a:pt x="569" y="246"/>
                  </a:lnTo>
                  <a:lnTo>
                    <a:pt x="566" y="242"/>
                  </a:lnTo>
                  <a:lnTo>
                    <a:pt x="562" y="242"/>
                  </a:lnTo>
                  <a:lnTo>
                    <a:pt x="557" y="240"/>
                  </a:lnTo>
                  <a:lnTo>
                    <a:pt x="545" y="246"/>
                  </a:lnTo>
                  <a:lnTo>
                    <a:pt x="524" y="253"/>
                  </a:lnTo>
                  <a:lnTo>
                    <a:pt x="505" y="256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6" y="260"/>
                  </a:lnTo>
                  <a:lnTo>
                    <a:pt x="412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0"/>
                  </a:lnTo>
                  <a:lnTo>
                    <a:pt x="331" y="244"/>
                  </a:lnTo>
                  <a:lnTo>
                    <a:pt x="307" y="247"/>
                  </a:lnTo>
                  <a:lnTo>
                    <a:pt x="293" y="255"/>
                  </a:lnTo>
                  <a:lnTo>
                    <a:pt x="281" y="256"/>
                  </a:lnTo>
                  <a:lnTo>
                    <a:pt x="276" y="255"/>
                  </a:lnTo>
                  <a:lnTo>
                    <a:pt x="274" y="251"/>
                  </a:lnTo>
                  <a:lnTo>
                    <a:pt x="273" y="249"/>
                  </a:lnTo>
                  <a:lnTo>
                    <a:pt x="273" y="247"/>
                  </a:lnTo>
                  <a:lnTo>
                    <a:pt x="278" y="229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0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4" y="185"/>
                  </a:lnTo>
                  <a:lnTo>
                    <a:pt x="323" y="182"/>
                  </a:lnTo>
                  <a:lnTo>
                    <a:pt x="331" y="178"/>
                  </a:lnTo>
                  <a:lnTo>
                    <a:pt x="342" y="176"/>
                  </a:lnTo>
                  <a:lnTo>
                    <a:pt x="352" y="175"/>
                  </a:lnTo>
                  <a:lnTo>
                    <a:pt x="362" y="176"/>
                  </a:lnTo>
                  <a:lnTo>
                    <a:pt x="366" y="171"/>
                  </a:lnTo>
                  <a:lnTo>
                    <a:pt x="367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3" y="122"/>
                  </a:lnTo>
                  <a:lnTo>
                    <a:pt x="390" y="113"/>
                  </a:lnTo>
                  <a:lnTo>
                    <a:pt x="402" y="104"/>
                  </a:lnTo>
                  <a:lnTo>
                    <a:pt x="409" y="100"/>
                  </a:lnTo>
                  <a:lnTo>
                    <a:pt x="416" y="96"/>
                  </a:lnTo>
                  <a:lnTo>
                    <a:pt x="421" y="96"/>
                  </a:lnTo>
                  <a:lnTo>
                    <a:pt x="426" y="94"/>
                  </a:lnTo>
                  <a:lnTo>
                    <a:pt x="428" y="96"/>
                  </a:lnTo>
                  <a:lnTo>
                    <a:pt x="431" y="98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1"/>
                  </a:lnTo>
                  <a:lnTo>
                    <a:pt x="430" y="118"/>
                  </a:lnTo>
                  <a:lnTo>
                    <a:pt x="424" y="127"/>
                  </a:lnTo>
                  <a:lnTo>
                    <a:pt x="421" y="136"/>
                  </a:lnTo>
                  <a:lnTo>
                    <a:pt x="419" y="145"/>
                  </a:lnTo>
                  <a:lnTo>
                    <a:pt x="419" y="155"/>
                  </a:lnTo>
                  <a:lnTo>
                    <a:pt x="421" y="162"/>
                  </a:lnTo>
                  <a:lnTo>
                    <a:pt x="423" y="169"/>
                  </a:lnTo>
                  <a:lnTo>
                    <a:pt x="424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6" y="187"/>
                  </a:lnTo>
                  <a:lnTo>
                    <a:pt x="447" y="193"/>
                  </a:lnTo>
                  <a:lnTo>
                    <a:pt x="459" y="195"/>
                  </a:lnTo>
                  <a:lnTo>
                    <a:pt x="471" y="196"/>
                  </a:lnTo>
                  <a:lnTo>
                    <a:pt x="481" y="196"/>
                  </a:lnTo>
                  <a:lnTo>
                    <a:pt x="495" y="196"/>
                  </a:lnTo>
                  <a:lnTo>
                    <a:pt x="502" y="196"/>
                  </a:lnTo>
                  <a:lnTo>
                    <a:pt x="511" y="193"/>
                  </a:lnTo>
                  <a:lnTo>
                    <a:pt x="519" y="187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7" y="145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9" y="102"/>
                  </a:lnTo>
                  <a:lnTo>
                    <a:pt x="542" y="85"/>
                  </a:lnTo>
                  <a:lnTo>
                    <a:pt x="535" y="71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5"/>
                  </a:lnTo>
                  <a:lnTo>
                    <a:pt x="497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7" y="47"/>
                  </a:lnTo>
                  <a:lnTo>
                    <a:pt x="438" y="51"/>
                  </a:lnTo>
                  <a:lnTo>
                    <a:pt x="433" y="54"/>
                  </a:lnTo>
                  <a:lnTo>
                    <a:pt x="424" y="62"/>
                  </a:lnTo>
                  <a:lnTo>
                    <a:pt x="388" y="87"/>
                  </a:lnTo>
                  <a:lnTo>
                    <a:pt x="348" y="116"/>
                  </a:lnTo>
                  <a:lnTo>
                    <a:pt x="307" y="145"/>
                  </a:lnTo>
                  <a:lnTo>
                    <a:pt x="266" y="176"/>
                  </a:lnTo>
                  <a:lnTo>
                    <a:pt x="224" y="204"/>
                  </a:lnTo>
                  <a:lnTo>
                    <a:pt x="185" y="227"/>
                  </a:lnTo>
                  <a:lnTo>
                    <a:pt x="167" y="236"/>
                  </a:lnTo>
                  <a:lnTo>
                    <a:pt x="150" y="246"/>
                  </a:lnTo>
                  <a:lnTo>
                    <a:pt x="133" y="251"/>
                  </a:lnTo>
                  <a:lnTo>
                    <a:pt x="117" y="256"/>
                  </a:lnTo>
                  <a:lnTo>
                    <a:pt x="98" y="256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40" y="229"/>
                  </a:lnTo>
                  <a:lnTo>
                    <a:pt x="29" y="220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9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88" y="0"/>
                  </a:lnTo>
                  <a:lnTo>
                    <a:pt x="388" y="3"/>
                  </a:lnTo>
                  <a:lnTo>
                    <a:pt x="385" y="7"/>
                  </a:lnTo>
                  <a:lnTo>
                    <a:pt x="380" y="13"/>
                  </a:lnTo>
                  <a:lnTo>
                    <a:pt x="376" y="14"/>
                  </a:lnTo>
                  <a:lnTo>
                    <a:pt x="373" y="16"/>
                  </a:lnTo>
                  <a:lnTo>
                    <a:pt x="369" y="18"/>
                  </a:lnTo>
                  <a:lnTo>
                    <a:pt x="355" y="22"/>
                  </a:lnTo>
                  <a:lnTo>
                    <a:pt x="343" y="23"/>
                  </a:lnTo>
                  <a:lnTo>
                    <a:pt x="333" y="23"/>
                  </a:lnTo>
                  <a:lnTo>
                    <a:pt x="321" y="20"/>
                  </a:lnTo>
                  <a:lnTo>
                    <a:pt x="319" y="23"/>
                  </a:lnTo>
                  <a:lnTo>
                    <a:pt x="316" y="23"/>
                  </a:lnTo>
                  <a:lnTo>
                    <a:pt x="312" y="34"/>
                  </a:lnTo>
                  <a:lnTo>
                    <a:pt x="307" y="47"/>
                  </a:lnTo>
                  <a:lnTo>
                    <a:pt x="304" y="53"/>
                  </a:lnTo>
                  <a:lnTo>
                    <a:pt x="298" y="56"/>
                  </a:lnTo>
                  <a:lnTo>
                    <a:pt x="293" y="60"/>
                  </a:lnTo>
                  <a:lnTo>
                    <a:pt x="288" y="64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4"/>
                  </a:lnTo>
                  <a:lnTo>
                    <a:pt x="266" y="74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4"/>
                  </a:lnTo>
                  <a:lnTo>
                    <a:pt x="266" y="44"/>
                  </a:lnTo>
                  <a:lnTo>
                    <a:pt x="269" y="31"/>
                  </a:lnTo>
                  <a:lnTo>
                    <a:pt x="269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6"/>
                  </a:lnTo>
                  <a:lnTo>
                    <a:pt x="250" y="14"/>
                  </a:lnTo>
                  <a:lnTo>
                    <a:pt x="243" y="14"/>
                  </a:lnTo>
                  <a:lnTo>
                    <a:pt x="238" y="16"/>
                  </a:lnTo>
                  <a:lnTo>
                    <a:pt x="231" y="20"/>
                  </a:lnTo>
                  <a:lnTo>
                    <a:pt x="226" y="23"/>
                  </a:lnTo>
                  <a:lnTo>
                    <a:pt x="221" y="27"/>
                  </a:lnTo>
                  <a:lnTo>
                    <a:pt x="224" y="38"/>
                  </a:lnTo>
                  <a:lnTo>
                    <a:pt x="228" y="47"/>
                  </a:lnTo>
                  <a:lnTo>
                    <a:pt x="228" y="54"/>
                  </a:lnTo>
                  <a:lnTo>
                    <a:pt x="228" y="62"/>
                  </a:lnTo>
                  <a:lnTo>
                    <a:pt x="226" y="78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4" y="122"/>
                  </a:lnTo>
                  <a:lnTo>
                    <a:pt x="198" y="125"/>
                  </a:lnTo>
                  <a:lnTo>
                    <a:pt x="193" y="129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6"/>
                  </a:lnTo>
                  <a:lnTo>
                    <a:pt x="172" y="136"/>
                  </a:lnTo>
                  <a:lnTo>
                    <a:pt x="169" y="136"/>
                  </a:lnTo>
                  <a:lnTo>
                    <a:pt x="167" y="135"/>
                  </a:lnTo>
                  <a:lnTo>
                    <a:pt x="167" y="133"/>
                  </a:lnTo>
                  <a:lnTo>
                    <a:pt x="166" y="131"/>
                  </a:lnTo>
                  <a:lnTo>
                    <a:pt x="166" y="124"/>
                  </a:lnTo>
                  <a:lnTo>
                    <a:pt x="169" y="114"/>
                  </a:lnTo>
                  <a:lnTo>
                    <a:pt x="172" y="105"/>
                  </a:lnTo>
                  <a:lnTo>
                    <a:pt x="174" y="94"/>
                  </a:lnTo>
                  <a:lnTo>
                    <a:pt x="176" y="82"/>
                  </a:lnTo>
                  <a:lnTo>
                    <a:pt x="167" y="67"/>
                  </a:lnTo>
                  <a:lnTo>
                    <a:pt x="160" y="56"/>
                  </a:lnTo>
                  <a:lnTo>
                    <a:pt x="155" y="51"/>
                  </a:lnTo>
                  <a:lnTo>
                    <a:pt x="148" y="47"/>
                  </a:lnTo>
                  <a:lnTo>
                    <a:pt x="141" y="44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8" y="44"/>
                  </a:lnTo>
                  <a:lnTo>
                    <a:pt x="79" y="47"/>
                  </a:lnTo>
                  <a:lnTo>
                    <a:pt x="71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48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0" y="142"/>
                  </a:lnTo>
                  <a:lnTo>
                    <a:pt x="55" y="153"/>
                  </a:lnTo>
                  <a:lnTo>
                    <a:pt x="59" y="165"/>
                  </a:lnTo>
                  <a:lnTo>
                    <a:pt x="66" y="175"/>
                  </a:lnTo>
                  <a:lnTo>
                    <a:pt x="74" y="184"/>
                  </a:lnTo>
                  <a:lnTo>
                    <a:pt x="83" y="189"/>
                  </a:lnTo>
                  <a:lnTo>
                    <a:pt x="93" y="195"/>
                  </a:lnTo>
                  <a:lnTo>
                    <a:pt x="103" y="196"/>
                  </a:lnTo>
                  <a:lnTo>
                    <a:pt x="117" y="196"/>
                  </a:lnTo>
                  <a:lnTo>
                    <a:pt x="122" y="198"/>
                  </a:lnTo>
                  <a:lnTo>
                    <a:pt x="131" y="196"/>
                  </a:lnTo>
                  <a:lnTo>
                    <a:pt x="143" y="191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8" y="96"/>
                  </a:lnTo>
                  <a:lnTo>
                    <a:pt x="354" y="51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8" name="Freeform 51"/>
            <p:cNvSpPr>
              <a:spLocks/>
            </p:cNvSpPr>
            <p:nvPr/>
          </p:nvSpPr>
          <p:spPr bwMode="auto">
            <a:xfrm rot="-5400000">
              <a:off x="339" y="4030"/>
              <a:ext cx="341" cy="132"/>
            </a:xfrm>
            <a:custGeom>
              <a:avLst/>
              <a:gdLst>
                <a:gd name="T0" fmla="*/ 1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426" y="264"/>
                  </a:moveTo>
                  <a:lnTo>
                    <a:pt x="547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80" y="7"/>
                  </a:lnTo>
                  <a:lnTo>
                    <a:pt x="573" y="14"/>
                  </a:lnTo>
                  <a:lnTo>
                    <a:pt x="569" y="16"/>
                  </a:lnTo>
                  <a:lnTo>
                    <a:pt x="566" y="20"/>
                  </a:lnTo>
                  <a:lnTo>
                    <a:pt x="562" y="20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4" y="9"/>
                  </a:lnTo>
                  <a:lnTo>
                    <a:pt x="505" y="5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6" y="2"/>
                  </a:lnTo>
                  <a:lnTo>
                    <a:pt x="412" y="9"/>
                  </a:lnTo>
                  <a:lnTo>
                    <a:pt x="395" y="16"/>
                  </a:lnTo>
                  <a:lnTo>
                    <a:pt x="386" y="18"/>
                  </a:lnTo>
                  <a:lnTo>
                    <a:pt x="378" y="20"/>
                  </a:lnTo>
                  <a:lnTo>
                    <a:pt x="366" y="20"/>
                  </a:lnTo>
                  <a:lnTo>
                    <a:pt x="352" y="20"/>
                  </a:lnTo>
                  <a:lnTo>
                    <a:pt x="331" y="18"/>
                  </a:lnTo>
                  <a:lnTo>
                    <a:pt x="307" y="14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6" y="5"/>
                  </a:lnTo>
                  <a:lnTo>
                    <a:pt x="274" y="9"/>
                  </a:lnTo>
                  <a:lnTo>
                    <a:pt x="273" y="13"/>
                  </a:lnTo>
                  <a:lnTo>
                    <a:pt x="273" y="14"/>
                  </a:lnTo>
                  <a:lnTo>
                    <a:pt x="278" y="31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2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4" y="76"/>
                  </a:lnTo>
                  <a:lnTo>
                    <a:pt x="323" y="80"/>
                  </a:lnTo>
                  <a:lnTo>
                    <a:pt x="331" y="84"/>
                  </a:lnTo>
                  <a:lnTo>
                    <a:pt x="342" y="85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0"/>
                  </a:lnTo>
                  <a:lnTo>
                    <a:pt x="373" y="118"/>
                  </a:lnTo>
                  <a:lnTo>
                    <a:pt x="376" y="129"/>
                  </a:lnTo>
                  <a:lnTo>
                    <a:pt x="383" y="138"/>
                  </a:lnTo>
                  <a:lnTo>
                    <a:pt x="390" y="149"/>
                  </a:lnTo>
                  <a:lnTo>
                    <a:pt x="402" y="156"/>
                  </a:lnTo>
                  <a:lnTo>
                    <a:pt x="409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7"/>
                  </a:lnTo>
                  <a:lnTo>
                    <a:pt x="428" y="166"/>
                  </a:lnTo>
                  <a:lnTo>
                    <a:pt x="431" y="164"/>
                  </a:lnTo>
                  <a:lnTo>
                    <a:pt x="431" y="158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30" y="142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5"/>
                  </a:lnTo>
                  <a:lnTo>
                    <a:pt x="421" y="98"/>
                  </a:lnTo>
                  <a:lnTo>
                    <a:pt x="423" y="93"/>
                  </a:lnTo>
                  <a:lnTo>
                    <a:pt x="424" y="87"/>
                  </a:lnTo>
                  <a:lnTo>
                    <a:pt x="428" y="82"/>
                  </a:lnTo>
                  <a:lnTo>
                    <a:pt x="433" y="78"/>
                  </a:lnTo>
                  <a:lnTo>
                    <a:pt x="436" y="75"/>
                  </a:lnTo>
                  <a:lnTo>
                    <a:pt x="447" y="69"/>
                  </a:lnTo>
                  <a:lnTo>
                    <a:pt x="459" y="67"/>
                  </a:lnTo>
                  <a:lnTo>
                    <a:pt x="471" y="65"/>
                  </a:lnTo>
                  <a:lnTo>
                    <a:pt x="481" y="65"/>
                  </a:lnTo>
                  <a:lnTo>
                    <a:pt x="495" y="65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4"/>
                  </a:lnTo>
                  <a:lnTo>
                    <a:pt x="547" y="116"/>
                  </a:lnTo>
                  <a:lnTo>
                    <a:pt x="549" y="129"/>
                  </a:lnTo>
                  <a:lnTo>
                    <a:pt x="550" y="140"/>
                  </a:lnTo>
                  <a:lnTo>
                    <a:pt x="550" y="151"/>
                  </a:lnTo>
                  <a:lnTo>
                    <a:pt x="549" y="160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0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2" y="218"/>
                  </a:lnTo>
                  <a:lnTo>
                    <a:pt x="497" y="218"/>
                  </a:lnTo>
                  <a:lnTo>
                    <a:pt x="478" y="220"/>
                  </a:lnTo>
                  <a:lnTo>
                    <a:pt x="462" y="218"/>
                  </a:lnTo>
                  <a:lnTo>
                    <a:pt x="447" y="215"/>
                  </a:lnTo>
                  <a:lnTo>
                    <a:pt x="438" y="211"/>
                  </a:lnTo>
                  <a:lnTo>
                    <a:pt x="433" y="207"/>
                  </a:lnTo>
                  <a:lnTo>
                    <a:pt x="424" y="200"/>
                  </a:lnTo>
                  <a:lnTo>
                    <a:pt x="388" y="175"/>
                  </a:lnTo>
                  <a:lnTo>
                    <a:pt x="348" y="147"/>
                  </a:lnTo>
                  <a:lnTo>
                    <a:pt x="307" y="116"/>
                  </a:lnTo>
                  <a:lnTo>
                    <a:pt x="266" y="85"/>
                  </a:lnTo>
                  <a:lnTo>
                    <a:pt x="224" y="58"/>
                  </a:lnTo>
                  <a:lnTo>
                    <a:pt x="185" y="35"/>
                  </a:lnTo>
                  <a:lnTo>
                    <a:pt x="167" y="24"/>
                  </a:lnTo>
                  <a:lnTo>
                    <a:pt x="150" y="16"/>
                  </a:lnTo>
                  <a:lnTo>
                    <a:pt x="133" y="9"/>
                  </a:lnTo>
                  <a:lnTo>
                    <a:pt x="117" y="5"/>
                  </a:lnTo>
                  <a:lnTo>
                    <a:pt x="98" y="5"/>
                  </a:lnTo>
                  <a:lnTo>
                    <a:pt x="79" y="7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40" y="33"/>
                  </a:lnTo>
                  <a:lnTo>
                    <a:pt x="29" y="42"/>
                  </a:lnTo>
                  <a:lnTo>
                    <a:pt x="22" y="53"/>
                  </a:lnTo>
                  <a:lnTo>
                    <a:pt x="14" y="64"/>
                  </a:lnTo>
                  <a:lnTo>
                    <a:pt x="9" y="75"/>
                  </a:lnTo>
                  <a:lnTo>
                    <a:pt x="5" y="82"/>
                  </a:lnTo>
                  <a:lnTo>
                    <a:pt x="0" y="87"/>
                  </a:lnTo>
                  <a:lnTo>
                    <a:pt x="0" y="187"/>
                  </a:lnTo>
                  <a:lnTo>
                    <a:pt x="57" y="264"/>
                  </a:lnTo>
                  <a:lnTo>
                    <a:pt x="388" y="264"/>
                  </a:lnTo>
                  <a:lnTo>
                    <a:pt x="388" y="258"/>
                  </a:lnTo>
                  <a:lnTo>
                    <a:pt x="385" y="255"/>
                  </a:lnTo>
                  <a:lnTo>
                    <a:pt x="380" y="249"/>
                  </a:lnTo>
                  <a:lnTo>
                    <a:pt x="376" y="247"/>
                  </a:lnTo>
                  <a:lnTo>
                    <a:pt x="373" y="246"/>
                  </a:lnTo>
                  <a:lnTo>
                    <a:pt x="369" y="244"/>
                  </a:lnTo>
                  <a:lnTo>
                    <a:pt x="355" y="238"/>
                  </a:lnTo>
                  <a:lnTo>
                    <a:pt x="343" y="237"/>
                  </a:lnTo>
                  <a:lnTo>
                    <a:pt x="333" y="238"/>
                  </a:lnTo>
                  <a:lnTo>
                    <a:pt x="321" y="242"/>
                  </a:lnTo>
                  <a:lnTo>
                    <a:pt x="319" y="238"/>
                  </a:lnTo>
                  <a:lnTo>
                    <a:pt x="316" y="238"/>
                  </a:lnTo>
                  <a:lnTo>
                    <a:pt x="312" y="227"/>
                  </a:lnTo>
                  <a:lnTo>
                    <a:pt x="307" y="215"/>
                  </a:lnTo>
                  <a:lnTo>
                    <a:pt x="304" y="209"/>
                  </a:lnTo>
                  <a:lnTo>
                    <a:pt x="298" y="206"/>
                  </a:lnTo>
                  <a:lnTo>
                    <a:pt x="293" y="200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89"/>
                  </a:lnTo>
                  <a:lnTo>
                    <a:pt x="271" y="189"/>
                  </a:lnTo>
                  <a:lnTo>
                    <a:pt x="266" y="187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7"/>
                  </a:lnTo>
                  <a:lnTo>
                    <a:pt x="266" y="218"/>
                  </a:lnTo>
                  <a:lnTo>
                    <a:pt x="269" y="229"/>
                  </a:lnTo>
                  <a:lnTo>
                    <a:pt x="269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7"/>
                  </a:lnTo>
                  <a:lnTo>
                    <a:pt x="243" y="247"/>
                  </a:lnTo>
                  <a:lnTo>
                    <a:pt x="238" y="246"/>
                  </a:lnTo>
                  <a:lnTo>
                    <a:pt x="231" y="242"/>
                  </a:lnTo>
                  <a:lnTo>
                    <a:pt x="226" y="238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8" y="215"/>
                  </a:lnTo>
                  <a:lnTo>
                    <a:pt x="228" y="206"/>
                  </a:lnTo>
                  <a:lnTo>
                    <a:pt x="228" y="198"/>
                  </a:lnTo>
                  <a:lnTo>
                    <a:pt x="226" y="182"/>
                  </a:lnTo>
                  <a:lnTo>
                    <a:pt x="221" y="162"/>
                  </a:lnTo>
                  <a:lnTo>
                    <a:pt x="212" y="151"/>
                  </a:lnTo>
                  <a:lnTo>
                    <a:pt x="204" y="140"/>
                  </a:lnTo>
                  <a:lnTo>
                    <a:pt x="198" y="136"/>
                  </a:lnTo>
                  <a:lnTo>
                    <a:pt x="193" y="133"/>
                  </a:lnTo>
                  <a:lnTo>
                    <a:pt x="188" y="129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2" y="124"/>
                  </a:lnTo>
                  <a:lnTo>
                    <a:pt x="167" y="127"/>
                  </a:lnTo>
                  <a:lnTo>
                    <a:pt x="166" y="131"/>
                  </a:lnTo>
                  <a:lnTo>
                    <a:pt x="166" y="138"/>
                  </a:lnTo>
                  <a:lnTo>
                    <a:pt x="169" y="146"/>
                  </a:lnTo>
                  <a:lnTo>
                    <a:pt x="172" y="155"/>
                  </a:lnTo>
                  <a:lnTo>
                    <a:pt x="174" y="166"/>
                  </a:lnTo>
                  <a:lnTo>
                    <a:pt x="176" y="180"/>
                  </a:lnTo>
                  <a:lnTo>
                    <a:pt x="167" y="195"/>
                  </a:lnTo>
                  <a:lnTo>
                    <a:pt x="160" y="206"/>
                  </a:lnTo>
                  <a:lnTo>
                    <a:pt x="155" y="209"/>
                  </a:lnTo>
                  <a:lnTo>
                    <a:pt x="148" y="215"/>
                  </a:lnTo>
                  <a:lnTo>
                    <a:pt x="141" y="217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8" y="218"/>
                  </a:lnTo>
                  <a:lnTo>
                    <a:pt x="79" y="215"/>
                  </a:lnTo>
                  <a:lnTo>
                    <a:pt x="71" y="206"/>
                  </a:lnTo>
                  <a:lnTo>
                    <a:pt x="62" y="195"/>
                  </a:lnTo>
                  <a:lnTo>
                    <a:pt x="57" y="184"/>
                  </a:lnTo>
                  <a:lnTo>
                    <a:pt x="52" y="171"/>
                  </a:lnTo>
                  <a:lnTo>
                    <a:pt x="48" y="158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0" y="120"/>
                  </a:lnTo>
                  <a:lnTo>
                    <a:pt x="55" y="107"/>
                  </a:lnTo>
                  <a:lnTo>
                    <a:pt x="59" y="96"/>
                  </a:lnTo>
                  <a:lnTo>
                    <a:pt x="66" y="87"/>
                  </a:lnTo>
                  <a:lnTo>
                    <a:pt x="74" y="78"/>
                  </a:lnTo>
                  <a:lnTo>
                    <a:pt x="83" y="71"/>
                  </a:lnTo>
                  <a:lnTo>
                    <a:pt x="93" y="67"/>
                  </a:lnTo>
                  <a:lnTo>
                    <a:pt x="103" y="65"/>
                  </a:lnTo>
                  <a:lnTo>
                    <a:pt x="117" y="65"/>
                  </a:lnTo>
                  <a:lnTo>
                    <a:pt x="122" y="64"/>
                  </a:lnTo>
                  <a:lnTo>
                    <a:pt x="131" y="65"/>
                  </a:lnTo>
                  <a:lnTo>
                    <a:pt x="143" y="71"/>
                  </a:lnTo>
                  <a:lnTo>
                    <a:pt x="162" y="78"/>
                  </a:lnTo>
                  <a:lnTo>
                    <a:pt x="221" y="120"/>
                  </a:lnTo>
                  <a:lnTo>
                    <a:pt x="288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683568" y="1874995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ах</a:t>
            </a:r>
            <a:r>
              <a:rPr lang="ru-RU" sz="3600" b="1" u="sng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ru-RU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вх</a:t>
            </a:r>
            <a:r>
              <a:rPr lang="ru-RU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с = 0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квадрат </a:t>
            </a:r>
            <a:r>
              <a:rPr lang="ru-RU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теңдеуінің</a:t>
            </a:r>
            <a: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түбірін</a:t>
            </a:r>
            <a: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табу </a:t>
            </a:r>
            <a:r>
              <a:rPr lang="ru-RU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формуласын</a:t>
            </a:r>
            <a: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жазайық</a:t>
            </a:r>
            <a: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051720" y="338419"/>
            <a:ext cx="504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«Кім жылдам»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10" descr="office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832" y="3429996"/>
            <a:ext cx="3744416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8" descr="C:\Documents and Settings\Сказочник\Рабочий стол\PRO-Warez.ru_and_LandSoft.ru_Flowers_A\PRO-Warez.ru_and_LandSoft.ru_Flowers_A\Цветы\_3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974363">
            <a:off x="6734342" y="4550506"/>
            <a:ext cx="1635725" cy="1909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916832"/>
            <a:ext cx="79208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4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Программа интерфейсімен танысу.</a:t>
            </a:r>
          </a:p>
          <a:p>
            <a:pPr algn="ctr"/>
            <a:r>
              <a:rPr lang="kk-KZ" sz="44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Презентациялар.</a:t>
            </a:r>
            <a:endParaRPr lang="en-US" sz="44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4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 descr="line4.gif (11519 bytes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94517" y="3312008"/>
            <a:ext cx="6553363" cy="16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line4.gif (11519 bytes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263154" y="3353954"/>
            <a:ext cx="6690466" cy="16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line4.gif (11519 bytes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51" y="0"/>
            <a:ext cx="9150051" cy="22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line4.gif (11519 bytes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7"/>
            <a:ext cx="9144000" cy="22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068" y="404664"/>
            <a:ext cx="78581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8" descr="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44172"/>
            <a:ext cx="78581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8" descr="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973" y="4844173"/>
            <a:ext cx="78581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8" descr="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13" y="4844168"/>
            <a:ext cx="78581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8" descr="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844173"/>
            <a:ext cx="78581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j012237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556" y="4120103"/>
            <a:ext cx="2218903" cy="25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3" descr="001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495" y="719504"/>
            <a:ext cx="12573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3" descr="001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272" y="414885"/>
            <a:ext cx="12573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3" descr="001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45" y="2688972"/>
            <a:ext cx="12573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3" descr="001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4319397"/>
            <a:ext cx="12573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3" descr="001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69" y="4120103"/>
            <a:ext cx="12573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3" descr="001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842" y="2660062"/>
            <a:ext cx="12573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3" descr="001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624" y="414885"/>
            <a:ext cx="12573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3" descr="001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229" y="3842354"/>
            <a:ext cx="12573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3" descr="001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323" y="4176126"/>
            <a:ext cx="12573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3" descr="001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713432"/>
            <a:ext cx="12573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0" y="0"/>
            <a:ext cx="539750" cy="6858000"/>
            <a:chOff x="444" y="1161"/>
            <a:chExt cx="265" cy="3445"/>
          </a:xfrm>
        </p:grpSpPr>
        <p:sp>
          <p:nvSpPr>
            <p:cNvPr id="5" name="Freeform 28"/>
            <p:cNvSpPr>
              <a:spLocks/>
            </p:cNvSpPr>
            <p:nvPr/>
          </p:nvSpPr>
          <p:spPr bwMode="auto">
            <a:xfrm rot="-5400000">
              <a:off x="553" y="1866"/>
              <a:ext cx="182" cy="131"/>
            </a:xfrm>
            <a:custGeom>
              <a:avLst/>
              <a:gdLst>
                <a:gd name="T0" fmla="*/ 1 w 316"/>
                <a:gd name="T1" fmla="*/ 0 h 264"/>
                <a:gd name="T2" fmla="*/ 1 w 316"/>
                <a:gd name="T3" fmla="*/ 0 h 264"/>
                <a:gd name="T4" fmla="*/ 1 w 316"/>
                <a:gd name="T5" fmla="*/ 0 h 264"/>
                <a:gd name="T6" fmla="*/ 1 w 316"/>
                <a:gd name="T7" fmla="*/ 0 h 264"/>
                <a:gd name="T8" fmla="*/ 1 w 316"/>
                <a:gd name="T9" fmla="*/ 0 h 264"/>
                <a:gd name="T10" fmla="*/ 1 w 316"/>
                <a:gd name="T11" fmla="*/ 0 h 264"/>
                <a:gd name="T12" fmla="*/ 1 w 316"/>
                <a:gd name="T13" fmla="*/ 0 h 264"/>
                <a:gd name="T14" fmla="*/ 1 w 316"/>
                <a:gd name="T15" fmla="*/ 0 h 264"/>
                <a:gd name="T16" fmla="*/ 1 w 316"/>
                <a:gd name="T17" fmla="*/ 0 h 264"/>
                <a:gd name="T18" fmla="*/ 0 w 316"/>
                <a:gd name="T19" fmla="*/ 0 h 264"/>
                <a:gd name="T20" fmla="*/ 1 w 316"/>
                <a:gd name="T21" fmla="*/ 0 h 264"/>
                <a:gd name="T22" fmla="*/ 1 w 316"/>
                <a:gd name="T23" fmla="*/ 0 h 264"/>
                <a:gd name="T24" fmla="*/ 1 w 316"/>
                <a:gd name="T25" fmla="*/ 0 h 264"/>
                <a:gd name="T26" fmla="*/ 1 w 316"/>
                <a:gd name="T27" fmla="*/ 0 h 264"/>
                <a:gd name="T28" fmla="*/ 1 w 316"/>
                <a:gd name="T29" fmla="*/ 0 h 264"/>
                <a:gd name="T30" fmla="*/ 1 w 316"/>
                <a:gd name="T31" fmla="*/ 0 h 264"/>
                <a:gd name="T32" fmla="*/ 1 w 316"/>
                <a:gd name="T33" fmla="*/ 0 h 264"/>
                <a:gd name="T34" fmla="*/ 1 w 316"/>
                <a:gd name="T35" fmla="*/ 0 h 264"/>
                <a:gd name="T36" fmla="*/ 1 w 316"/>
                <a:gd name="T37" fmla="*/ 0 h 264"/>
                <a:gd name="T38" fmla="*/ 1 w 316"/>
                <a:gd name="T39" fmla="*/ 0 h 264"/>
                <a:gd name="T40" fmla="*/ 1 w 316"/>
                <a:gd name="T41" fmla="*/ 0 h 264"/>
                <a:gd name="T42" fmla="*/ 1 w 316"/>
                <a:gd name="T43" fmla="*/ 0 h 264"/>
                <a:gd name="T44" fmla="*/ 1 w 316"/>
                <a:gd name="T45" fmla="*/ 0 h 264"/>
                <a:gd name="T46" fmla="*/ 1 w 316"/>
                <a:gd name="T47" fmla="*/ 0 h 264"/>
                <a:gd name="T48" fmla="*/ 1 w 316"/>
                <a:gd name="T49" fmla="*/ 0 h 264"/>
                <a:gd name="T50" fmla="*/ 1 w 316"/>
                <a:gd name="T51" fmla="*/ 0 h 264"/>
                <a:gd name="T52" fmla="*/ 1 w 316"/>
                <a:gd name="T53" fmla="*/ 0 h 264"/>
                <a:gd name="T54" fmla="*/ 1 w 316"/>
                <a:gd name="T55" fmla="*/ 0 h 264"/>
                <a:gd name="T56" fmla="*/ 1 w 316"/>
                <a:gd name="T57" fmla="*/ 0 h 264"/>
                <a:gd name="T58" fmla="*/ 1 w 316"/>
                <a:gd name="T59" fmla="*/ 0 h 264"/>
                <a:gd name="T60" fmla="*/ 1 w 316"/>
                <a:gd name="T61" fmla="*/ 0 h 264"/>
                <a:gd name="T62" fmla="*/ 1 w 316"/>
                <a:gd name="T63" fmla="*/ 0 h 264"/>
                <a:gd name="T64" fmla="*/ 1 w 316"/>
                <a:gd name="T65" fmla="*/ 0 h 264"/>
                <a:gd name="T66" fmla="*/ 1 w 316"/>
                <a:gd name="T67" fmla="*/ 0 h 264"/>
                <a:gd name="T68" fmla="*/ 1 w 316"/>
                <a:gd name="T69" fmla="*/ 0 h 264"/>
                <a:gd name="T70" fmla="*/ 1 w 316"/>
                <a:gd name="T71" fmla="*/ 0 h 264"/>
                <a:gd name="T72" fmla="*/ 1 w 316"/>
                <a:gd name="T73" fmla="*/ 0 h 264"/>
                <a:gd name="T74" fmla="*/ 1 w 316"/>
                <a:gd name="T75" fmla="*/ 0 h 264"/>
                <a:gd name="T76" fmla="*/ 1 w 316"/>
                <a:gd name="T77" fmla="*/ 0 h 264"/>
                <a:gd name="T78" fmla="*/ 1 w 316"/>
                <a:gd name="T79" fmla="*/ 0 h 264"/>
                <a:gd name="T80" fmla="*/ 1 w 316"/>
                <a:gd name="T81" fmla="*/ 0 h 264"/>
                <a:gd name="T82" fmla="*/ 1 w 316"/>
                <a:gd name="T83" fmla="*/ 0 h 264"/>
                <a:gd name="T84" fmla="*/ 1 w 316"/>
                <a:gd name="T85" fmla="*/ 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62"/>
                  </a:moveTo>
                  <a:lnTo>
                    <a:pt x="316" y="51"/>
                  </a:lnTo>
                  <a:lnTo>
                    <a:pt x="279" y="0"/>
                  </a:lnTo>
                  <a:lnTo>
                    <a:pt x="152" y="0"/>
                  </a:lnTo>
                  <a:lnTo>
                    <a:pt x="150" y="4"/>
                  </a:lnTo>
                  <a:lnTo>
                    <a:pt x="146" y="7"/>
                  </a:lnTo>
                  <a:lnTo>
                    <a:pt x="143" y="11"/>
                  </a:lnTo>
                  <a:lnTo>
                    <a:pt x="136" y="16"/>
                  </a:lnTo>
                  <a:lnTo>
                    <a:pt x="114" y="33"/>
                  </a:lnTo>
                  <a:lnTo>
                    <a:pt x="96" y="46"/>
                  </a:lnTo>
                  <a:lnTo>
                    <a:pt x="79" y="55"/>
                  </a:lnTo>
                  <a:lnTo>
                    <a:pt x="67" y="60"/>
                  </a:lnTo>
                  <a:lnTo>
                    <a:pt x="57" y="62"/>
                  </a:lnTo>
                  <a:lnTo>
                    <a:pt x="50" y="62"/>
                  </a:lnTo>
                  <a:lnTo>
                    <a:pt x="45" y="60"/>
                  </a:lnTo>
                  <a:lnTo>
                    <a:pt x="41" y="55"/>
                  </a:lnTo>
                  <a:lnTo>
                    <a:pt x="39" y="49"/>
                  </a:lnTo>
                  <a:lnTo>
                    <a:pt x="38" y="44"/>
                  </a:lnTo>
                  <a:lnTo>
                    <a:pt x="39" y="36"/>
                  </a:lnTo>
                  <a:lnTo>
                    <a:pt x="43" y="31"/>
                  </a:lnTo>
                  <a:lnTo>
                    <a:pt x="45" y="24"/>
                  </a:lnTo>
                  <a:lnTo>
                    <a:pt x="50" y="18"/>
                  </a:lnTo>
                  <a:lnTo>
                    <a:pt x="53" y="15"/>
                  </a:lnTo>
                  <a:lnTo>
                    <a:pt x="58" y="13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17" y="0"/>
                  </a:lnTo>
                  <a:lnTo>
                    <a:pt x="10" y="11"/>
                  </a:lnTo>
                  <a:lnTo>
                    <a:pt x="3" y="24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2" y="69"/>
                  </a:lnTo>
                  <a:lnTo>
                    <a:pt x="5" y="80"/>
                  </a:lnTo>
                  <a:lnTo>
                    <a:pt x="8" y="93"/>
                  </a:lnTo>
                  <a:lnTo>
                    <a:pt x="17" y="104"/>
                  </a:lnTo>
                  <a:lnTo>
                    <a:pt x="26" y="113"/>
                  </a:lnTo>
                  <a:lnTo>
                    <a:pt x="34" y="118"/>
                  </a:lnTo>
                  <a:lnTo>
                    <a:pt x="43" y="122"/>
                  </a:lnTo>
                  <a:lnTo>
                    <a:pt x="52" y="124"/>
                  </a:lnTo>
                  <a:lnTo>
                    <a:pt x="65" y="122"/>
                  </a:lnTo>
                  <a:lnTo>
                    <a:pt x="79" y="116"/>
                  </a:lnTo>
                  <a:lnTo>
                    <a:pt x="93" y="107"/>
                  </a:lnTo>
                  <a:lnTo>
                    <a:pt x="108" y="96"/>
                  </a:lnTo>
                  <a:lnTo>
                    <a:pt x="124" y="86"/>
                  </a:lnTo>
                  <a:lnTo>
                    <a:pt x="127" y="80"/>
                  </a:lnTo>
                  <a:lnTo>
                    <a:pt x="134" y="76"/>
                  </a:lnTo>
                  <a:lnTo>
                    <a:pt x="146" y="66"/>
                  </a:lnTo>
                  <a:lnTo>
                    <a:pt x="160" y="58"/>
                  </a:lnTo>
                  <a:lnTo>
                    <a:pt x="172" y="51"/>
                  </a:lnTo>
                  <a:lnTo>
                    <a:pt x="184" y="47"/>
                  </a:lnTo>
                  <a:lnTo>
                    <a:pt x="196" y="46"/>
                  </a:lnTo>
                  <a:lnTo>
                    <a:pt x="209" y="44"/>
                  </a:lnTo>
                  <a:lnTo>
                    <a:pt x="221" y="46"/>
                  </a:lnTo>
                  <a:lnTo>
                    <a:pt x="231" y="47"/>
                  </a:lnTo>
                  <a:lnTo>
                    <a:pt x="240" y="51"/>
                  </a:lnTo>
                  <a:lnTo>
                    <a:pt x="250" y="58"/>
                  </a:lnTo>
                  <a:lnTo>
                    <a:pt x="257" y="66"/>
                  </a:lnTo>
                  <a:lnTo>
                    <a:pt x="264" y="73"/>
                  </a:lnTo>
                  <a:lnTo>
                    <a:pt x="269" y="84"/>
                  </a:lnTo>
                  <a:lnTo>
                    <a:pt x="272" y="96"/>
                  </a:lnTo>
                  <a:lnTo>
                    <a:pt x="274" y="109"/>
                  </a:lnTo>
                  <a:lnTo>
                    <a:pt x="274" y="124"/>
                  </a:lnTo>
                  <a:lnTo>
                    <a:pt x="274" y="147"/>
                  </a:lnTo>
                  <a:lnTo>
                    <a:pt x="267" y="162"/>
                  </a:lnTo>
                  <a:lnTo>
                    <a:pt x="260" y="173"/>
                  </a:lnTo>
                  <a:lnTo>
                    <a:pt x="250" y="184"/>
                  </a:lnTo>
                  <a:lnTo>
                    <a:pt x="238" y="191"/>
                  </a:lnTo>
                  <a:lnTo>
                    <a:pt x="228" y="197"/>
                  </a:lnTo>
                  <a:lnTo>
                    <a:pt x="215" y="200"/>
                  </a:lnTo>
                  <a:lnTo>
                    <a:pt x="205" y="200"/>
                  </a:lnTo>
                  <a:lnTo>
                    <a:pt x="195" y="200"/>
                  </a:lnTo>
                  <a:lnTo>
                    <a:pt x="184" y="197"/>
                  </a:lnTo>
                  <a:lnTo>
                    <a:pt x="174" y="191"/>
                  </a:lnTo>
                  <a:lnTo>
                    <a:pt x="164" y="184"/>
                  </a:lnTo>
                  <a:lnTo>
                    <a:pt x="153" y="175"/>
                  </a:lnTo>
                  <a:lnTo>
                    <a:pt x="148" y="158"/>
                  </a:lnTo>
                  <a:lnTo>
                    <a:pt x="148" y="142"/>
                  </a:lnTo>
                  <a:lnTo>
                    <a:pt x="152" y="129"/>
                  </a:lnTo>
                  <a:lnTo>
                    <a:pt x="153" y="118"/>
                  </a:lnTo>
                  <a:lnTo>
                    <a:pt x="157" y="109"/>
                  </a:lnTo>
                  <a:lnTo>
                    <a:pt x="155" y="106"/>
                  </a:lnTo>
                  <a:lnTo>
                    <a:pt x="153" y="102"/>
                  </a:lnTo>
                  <a:lnTo>
                    <a:pt x="152" y="100"/>
                  </a:lnTo>
                  <a:lnTo>
                    <a:pt x="148" y="98"/>
                  </a:lnTo>
                  <a:lnTo>
                    <a:pt x="143" y="98"/>
                  </a:lnTo>
                  <a:lnTo>
                    <a:pt x="136" y="100"/>
                  </a:lnTo>
                  <a:lnTo>
                    <a:pt x="129" y="104"/>
                  </a:lnTo>
                  <a:lnTo>
                    <a:pt x="124" y="107"/>
                  </a:lnTo>
                  <a:lnTo>
                    <a:pt x="121" y="113"/>
                  </a:lnTo>
                  <a:lnTo>
                    <a:pt x="110" y="127"/>
                  </a:lnTo>
                  <a:lnTo>
                    <a:pt x="105" y="144"/>
                  </a:lnTo>
                  <a:lnTo>
                    <a:pt x="98" y="160"/>
                  </a:lnTo>
                  <a:lnTo>
                    <a:pt x="91" y="178"/>
                  </a:lnTo>
                  <a:lnTo>
                    <a:pt x="83" y="178"/>
                  </a:lnTo>
                  <a:lnTo>
                    <a:pt x="76" y="180"/>
                  </a:lnTo>
                  <a:lnTo>
                    <a:pt x="62" y="182"/>
                  </a:lnTo>
                  <a:lnTo>
                    <a:pt x="43" y="189"/>
                  </a:lnTo>
                  <a:lnTo>
                    <a:pt x="27" y="204"/>
                  </a:lnTo>
                  <a:lnTo>
                    <a:pt x="15" y="220"/>
                  </a:lnTo>
                  <a:lnTo>
                    <a:pt x="10" y="229"/>
                  </a:lnTo>
                  <a:lnTo>
                    <a:pt x="5" y="244"/>
                  </a:lnTo>
                  <a:lnTo>
                    <a:pt x="3" y="249"/>
                  </a:lnTo>
                  <a:lnTo>
                    <a:pt x="3" y="255"/>
                  </a:lnTo>
                  <a:lnTo>
                    <a:pt x="3" y="257"/>
                  </a:lnTo>
                  <a:lnTo>
                    <a:pt x="5" y="258"/>
                  </a:lnTo>
                  <a:lnTo>
                    <a:pt x="7" y="258"/>
                  </a:lnTo>
                  <a:lnTo>
                    <a:pt x="8" y="258"/>
                  </a:lnTo>
                  <a:lnTo>
                    <a:pt x="17" y="255"/>
                  </a:lnTo>
                  <a:lnTo>
                    <a:pt x="22" y="249"/>
                  </a:lnTo>
                  <a:lnTo>
                    <a:pt x="31" y="248"/>
                  </a:lnTo>
                  <a:lnTo>
                    <a:pt x="38" y="248"/>
                  </a:lnTo>
                  <a:lnTo>
                    <a:pt x="48" y="242"/>
                  </a:lnTo>
                  <a:lnTo>
                    <a:pt x="60" y="240"/>
                  </a:lnTo>
                  <a:lnTo>
                    <a:pt x="71" y="240"/>
                  </a:lnTo>
                  <a:lnTo>
                    <a:pt x="81" y="238"/>
                  </a:lnTo>
                  <a:lnTo>
                    <a:pt x="98" y="242"/>
                  </a:lnTo>
                  <a:lnTo>
                    <a:pt x="115" y="244"/>
                  </a:lnTo>
                  <a:lnTo>
                    <a:pt x="134" y="248"/>
                  </a:lnTo>
                  <a:lnTo>
                    <a:pt x="152" y="255"/>
                  </a:lnTo>
                  <a:lnTo>
                    <a:pt x="160" y="258"/>
                  </a:lnTo>
                  <a:lnTo>
                    <a:pt x="171" y="262"/>
                  </a:lnTo>
                  <a:lnTo>
                    <a:pt x="181" y="264"/>
                  </a:lnTo>
                  <a:lnTo>
                    <a:pt x="190" y="264"/>
                  </a:lnTo>
                  <a:lnTo>
                    <a:pt x="210" y="264"/>
                  </a:lnTo>
                  <a:lnTo>
                    <a:pt x="231" y="260"/>
                  </a:lnTo>
                  <a:lnTo>
                    <a:pt x="266" y="249"/>
                  </a:lnTo>
                  <a:lnTo>
                    <a:pt x="291" y="242"/>
                  </a:lnTo>
                  <a:lnTo>
                    <a:pt x="303" y="249"/>
                  </a:lnTo>
                  <a:lnTo>
                    <a:pt x="316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6" name="Freeform 29"/>
            <p:cNvSpPr>
              <a:spLocks/>
            </p:cNvSpPr>
            <p:nvPr/>
          </p:nvSpPr>
          <p:spPr bwMode="auto">
            <a:xfrm rot="-5400000">
              <a:off x="421" y="1866"/>
              <a:ext cx="182" cy="132"/>
            </a:xfrm>
            <a:custGeom>
              <a:avLst/>
              <a:gdLst>
                <a:gd name="T0" fmla="*/ 1 w 316"/>
                <a:gd name="T1" fmla="*/ 1 h 264"/>
                <a:gd name="T2" fmla="*/ 1 w 316"/>
                <a:gd name="T3" fmla="*/ 1 h 264"/>
                <a:gd name="T4" fmla="*/ 1 w 316"/>
                <a:gd name="T5" fmla="*/ 1 h 264"/>
                <a:gd name="T6" fmla="*/ 1 w 316"/>
                <a:gd name="T7" fmla="*/ 1 h 264"/>
                <a:gd name="T8" fmla="*/ 1 w 316"/>
                <a:gd name="T9" fmla="*/ 1 h 264"/>
                <a:gd name="T10" fmla="*/ 1 w 316"/>
                <a:gd name="T11" fmla="*/ 1 h 264"/>
                <a:gd name="T12" fmla="*/ 1 w 316"/>
                <a:gd name="T13" fmla="*/ 1 h 264"/>
                <a:gd name="T14" fmla="*/ 1 w 316"/>
                <a:gd name="T15" fmla="*/ 1 h 264"/>
                <a:gd name="T16" fmla="*/ 1 w 316"/>
                <a:gd name="T17" fmla="*/ 1 h 264"/>
                <a:gd name="T18" fmla="*/ 0 w 316"/>
                <a:gd name="T19" fmla="*/ 1 h 264"/>
                <a:gd name="T20" fmla="*/ 1 w 316"/>
                <a:gd name="T21" fmla="*/ 1 h 264"/>
                <a:gd name="T22" fmla="*/ 1 w 316"/>
                <a:gd name="T23" fmla="*/ 1 h 264"/>
                <a:gd name="T24" fmla="*/ 1 w 316"/>
                <a:gd name="T25" fmla="*/ 1 h 264"/>
                <a:gd name="T26" fmla="*/ 1 w 316"/>
                <a:gd name="T27" fmla="*/ 1 h 264"/>
                <a:gd name="T28" fmla="*/ 1 w 316"/>
                <a:gd name="T29" fmla="*/ 1 h 264"/>
                <a:gd name="T30" fmla="*/ 1 w 316"/>
                <a:gd name="T31" fmla="*/ 1 h 264"/>
                <a:gd name="T32" fmla="*/ 1 w 316"/>
                <a:gd name="T33" fmla="*/ 1 h 264"/>
                <a:gd name="T34" fmla="*/ 1 w 316"/>
                <a:gd name="T35" fmla="*/ 1 h 264"/>
                <a:gd name="T36" fmla="*/ 1 w 316"/>
                <a:gd name="T37" fmla="*/ 1 h 264"/>
                <a:gd name="T38" fmla="*/ 1 w 316"/>
                <a:gd name="T39" fmla="*/ 1 h 264"/>
                <a:gd name="T40" fmla="*/ 1 w 316"/>
                <a:gd name="T41" fmla="*/ 1 h 264"/>
                <a:gd name="T42" fmla="*/ 1 w 316"/>
                <a:gd name="T43" fmla="*/ 1 h 264"/>
                <a:gd name="T44" fmla="*/ 1 w 316"/>
                <a:gd name="T45" fmla="*/ 1 h 264"/>
                <a:gd name="T46" fmla="*/ 1 w 316"/>
                <a:gd name="T47" fmla="*/ 1 h 264"/>
                <a:gd name="T48" fmla="*/ 1 w 316"/>
                <a:gd name="T49" fmla="*/ 1 h 264"/>
                <a:gd name="T50" fmla="*/ 1 w 316"/>
                <a:gd name="T51" fmla="*/ 1 h 264"/>
                <a:gd name="T52" fmla="*/ 1 w 316"/>
                <a:gd name="T53" fmla="*/ 1 h 264"/>
                <a:gd name="T54" fmla="*/ 1 w 316"/>
                <a:gd name="T55" fmla="*/ 1 h 264"/>
                <a:gd name="T56" fmla="*/ 1 w 316"/>
                <a:gd name="T57" fmla="*/ 1 h 264"/>
                <a:gd name="T58" fmla="*/ 1 w 316"/>
                <a:gd name="T59" fmla="*/ 1 h 264"/>
                <a:gd name="T60" fmla="*/ 1 w 316"/>
                <a:gd name="T61" fmla="*/ 1 h 264"/>
                <a:gd name="T62" fmla="*/ 1 w 316"/>
                <a:gd name="T63" fmla="*/ 1 h 264"/>
                <a:gd name="T64" fmla="*/ 1 w 316"/>
                <a:gd name="T65" fmla="*/ 1 h 264"/>
                <a:gd name="T66" fmla="*/ 1 w 316"/>
                <a:gd name="T67" fmla="*/ 1 h 264"/>
                <a:gd name="T68" fmla="*/ 1 w 316"/>
                <a:gd name="T69" fmla="*/ 1 h 264"/>
                <a:gd name="T70" fmla="*/ 1 w 316"/>
                <a:gd name="T71" fmla="*/ 1 h 264"/>
                <a:gd name="T72" fmla="*/ 1 w 316"/>
                <a:gd name="T73" fmla="*/ 1 h 264"/>
                <a:gd name="T74" fmla="*/ 1 w 316"/>
                <a:gd name="T75" fmla="*/ 1 h 264"/>
                <a:gd name="T76" fmla="*/ 1 w 316"/>
                <a:gd name="T77" fmla="*/ 1 h 264"/>
                <a:gd name="T78" fmla="*/ 1 w 316"/>
                <a:gd name="T79" fmla="*/ 1 h 264"/>
                <a:gd name="T80" fmla="*/ 1 w 316"/>
                <a:gd name="T81" fmla="*/ 1 h 264"/>
                <a:gd name="T82" fmla="*/ 1 w 316"/>
                <a:gd name="T83" fmla="*/ 0 h 264"/>
                <a:gd name="T84" fmla="*/ 1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"/>
                  </a:moveTo>
                  <a:lnTo>
                    <a:pt x="316" y="213"/>
                  </a:lnTo>
                  <a:lnTo>
                    <a:pt x="279" y="264"/>
                  </a:lnTo>
                  <a:lnTo>
                    <a:pt x="152" y="264"/>
                  </a:lnTo>
                  <a:lnTo>
                    <a:pt x="150" y="260"/>
                  </a:lnTo>
                  <a:lnTo>
                    <a:pt x="146" y="257"/>
                  </a:lnTo>
                  <a:lnTo>
                    <a:pt x="143" y="253"/>
                  </a:lnTo>
                  <a:lnTo>
                    <a:pt x="136" y="249"/>
                  </a:lnTo>
                  <a:lnTo>
                    <a:pt x="114" y="231"/>
                  </a:lnTo>
                  <a:lnTo>
                    <a:pt x="96" y="219"/>
                  </a:lnTo>
                  <a:lnTo>
                    <a:pt x="79" y="209"/>
                  </a:lnTo>
                  <a:lnTo>
                    <a:pt x="67" y="204"/>
                  </a:lnTo>
                  <a:lnTo>
                    <a:pt x="57" y="202"/>
                  </a:lnTo>
                  <a:lnTo>
                    <a:pt x="50" y="202"/>
                  </a:lnTo>
                  <a:lnTo>
                    <a:pt x="45" y="204"/>
                  </a:lnTo>
                  <a:lnTo>
                    <a:pt x="41" y="208"/>
                  </a:lnTo>
                  <a:lnTo>
                    <a:pt x="39" y="213"/>
                  </a:lnTo>
                  <a:lnTo>
                    <a:pt x="38" y="220"/>
                  </a:lnTo>
                  <a:lnTo>
                    <a:pt x="39" y="228"/>
                  </a:lnTo>
                  <a:lnTo>
                    <a:pt x="43" y="233"/>
                  </a:lnTo>
                  <a:lnTo>
                    <a:pt x="45" y="240"/>
                  </a:lnTo>
                  <a:lnTo>
                    <a:pt x="50" y="246"/>
                  </a:lnTo>
                  <a:lnTo>
                    <a:pt x="53" y="249"/>
                  </a:lnTo>
                  <a:lnTo>
                    <a:pt x="58" y="253"/>
                  </a:lnTo>
                  <a:lnTo>
                    <a:pt x="60" y="257"/>
                  </a:lnTo>
                  <a:lnTo>
                    <a:pt x="60" y="264"/>
                  </a:lnTo>
                  <a:lnTo>
                    <a:pt x="15" y="264"/>
                  </a:lnTo>
                  <a:lnTo>
                    <a:pt x="10" y="253"/>
                  </a:lnTo>
                  <a:lnTo>
                    <a:pt x="3" y="242"/>
                  </a:lnTo>
                  <a:lnTo>
                    <a:pt x="0" y="228"/>
                  </a:lnTo>
                  <a:lnTo>
                    <a:pt x="0" y="213"/>
                  </a:lnTo>
                  <a:lnTo>
                    <a:pt x="2" y="195"/>
                  </a:lnTo>
                  <a:lnTo>
                    <a:pt x="5" y="184"/>
                  </a:lnTo>
                  <a:lnTo>
                    <a:pt x="8" y="173"/>
                  </a:lnTo>
                  <a:lnTo>
                    <a:pt x="17" y="160"/>
                  </a:lnTo>
                  <a:lnTo>
                    <a:pt x="26" y="151"/>
                  </a:lnTo>
                  <a:lnTo>
                    <a:pt x="34" y="144"/>
                  </a:lnTo>
                  <a:lnTo>
                    <a:pt x="43" y="140"/>
                  </a:lnTo>
                  <a:lnTo>
                    <a:pt x="52" y="140"/>
                  </a:lnTo>
                  <a:lnTo>
                    <a:pt x="65" y="142"/>
                  </a:lnTo>
                  <a:lnTo>
                    <a:pt x="79" y="148"/>
                  </a:lnTo>
                  <a:lnTo>
                    <a:pt x="93" y="157"/>
                  </a:lnTo>
                  <a:lnTo>
                    <a:pt x="108" y="168"/>
                  </a:lnTo>
                  <a:lnTo>
                    <a:pt x="124" y="178"/>
                  </a:lnTo>
                  <a:lnTo>
                    <a:pt x="127" y="184"/>
                  </a:lnTo>
                  <a:lnTo>
                    <a:pt x="134" y="188"/>
                  </a:lnTo>
                  <a:lnTo>
                    <a:pt x="146" y="197"/>
                  </a:lnTo>
                  <a:lnTo>
                    <a:pt x="160" y="206"/>
                  </a:lnTo>
                  <a:lnTo>
                    <a:pt x="172" y="211"/>
                  </a:lnTo>
                  <a:lnTo>
                    <a:pt x="184" y="217"/>
                  </a:lnTo>
                  <a:lnTo>
                    <a:pt x="196" y="219"/>
                  </a:lnTo>
                  <a:lnTo>
                    <a:pt x="209" y="220"/>
                  </a:lnTo>
                  <a:lnTo>
                    <a:pt x="221" y="219"/>
                  </a:lnTo>
                  <a:lnTo>
                    <a:pt x="231" y="217"/>
                  </a:lnTo>
                  <a:lnTo>
                    <a:pt x="240" y="213"/>
                  </a:lnTo>
                  <a:lnTo>
                    <a:pt x="250" y="206"/>
                  </a:lnTo>
                  <a:lnTo>
                    <a:pt x="257" y="198"/>
                  </a:lnTo>
                  <a:lnTo>
                    <a:pt x="264" y="191"/>
                  </a:lnTo>
                  <a:lnTo>
                    <a:pt x="269" y="180"/>
                  </a:lnTo>
                  <a:lnTo>
                    <a:pt x="272" y="168"/>
                  </a:lnTo>
                  <a:lnTo>
                    <a:pt x="274" y="155"/>
                  </a:lnTo>
                  <a:lnTo>
                    <a:pt x="274" y="140"/>
                  </a:lnTo>
                  <a:lnTo>
                    <a:pt x="274" y="117"/>
                  </a:lnTo>
                  <a:lnTo>
                    <a:pt x="267" y="102"/>
                  </a:lnTo>
                  <a:lnTo>
                    <a:pt x="260" y="91"/>
                  </a:lnTo>
                  <a:lnTo>
                    <a:pt x="250" y="82"/>
                  </a:lnTo>
                  <a:lnTo>
                    <a:pt x="238" y="73"/>
                  </a:lnTo>
                  <a:lnTo>
                    <a:pt x="228" y="67"/>
                  </a:lnTo>
                  <a:lnTo>
                    <a:pt x="215" y="66"/>
                  </a:lnTo>
                  <a:lnTo>
                    <a:pt x="205" y="64"/>
                  </a:lnTo>
                  <a:lnTo>
                    <a:pt x="195" y="64"/>
                  </a:lnTo>
                  <a:lnTo>
                    <a:pt x="184" y="67"/>
                  </a:lnTo>
                  <a:lnTo>
                    <a:pt x="174" y="73"/>
                  </a:lnTo>
                  <a:lnTo>
                    <a:pt x="164" y="78"/>
                  </a:lnTo>
                  <a:lnTo>
                    <a:pt x="153" y="89"/>
                  </a:lnTo>
                  <a:lnTo>
                    <a:pt x="148" y="106"/>
                  </a:lnTo>
                  <a:lnTo>
                    <a:pt x="148" y="120"/>
                  </a:lnTo>
                  <a:lnTo>
                    <a:pt x="152" y="135"/>
                  </a:lnTo>
                  <a:lnTo>
                    <a:pt x="153" y="146"/>
                  </a:lnTo>
                  <a:lnTo>
                    <a:pt x="157" y="157"/>
                  </a:lnTo>
                  <a:lnTo>
                    <a:pt x="155" y="158"/>
                  </a:lnTo>
                  <a:lnTo>
                    <a:pt x="153" y="162"/>
                  </a:lnTo>
                  <a:lnTo>
                    <a:pt x="152" y="164"/>
                  </a:lnTo>
                  <a:lnTo>
                    <a:pt x="148" y="164"/>
                  </a:lnTo>
                  <a:lnTo>
                    <a:pt x="143" y="164"/>
                  </a:lnTo>
                  <a:lnTo>
                    <a:pt x="136" y="162"/>
                  </a:lnTo>
                  <a:lnTo>
                    <a:pt x="129" y="160"/>
                  </a:lnTo>
                  <a:lnTo>
                    <a:pt x="124" y="157"/>
                  </a:lnTo>
                  <a:lnTo>
                    <a:pt x="121" y="153"/>
                  </a:lnTo>
                  <a:lnTo>
                    <a:pt x="110" y="137"/>
                  </a:lnTo>
                  <a:lnTo>
                    <a:pt x="105" y="120"/>
                  </a:lnTo>
                  <a:lnTo>
                    <a:pt x="98" y="104"/>
                  </a:lnTo>
                  <a:lnTo>
                    <a:pt x="91" y="87"/>
                  </a:lnTo>
                  <a:lnTo>
                    <a:pt x="83" y="86"/>
                  </a:lnTo>
                  <a:lnTo>
                    <a:pt x="76" y="84"/>
                  </a:lnTo>
                  <a:lnTo>
                    <a:pt x="62" y="80"/>
                  </a:lnTo>
                  <a:lnTo>
                    <a:pt x="43" y="73"/>
                  </a:lnTo>
                  <a:lnTo>
                    <a:pt x="36" y="69"/>
                  </a:lnTo>
                  <a:lnTo>
                    <a:pt x="27" y="60"/>
                  </a:lnTo>
                  <a:lnTo>
                    <a:pt x="21" y="51"/>
                  </a:lnTo>
                  <a:lnTo>
                    <a:pt x="15" y="44"/>
                  </a:lnTo>
                  <a:lnTo>
                    <a:pt x="10" y="35"/>
                  </a:lnTo>
                  <a:lnTo>
                    <a:pt x="5" y="20"/>
                  </a:lnTo>
                  <a:lnTo>
                    <a:pt x="3" y="15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2" y="13"/>
                  </a:lnTo>
                  <a:lnTo>
                    <a:pt x="31" y="16"/>
                  </a:lnTo>
                  <a:lnTo>
                    <a:pt x="38" y="16"/>
                  </a:lnTo>
                  <a:lnTo>
                    <a:pt x="48" y="22"/>
                  </a:lnTo>
                  <a:lnTo>
                    <a:pt x="60" y="24"/>
                  </a:lnTo>
                  <a:lnTo>
                    <a:pt x="71" y="24"/>
                  </a:lnTo>
                  <a:lnTo>
                    <a:pt x="81" y="24"/>
                  </a:lnTo>
                  <a:lnTo>
                    <a:pt x="98" y="22"/>
                  </a:lnTo>
                  <a:lnTo>
                    <a:pt x="115" y="20"/>
                  </a:lnTo>
                  <a:lnTo>
                    <a:pt x="134" y="16"/>
                  </a:lnTo>
                  <a:lnTo>
                    <a:pt x="152" y="9"/>
                  </a:lnTo>
                  <a:lnTo>
                    <a:pt x="160" y="4"/>
                  </a:lnTo>
                  <a:lnTo>
                    <a:pt x="171" y="2"/>
                  </a:lnTo>
                  <a:lnTo>
                    <a:pt x="181" y="0"/>
                  </a:lnTo>
                  <a:lnTo>
                    <a:pt x="190" y="0"/>
                  </a:lnTo>
                  <a:lnTo>
                    <a:pt x="210" y="0"/>
                  </a:lnTo>
                  <a:lnTo>
                    <a:pt x="231" y="4"/>
                  </a:lnTo>
                  <a:lnTo>
                    <a:pt x="266" y="15"/>
                  </a:lnTo>
                  <a:lnTo>
                    <a:pt x="291" y="22"/>
                  </a:lnTo>
                  <a:lnTo>
                    <a:pt x="303" y="13"/>
                  </a:lnTo>
                  <a:lnTo>
                    <a:pt x="316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7" name="Freeform 30"/>
            <p:cNvSpPr>
              <a:spLocks/>
            </p:cNvSpPr>
            <p:nvPr/>
          </p:nvSpPr>
          <p:spPr bwMode="auto">
            <a:xfrm rot="-5400000">
              <a:off x="342" y="1265"/>
              <a:ext cx="339" cy="132"/>
            </a:xfrm>
            <a:custGeom>
              <a:avLst/>
              <a:gdLst>
                <a:gd name="T0" fmla="*/ 1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0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1 w 588"/>
                <a:gd name="T109" fmla="*/ 1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426" y="264"/>
                  </a:moveTo>
                  <a:lnTo>
                    <a:pt x="549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80" y="7"/>
                  </a:lnTo>
                  <a:lnTo>
                    <a:pt x="573" y="15"/>
                  </a:lnTo>
                  <a:lnTo>
                    <a:pt x="569" y="18"/>
                  </a:lnTo>
                  <a:lnTo>
                    <a:pt x="566" y="20"/>
                  </a:lnTo>
                  <a:lnTo>
                    <a:pt x="562" y="22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6" y="9"/>
                  </a:lnTo>
                  <a:lnTo>
                    <a:pt x="507" y="6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6" y="2"/>
                  </a:lnTo>
                  <a:lnTo>
                    <a:pt x="414" y="9"/>
                  </a:lnTo>
                  <a:lnTo>
                    <a:pt x="395" y="16"/>
                  </a:lnTo>
                  <a:lnTo>
                    <a:pt x="386" y="20"/>
                  </a:lnTo>
                  <a:lnTo>
                    <a:pt x="378" y="20"/>
                  </a:lnTo>
                  <a:lnTo>
                    <a:pt x="366" y="22"/>
                  </a:lnTo>
                  <a:lnTo>
                    <a:pt x="352" y="20"/>
                  </a:lnTo>
                  <a:lnTo>
                    <a:pt x="329" y="18"/>
                  </a:lnTo>
                  <a:lnTo>
                    <a:pt x="307" y="15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6" y="7"/>
                  </a:lnTo>
                  <a:lnTo>
                    <a:pt x="274" y="11"/>
                  </a:lnTo>
                  <a:lnTo>
                    <a:pt x="272" y="13"/>
                  </a:lnTo>
                  <a:lnTo>
                    <a:pt x="272" y="16"/>
                  </a:lnTo>
                  <a:lnTo>
                    <a:pt x="279" y="33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0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6" y="77"/>
                  </a:lnTo>
                  <a:lnTo>
                    <a:pt x="322" y="80"/>
                  </a:lnTo>
                  <a:lnTo>
                    <a:pt x="331" y="84"/>
                  </a:lnTo>
                  <a:lnTo>
                    <a:pt x="341" y="86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2"/>
                  </a:lnTo>
                  <a:lnTo>
                    <a:pt x="373" y="120"/>
                  </a:lnTo>
                  <a:lnTo>
                    <a:pt x="376" y="129"/>
                  </a:lnTo>
                  <a:lnTo>
                    <a:pt x="383" y="140"/>
                  </a:lnTo>
                  <a:lnTo>
                    <a:pt x="390" y="149"/>
                  </a:lnTo>
                  <a:lnTo>
                    <a:pt x="402" y="157"/>
                  </a:lnTo>
                  <a:lnTo>
                    <a:pt x="410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8"/>
                  </a:lnTo>
                  <a:lnTo>
                    <a:pt x="428" y="166"/>
                  </a:lnTo>
                  <a:lnTo>
                    <a:pt x="429" y="164"/>
                  </a:lnTo>
                  <a:lnTo>
                    <a:pt x="431" y="160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29" y="144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7"/>
                  </a:lnTo>
                  <a:lnTo>
                    <a:pt x="421" y="100"/>
                  </a:lnTo>
                  <a:lnTo>
                    <a:pt x="423" y="93"/>
                  </a:lnTo>
                  <a:lnTo>
                    <a:pt x="424" y="87"/>
                  </a:lnTo>
                  <a:lnTo>
                    <a:pt x="428" y="84"/>
                  </a:lnTo>
                  <a:lnTo>
                    <a:pt x="433" y="78"/>
                  </a:lnTo>
                  <a:lnTo>
                    <a:pt x="436" y="75"/>
                  </a:lnTo>
                  <a:lnTo>
                    <a:pt x="448" y="71"/>
                  </a:lnTo>
                  <a:lnTo>
                    <a:pt x="459" y="67"/>
                  </a:lnTo>
                  <a:lnTo>
                    <a:pt x="471" y="66"/>
                  </a:lnTo>
                  <a:lnTo>
                    <a:pt x="481" y="66"/>
                  </a:lnTo>
                  <a:lnTo>
                    <a:pt x="495" y="67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6"/>
                  </a:lnTo>
                  <a:lnTo>
                    <a:pt x="547" y="117"/>
                  </a:lnTo>
                  <a:lnTo>
                    <a:pt x="549" y="129"/>
                  </a:lnTo>
                  <a:lnTo>
                    <a:pt x="550" y="142"/>
                  </a:lnTo>
                  <a:lnTo>
                    <a:pt x="550" y="151"/>
                  </a:lnTo>
                  <a:lnTo>
                    <a:pt x="549" y="162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2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2" y="219"/>
                  </a:lnTo>
                  <a:lnTo>
                    <a:pt x="497" y="220"/>
                  </a:lnTo>
                  <a:lnTo>
                    <a:pt x="478" y="222"/>
                  </a:lnTo>
                  <a:lnTo>
                    <a:pt x="462" y="220"/>
                  </a:lnTo>
                  <a:lnTo>
                    <a:pt x="447" y="215"/>
                  </a:lnTo>
                  <a:lnTo>
                    <a:pt x="438" y="211"/>
                  </a:lnTo>
                  <a:lnTo>
                    <a:pt x="433" y="208"/>
                  </a:lnTo>
                  <a:lnTo>
                    <a:pt x="424" y="200"/>
                  </a:lnTo>
                  <a:lnTo>
                    <a:pt x="386" y="177"/>
                  </a:lnTo>
                  <a:lnTo>
                    <a:pt x="348" y="148"/>
                  </a:lnTo>
                  <a:lnTo>
                    <a:pt x="307" y="117"/>
                  </a:lnTo>
                  <a:lnTo>
                    <a:pt x="266" y="87"/>
                  </a:lnTo>
                  <a:lnTo>
                    <a:pt x="224" y="58"/>
                  </a:lnTo>
                  <a:lnTo>
                    <a:pt x="184" y="35"/>
                  </a:lnTo>
                  <a:lnTo>
                    <a:pt x="167" y="26"/>
                  </a:lnTo>
                  <a:lnTo>
                    <a:pt x="148" y="16"/>
                  </a:lnTo>
                  <a:lnTo>
                    <a:pt x="133" y="11"/>
                  </a:lnTo>
                  <a:lnTo>
                    <a:pt x="117" y="6"/>
                  </a:lnTo>
                  <a:lnTo>
                    <a:pt x="98" y="6"/>
                  </a:lnTo>
                  <a:lnTo>
                    <a:pt x="79" y="9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38" y="33"/>
                  </a:lnTo>
                  <a:lnTo>
                    <a:pt x="29" y="42"/>
                  </a:lnTo>
                  <a:lnTo>
                    <a:pt x="22" y="53"/>
                  </a:lnTo>
                  <a:lnTo>
                    <a:pt x="14" y="64"/>
                  </a:lnTo>
                  <a:lnTo>
                    <a:pt x="8" y="77"/>
                  </a:lnTo>
                  <a:lnTo>
                    <a:pt x="5" y="84"/>
                  </a:lnTo>
                  <a:lnTo>
                    <a:pt x="0" y="89"/>
                  </a:lnTo>
                  <a:lnTo>
                    <a:pt x="0" y="189"/>
                  </a:lnTo>
                  <a:lnTo>
                    <a:pt x="57" y="264"/>
                  </a:lnTo>
                  <a:lnTo>
                    <a:pt x="388" y="264"/>
                  </a:lnTo>
                  <a:lnTo>
                    <a:pt x="388" y="259"/>
                  </a:lnTo>
                  <a:lnTo>
                    <a:pt x="385" y="255"/>
                  </a:lnTo>
                  <a:lnTo>
                    <a:pt x="379" y="251"/>
                  </a:lnTo>
                  <a:lnTo>
                    <a:pt x="376" y="249"/>
                  </a:lnTo>
                  <a:lnTo>
                    <a:pt x="373" y="246"/>
                  </a:lnTo>
                  <a:lnTo>
                    <a:pt x="369" y="244"/>
                  </a:lnTo>
                  <a:lnTo>
                    <a:pt x="355" y="239"/>
                  </a:lnTo>
                  <a:lnTo>
                    <a:pt x="343" y="237"/>
                  </a:lnTo>
                  <a:lnTo>
                    <a:pt x="331" y="239"/>
                  </a:lnTo>
                  <a:lnTo>
                    <a:pt x="321" y="242"/>
                  </a:lnTo>
                  <a:lnTo>
                    <a:pt x="319" y="240"/>
                  </a:lnTo>
                  <a:lnTo>
                    <a:pt x="316" y="239"/>
                  </a:lnTo>
                  <a:lnTo>
                    <a:pt x="312" y="228"/>
                  </a:lnTo>
                  <a:lnTo>
                    <a:pt x="307" y="217"/>
                  </a:lnTo>
                  <a:lnTo>
                    <a:pt x="304" y="211"/>
                  </a:lnTo>
                  <a:lnTo>
                    <a:pt x="298" y="206"/>
                  </a:lnTo>
                  <a:lnTo>
                    <a:pt x="293" y="202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91"/>
                  </a:lnTo>
                  <a:lnTo>
                    <a:pt x="271" y="189"/>
                  </a:lnTo>
                  <a:lnTo>
                    <a:pt x="266" y="189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8"/>
                  </a:lnTo>
                  <a:lnTo>
                    <a:pt x="266" y="219"/>
                  </a:lnTo>
                  <a:lnTo>
                    <a:pt x="269" y="229"/>
                  </a:lnTo>
                  <a:lnTo>
                    <a:pt x="267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8"/>
                  </a:lnTo>
                  <a:lnTo>
                    <a:pt x="243" y="248"/>
                  </a:lnTo>
                  <a:lnTo>
                    <a:pt x="238" y="246"/>
                  </a:lnTo>
                  <a:lnTo>
                    <a:pt x="231" y="244"/>
                  </a:lnTo>
                  <a:lnTo>
                    <a:pt x="226" y="240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6" y="215"/>
                  </a:lnTo>
                  <a:lnTo>
                    <a:pt x="228" y="208"/>
                  </a:lnTo>
                  <a:lnTo>
                    <a:pt x="228" y="198"/>
                  </a:lnTo>
                  <a:lnTo>
                    <a:pt x="226" y="184"/>
                  </a:lnTo>
                  <a:lnTo>
                    <a:pt x="221" y="164"/>
                  </a:lnTo>
                  <a:lnTo>
                    <a:pt x="212" y="153"/>
                  </a:lnTo>
                  <a:lnTo>
                    <a:pt x="203" y="142"/>
                  </a:lnTo>
                  <a:lnTo>
                    <a:pt x="198" y="137"/>
                  </a:lnTo>
                  <a:lnTo>
                    <a:pt x="193" y="133"/>
                  </a:lnTo>
                  <a:lnTo>
                    <a:pt x="188" y="131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2" y="124"/>
                  </a:lnTo>
                  <a:lnTo>
                    <a:pt x="167" y="128"/>
                  </a:lnTo>
                  <a:lnTo>
                    <a:pt x="165" y="133"/>
                  </a:lnTo>
                  <a:lnTo>
                    <a:pt x="165" y="138"/>
                  </a:lnTo>
                  <a:lnTo>
                    <a:pt x="169" y="148"/>
                  </a:lnTo>
                  <a:lnTo>
                    <a:pt x="172" y="157"/>
                  </a:lnTo>
                  <a:lnTo>
                    <a:pt x="174" y="168"/>
                  </a:lnTo>
                  <a:lnTo>
                    <a:pt x="174" y="180"/>
                  </a:lnTo>
                  <a:lnTo>
                    <a:pt x="167" y="195"/>
                  </a:lnTo>
                  <a:lnTo>
                    <a:pt x="160" y="206"/>
                  </a:lnTo>
                  <a:lnTo>
                    <a:pt x="155" y="211"/>
                  </a:lnTo>
                  <a:lnTo>
                    <a:pt x="148" y="215"/>
                  </a:lnTo>
                  <a:lnTo>
                    <a:pt x="141" y="219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6" y="219"/>
                  </a:lnTo>
                  <a:lnTo>
                    <a:pt x="79" y="215"/>
                  </a:lnTo>
                  <a:lnTo>
                    <a:pt x="71" y="206"/>
                  </a:lnTo>
                  <a:lnTo>
                    <a:pt x="62" y="197"/>
                  </a:lnTo>
                  <a:lnTo>
                    <a:pt x="57" y="184"/>
                  </a:lnTo>
                  <a:lnTo>
                    <a:pt x="52" y="173"/>
                  </a:lnTo>
                  <a:lnTo>
                    <a:pt x="50" y="160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2" y="120"/>
                  </a:lnTo>
                  <a:lnTo>
                    <a:pt x="55" y="109"/>
                  </a:lnTo>
                  <a:lnTo>
                    <a:pt x="60" y="97"/>
                  </a:lnTo>
                  <a:lnTo>
                    <a:pt x="67" y="87"/>
                  </a:lnTo>
                  <a:lnTo>
                    <a:pt x="74" y="78"/>
                  </a:lnTo>
                  <a:lnTo>
                    <a:pt x="83" y="73"/>
                  </a:lnTo>
                  <a:lnTo>
                    <a:pt x="93" y="67"/>
                  </a:lnTo>
                  <a:lnTo>
                    <a:pt x="105" y="66"/>
                  </a:lnTo>
                  <a:lnTo>
                    <a:pt x="117" y="66"/>
                  </a:lnTo>
                  <a:lnTo>
                    <a:pt x="124" y="66"/>
                  </a:lnTo>
                  <a:lnTo>
                    <a:pt x="131" y="66"/>
                  </a:lnTo>
                  <a:lnTo>
                    <a:pt x="143" y="71"/>
                  </a:lnTo>
                  <a:lnTo>
                    <a:pt x="162" y="80"/>
                  </a:lnTo>
                  <a:lnTo>
                    <a:pt x="221" y="120"/>
                  </a:lnTo>
                  <a:lnTo>
                    <a:pt x="286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8" name="Freeform 31"/>
            <p:cNvSpPr>
              <a:spLocks/>
            </p:cNvSpPr>
            <p:nvPr/>
          </p:nvSpPr>
          <p:spPr bwMode="auto">
            <a:xfrm rot="-5400000">
              <a:off x="474" y="1265"/>
              <a:ext cx="339" cy="131"/>
            </a:xfrm>
            <a:custGeom>
              <a:avLst/>
              <a:gdLst>
                <a:gd name="T0" fmla="*/ 1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0 w 588"/>
                <a:gd name="T59" fmla="*/ 1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9" y="0"/>
                  </a:lnTo>
                  <a:lnTo>
                    <a:pt x="588" y="53"/>
                  </a:lnTo>
                  <a:lnTo>
                    <a:pt x="588" y="262"/>
                  </a:lnTo>
                  <a:lnTo>
                    <a:pt x="580" y="255"/>
                  </a:lnTo>
                  <a:lnTo>
                    <a:pt x="573" y="248"/>
                  </a:lnTo>
                  <a:lnTo>
                    <a:pt x="569" y="246"/>
                  </a:lnTo>
                  <a:lnTo>
                    <a:pt x="566" y="244"/>
                  </a:lnTo>
                  <a:lnTo>
                    <a:pt x="562" y="242"/>
                  </a:lnTo>
                  <a:lnTo>
                    <a:pt x="557" y="242"/>
                  </a:lnTo>
                  <a:lnTo>
                    <a:pt x="545" y="246"/>
                  </a:lnTo>
                  <a:lnTo>
                    <a:pt x="526" y="253"/>
                  </a:lnTo>
                  <a:lnTo>
                    <a:pt x="507" y="257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6" y="262"/>
                  </a:lnTo>
                  <a:lnTo>
                    <a:pt x="414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2"/>
                  </a:lnTo>
                  <a:lnTo>
                    <a:pt x="329" y="244"/>
                  </a:lnTo>
                  <a:lnTo>
                    <a:pt x="307" y="249"/>
                  </a:lnTo>
                  <a:lnTo>
                    <a:pt x="293" y="255"/>
                  </a:lnTo>
                  <a:lnTo>
                    <a:pt x="281" y="258"/>
                  </a:lnTo>
                  <a:lnTo>
                    <a:pt x="276" y="255"/>
                  </a:lnTo>
                  <a:lnTo>
                    <a:pt x="274" y="253"/>
                  </a:lnTo>
                  <a:lnTo>
                    <a:pt x="272" y="249"/>
                  </a:lnTo>
                  <a:lnTo>
                    <a:pt x="272" y="248"/>
                  </a:lnTo>
                  <a:lnTo>
                    <a:pt x="279" y="231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2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6" y="186"/>
                  </a:lnTo>
                  <a:lnTo>
                    <a:pt x="322" y="182"/>
                  </a:lnTo>
                  <a:lnTo>
                    <a:pt x="331" y="178"/>
                  </a:lnTo>
                  <a:lnTo>
                    <a:pt x="341" y="177"/>
                  </a:lnTo>
                  <a:lnTo>
                    <a:pt x="352" y="175"/>
                  </a:lnTo>
                  <a:lnTo>
                    <a:pt x="362" y="175"/>
                  </a:lnTo>
                  <a:lnTo>
                    <a:pt x="366" y="173"/>
                  </a:lnTo>
                  <a:lnTo>
                    <a:pt x="367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3" y="124"/>
                  </a:lnTo>
                  <a:lnTo>
                    <a:pt x="390" y="113"/>
                  </a:lnTo>
                  <a:lnTo>
                    <a:pt x="402" y="106"/>
                  </a:lnTo>
                  <a:lnTo>
                    <a:pt x="410" y="100"/>
                  </a:lnTo>
                  <a:lnTo>
                    <a:pt x="416" y="98"/>
                  </a:lnTo>
                  <a:lnTo>
                    <a:pt x="421" y="96"/>
                  </a:lnTo>
                  <a:lnTo>
                    <a:pt x="426" y="96"/>
                  </a:lnTo>
                  <a:lnTo>
                    <a:pt x="428" y="96"/>
                  </a:lnTo>
                  <a:lnTo>
                    <a:pt x="429" y="100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3"/>
                  </a:lnTo>
                  <a:lnTo>
                    <a:pt x="429" y="118"/>
                  </a:lnTo>
                  <a:lnTo>
                    <a:pt x="424" y="129"/>
                  </a:lnTo>
                  <a:lnTo>
                    <a:pt x="421" y="138"/>
                  </a:lnTo>
                  <a:lnTo>
                    <a:pt x="419" y="147"/>
                  </a:lnTo>
                  <a:lnTo>
                    <a:pt x="419" y="155"/>
                  </a:lnTo>
                  <a:lnTo>
                    <a:pt x="421" y="164"/>
                  </a:lnTo>
                  <a:lnTo>
                    <a:pt x="423" y="169"/>
                  </a:lnTo>
                  <a:lnTo>
                    <a:pt x="424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6" y="187"/>
                  </a:lnTo>
                  <a:lnTo>
                    <a:pt x="448" y="193"/>
                  </a:lnTo>
                  <a:lnTo>
                    <a:pt x="459" y="197"/>
                  </a:lnTo>
                  <a:lnTo>
                    <a:pt x="471" y="197"/>
                  </a:lnTo>
                  <a:lnTo>
                    <a:pt x="481" y="198"/>
                  </a:lnTo>
                  <a:lnTo>
                    <a:pt x="495" y="197"/>
                  </a:lnTo>
                  <a:lnTo>
                    <a:pt x="502" y="197"/>
                  </a:lnTo>
                  <a:lnTo>
                    <a:pt x="511" y="193"/>
                  </a:lnTo>
                  <a:lnTo>
                    <a:pt x="519" y="189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7" y="146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9" y="102"/>
                  </a:lnTo>
                  <a:lnTo>
                    <a:pt x="542" y="86"/>
                  </a:lnTo>
                  <a:lnTo>
                    <a:pt x="535" y="73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6"/>
                  </a:lnTo>
                  <a:lnTo>
                    <a:pt x="497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7" y="49"/>
                  </a:lnTo>
                  <a:lnTo>
                    <a:pt x="438" y="51"/>
                  </a:lnTo>
                  <a:lnTo>
                    <a:pt x="433" y="55"/>
                  </a:lnTo>
                  <a:lnTo>
                    <a:pt x="424" y="62"/>
                  </a:lnTo>
                  <a:lnTo>
                    <a:pt x="386" y="87"/>
                  </a:lnTo>
                  <a:lnTo>
                    <a:pt x="348" y="116"/>
                  </a:lnTo>
                  <a:lnTo>
                    <a:pt x="307" y="146"/>
                  </a:lnTo>
                  <a:lnTo>
                    <a:pt x="266" y="177"/>
                  </a:lnTo>
                  <a:lnTo>
                    <a:pt x="224" y="204"/>
                  </a:lnTo>
                  <a:lnTo>
                    <a:pt x="184" y="228"/>
                  </a:lnTo>
                  <a:lnTo>
                    <a:pt x="167" y="237"/>
                  </a:lnTo>
                  <a:lnTo>
                    <a:pt x="148" y="246"/>
                  </a:lnTo>
                  <a:lnTo>
                    <a:pt x="133" y="251"/>
                  </a:lnTo>
                  <a:lnTo>
                    <a:pt x="117" y="257"/>
                  </a:lnTo>
                  <a:lnTo>
                    <a:pt x="98" y="257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1"/>
                  </a:lnTo>
                  <a:lnTo>
                    <a:pt x="29" y="220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8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88" y="0"/>
                  </a:lnTo>
                  <a:lnTo>
                    <a:pt x="388" y="4"/>
                  </a:lnTo>
                  <a:lnTo>
                    <a:pt x="385" y="9"/>
                  </a:lnTo>
                  <a:lnTo>
                    <a:pt x="379" y="13"/>
                  </a:lnTo>
                  <a:lnTo>
                    <a:pt x="376" y="15"/>
                  </a:lnTo>
                  <a:lnTo>
                    <a:pt x="373" y="16"/>
                  </a:lnTo>
                  <a:lnTo>
                    <a:pt x="369" y="18"/>
                  </a:lnTo>
                  <a:lnTo>
                    <a:pt x="355" y="24"/>
                  </a:lnTo>
                  <a:lnTo>
                    <a:pt x="343" y="25"/>
                  </a:lnTo>
                  <a:lnTo>
                    <a:pt x="331" y="24"/>
                  </a:lnTo>
                  <a:lnTo>
                    <a:pt x="321" y="22"/>
                  </a:lnTo>
                  <a:lnTo>
                    <a:pt x="319" y="24"/>
                  </a:lnTo>
                  <a:lnTo>
                    <a:pt x="316" y="25"/>
                  </a:lnTo>
                  <a:lnTo>
                    <a:pt x="312" y="36"/>
                  </a:lnTo>
                  <a:lnTo>
                    <a:pt x="307" y="47"/>
                  </a:lnTo>
                  <a:lnTo>
                    <a:pt x="304" y="53"/>
                  </a:lnTo>
                  <a:lnTo>
                    <a:pt x="298" y="56"/>
                  </a:lnTo>
                  <a:lnTo>
                    <a:pt x="293" y="62"/>
                  </a:lnTo>
                  <a:lnTo>
                    <a:pt x="288" y="66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3"/>
                  </a:lnTo>
                  <a:lnTo>
                    <a:pt x="266" y="73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6"/>
                  </a:lnTo>
                  <a:lnTo>
                    <a:pt x="266" y="44"/>
                  </a:lnTo>
                  <a:lnTo>
                    <a:pt x="269" y="33"/>
                  </a:lnTo>
                  <a:lnTo>
                    <a:pt x="267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8"/>
                  </a:lnTo>
                  <a:lnTo>
                    <a:pt x="250" y="16"/>
                  </a:lnTo>
                  <a:lnTo>
                    <a:pt x="243" y="16"/>
                  </a:lnTo>
                  <a:lnTo>
                    <a:pt x="238" y="18"/>
                  </a:lnTo>
                  <a:lnTo>
                    <a:pt x="231" y="20"/>
                  </a:lnTo>
                  <a:lnTo>
                    <a:pt x="226" y="24"/>
                  </a:lnTo>
                  <a:lnTo>
                    <a:pt x="221" y="29"/>
                  </a:lnTo>
                  <a:lnTo>
                    <a:pt x="224" y="38"/>
                  </a:lnTo>
                  <a:lnTo>
                    <a:pt x="226" y="47"/>
                  </a:lnTo>
                  <a:lnTo>
                    <a:pt x="228" y="55"/>
                  </a:lnTo>
                  <a:lnTo>
                    <a:pt x="228" y="64"/>
                  </a:lnTo>
                  <a:lnTo>
                    <a:pt x="226" y="80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3" y="122"/>
                  </a:lnTo>
                  <a:lnTo>
                    <a:pt x="198" y="127"/>
                  </a:lnTo>
                  <a:lnTo>
                    <a:pt x="193" y="131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7"/>
                  </a:lnTo>
                  <a:lnTo>
                    <a:pt x="172" y="138"/>
                  </a:lnTo>
                  <a:lnTo>
                    <a:pt x="169" y="137"/>
                  </a:lnTo>
                  <a:lnTo>
                    <a:pt x="167" y="137"/>
                  </a:lnTo>
                  <a:lnTo>
                    <a:pt x="167" y="133"/>
                  </a:lnTo>
                  <a:lnTo>
                    <a:pt x="165" y="131"/>
                  </a:lnTo>
                  <a:lnTo>
                    <a:pt x="165" y="124"/>
                  </a:lnTo>
                  <a:lnTo>
                    <a:pt x="169" y="116"/>
                  </a:lnTo>
                  <a:lnTo>
                    <a:pt x="172" y="107"/>
                  </a:lnTo>
                  <a:lnTo>
                    <a:pt x="174" y="96"/>
                  </a:lnTo>
                  <a:lnTo>
                    <a:pt x="174" y="82"/>
                  </a:lnTo>
                  <a:lnTo>
                    <a:pt x="167" y="67"/>
                  </a:lnTo>
                  <a:lnTo>
                    <a:pt x="160" y="56"/>
                  </a:lnTo>
                  <a:lnTo>
                    <a:pt x="155" y="53"/>
                  </a:lnTo>
                  <a:lnTo>
                    <a:pt x="148" y="47"/>
                  </a:lnTo>
                  <a:lnTo>
                    <a:pt x="141" y="46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6" y="46"/>
                  </a:lnTo>
                  <a:lnTo>
                    <a:pt x="79" y="49"/>
                  </a:lnTo>
                  <a:lnTo>
                    <a:pt x="71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50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2" y="142"/>
                  </a:lnTo>
                  <a:lnTo>
                    <a:pt x="55" y="155"/>
                  </a:lnTo>
                  <a:lnTo>
                    <a:pt x="60" y="166"/>
                  </a:lnTo>
                  <a:lnTo>
                    <a:pt x="67" y="175"/>
                  </a:lnTo>
                  <a:lnTo>
                    <a:pt x="74" y="184"/>
                  </a:lnTo>
                  <a:lnTo>
                    <a:pt x="83" y="191"/>
                  </a:lnTo>
                  <a:lnTo>
                    <a:pt x="93" y="195"/>
                  </a:lnTo>
                  <a:lnTo>
                    <a:pt x="105" y="198"/>
                  </a:lnTo>
                  <a:lnTo>
                    <a:pt x="117" y="198"/>
                  </a:lnTo>
                  <a:lnTo>
                    <a:pt x="124" y="198"/>
                  </a:lnTo>
                  <a:lnTo>
                    <a:pt x="131" y="197"/>
                  </a:lnTo>
                  <a:lnTo>
                    <a:pt x="143" y="193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6" y="96"/>
                  </a:lnTo>
                  <a:lnTo>
                    <a:pt x="354" y="53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9" name="Freeform 32"/>
            <p:cNvSpPr>
              <a:spLocks/>
            </p:cNvSpPr>
            <p:nvPr/>
          </p:nvSpPr>
          <p:spPr bwMode="auto">
            <a:xfrm rot="-5400000">
              <a:off x="474" y="1606"/>
              <a:ext cx="340" cy="131"/>
            </a:xfrm>
            <a:custGeom>
              <a:avLst/>
              <a:gdLst>
                <a:gd name="T0" fmla="*/ 0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0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4" y="0"/>
                  </a:moveTo>
                  <a:lnTo>
                    <a:pt x="41" y="0"/>
                  </a:lnTo>
                  <a:lnTo>
                    <a:pt x="0" y="51"/>
                  </a:lnTo>
                  <a:lnTo>
                    <a:pt x="0" y="260"/>
                  </a:lnTo>
                  <a:lnTo>
                    <a:pt x="10" y="255"/>
                  </a:lnTo>
                  <a:lnTo>
                    <a:pt x="17" y="247"/>
                  </a:lnTo>
                  <a:lnTo>
                    <a:pt x="21" y="246"/>
                  </a:lnTo>
                  <a:lnTo>
                    <a:pt x="24" y="242"/>
                  </a:lnTo>
                  <a:lnTo>
                    <a:pt x="27" y="242"/>
                  </a:lnTo>
                  <a:lnTo>
                    <a:pt x="33" y="240"/>
                  </a:lnTo>
                  <a:lnTo>
                    <a:pt x="45" y="246"/>
                  </a:lnTo>
                  <a:lnTo>
                    <a:pt x="64" y="253"/>
                  </a:lnTo>
                  <a:lnTo>
                    <a:pt x="83" y="256"/>
                  </a:lnTo>
                  <a:lnTo>
                    <a:pt x="109" y="260"/>
                  </a:lnTo>
                  <a:lnTo>
                    <a:pt x="134" y="262"/>
                  </a:lnTo>
                  <a:lnTo>
                    <a:pt x="152" y="260"/>
                  </a:lnTo>
                  <a:lnTo>
                    <a:pt x="176" y="253"/>
                  </a:lnTo>
                  <a:lnTo>
                    <a:pt x="195" y="246"/>
                  </a:lnTo>
                  <a:lnTo>
                    <a:pt x="212" y="242"/>
                  </a:lnTo>
                  <a:lnTo>
                    <a:pt x="236" y="240"/>
                  </a:lnTo>
                  <a:lnTo>
                    <a:pt x="259" y="244"/>
                  </a:lnTo>
                  <a:lnTo>
                    <a:pt x="283" y="247"/>
                  </a:lnTo>
                  <a:lnTo>
                    <a:pt x="297" y="255"/>
                  </a:lnTo>
                  <a:lnTo>
                    <a:pt x="309" y="256"/>
                  </a:lnTo>
                  <a:lnTo>
                    <a:pt x="312" y="255"/>
                  </a:lnTo>
                  <a:lnTo>
                    <a:pt x="316" y="251"/>
                  </a:lnTo>
                  <a:lnTo>
                    <a:pt x="317" y="249"/>
                  </a:lnTo>
                  <a:lnTo>
                    <a:pt x="317" y="247"/>
                  </a:lnTo>
                  <a:lnTo>
                    <a:pt x="310" y="229"/>
                  </a:lnTo>
                  <a:lnTo>
                    <a:pt x="307" y="220"/>
                  </a:lnTo>
                  <a:lnTo>
                    <a:pt x="302" y="213"/>
                  </a:lnTo>
                  <a:lnTo>
                    <a:pt x="293" y="200"/>
                  </a:lnTo>
                  <a:lnTo>
                    <a:pt x="288" y="195"/>
                  </a:lnTo>
                  <a:lnTo>
                    <a:pt x="281" y="189"/>
                  </a:lnTo>
                  <a:lnTo>
                    <a:pt x="274" y="185"/>
                  </a:lnTo>
                  <a:lnTo>
                    <a:pt x="266" y="182"/>
                  </a:lnTo>
                  <a:lnTo>
                    <a:pt x="257" y="178"/>
                  </a:lnTo>
                  <a:lnTo>
                    <a:pt x="248" y="176"/>
                  </a:lnTo>
                  <a:lnTo>
                    <a:pt x="238" y="175"/>
                  </a:lnTo>
                  <a:lnTo>
                    <a:pt x="226" y="176"/>
                  </a:lnTo>
                  <a:lnTo>
                    <a:pt x="224" y="171"/>
                  </a:lnTo>
                  <a:lnTo>
                    <a:pt x="222" y="162"/>
                  </a:lnTo>
                  <a:lnTo>
                    <a:pt x="217" y="144"/>
                  </a:lnTo>
                  <a:lnTo>
                    <a:pt x="212" y="133"/>
                  </a:lnTo>
                  <a:lnTo>
                    <a:pt x="207" y="122"/>
                  </a:lnTo>
                  <a:lnTo>
                    <a:pt x="198" y="113"/>
                  </a:lnTo>
                  <a:lnTo>
                    <a:pt x="188" y="104"/>
                  </a:lnTo>
                  <a:lnTo>
                    <a:pt x="179" y="100"/>
                  </a:lnTo>
                  <a:lnTo>
                    <a:pt x="174" y="96"/>
                  </a:lnTo>
                  <a:lnTo>
                    <a:pt x="169" y="96"/>
                  </a:lnTo>
                  <a:lnTo>
                    <a:pt x="164" y="94"/>
                  </a:lnTo>
                  <a:lnTo>
                    <a:pt x="160" y="96"/>
                  </a:lnTo>
                  <a:lnTo>
                    <a:pt x="159" y="98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9" y="118"/>
                  </a:lnTo>
                  <a:lnTo>
                    <a:pt x="164" y="127"/>
                  </a:lnTo>
                  <a:lnTo>
                    <a:pt x="169" y="136"/>
                  </a:lnTo>
                  <a:lnTo>
                    <a:pt x="169" y="145"/>
                  </a:lnTo>
                  <a:lnTo>
                    <a:pt x="169" y="155"/>
                  </a:lnTo>
                  <a:lnTo>
                    <a:pt x="169" y="162"/>
                  </a:lnTo>
                  <a:lnTo>
                    <a:pt x="167" y="169"/>
                  </a:lnTo>
                  <a:lnTo>
                    <a:pt x="164" y="175"/>
                  </a:lnTo>
                  <a:lnTo>
                    <a:pt x="160" y="180"/>
                  </a:lnTo>
                  <a:lnTo>
                    <a:pt x="157" y="184"/>
                  </a:lnTo>
                  <a:lnTo>
                    <a:pt x="152" y="187"/>
                  </a:lnTo>
                  <a:lnTo>
                    <a:pt x="141" y="193"/>
                  </a:lnTo>
                  <a:lnTo>
                    <a:pt x="131" y="195"/>
                  </a:lnTo>
                  <a:lnTo>
                    <a:pt x="119" y="196"/>
                  </a:lnTo>
                  <a:lnTo>
                    <a:pt x="109" y="196"/>
                  </a:lnTo>
                  <a:lnTo>
                    <a:pt x="95" y="196"/>
                  </a:lnTo>
                  <a:lnTo>
                    <a:pt x="86" y="196"/>
                  </a:lnTo>
                  <a:lnTo>
                    <a:pt x="77" y="193"/>
                  </a:lnTo>
                  <a:lnTo>
                    <a:pt x="71" y="187"/>
                  </a:lnTo>
                  <a:lnTo>
                    <a:pt x="62" y="180"/>
                  </a:lnTo>
                  <a:lnTo>
                    <a:pt x="53" y="171"/>
                  </a:lnTo>
                  <a:lnTo>
                    <a:pt x="46" y="158"/>
                  </a:lnTo>
                  <a:lnTo>
                    <a:pt x="43" y="145"/>
                  </a:lnTo>
                  <a:lnTo>
                    <a:pt x="39" y="133"/>
                  </a:lnTo>
                  <a:lnTo>
                    <a:pt x="38" y="122"/>
                  </a:lnTo>
                  <a:lnTo>
                    <a:pt x="39" y="111"/>
                  </a:lnTo>
                  <a:lnTo>
                    <a:pt x="41" y="102"/>
                  </a:lnTo>
                  <a:lnTo>
                    <a:pt x="46" y="85"/>
                  </a:lnTo>
                  <a:lnTo>
                    <a:pt x="53" y="71"/>
                  </a:lnTo>
                  <a:lnTo>
                    <a:pt x="62" y="62"/>
                  </a:lnTo>
                  <a:lnTo>
                    <a:pt x="71" y="53"/>
                  </a:lnTo>
                  <a:lnTo>
                    <a:pt x="81" y="45"/>
                  </a:lnTo>
                  <a:lnTo>
                    <a:pt x="93" y="42"/>
                  </a:lnTo>
                  <a:lnTo>
                    <a:pt x="110" y="42"/>
                  </a:lnTo>
                  <a:lnTo>
                    <a:pt x="127" y="44"/>
                  </a:lnTo>
                  <a:lnTo>
                    <a:pt x="143" y="47"/>
                  </a:lnTo>
                  <a:lnTo>
                    <a:pt x="150" y="51"/>
                  </a:lnTo>
                  <a:lnTo>
                    <a:pt x="155" y="54"/>
                  </a:lnTo>
                  <a:lnTo>
                    <a:pt x="165" y="62"/>
                  </a:lnTo>
                  <a:lnTo>
                    <a:pt x="202" y="87"/>
                  </a:lnTo>
                  <a:lnTo>
                    <a:pt x="241" y="116"/>
                  </a:lnTo>
                  <a:lnTo>
                    <a:pt x="283" y="145"/>
                  </a:lnTo>
                  <a:lnTo>
                    <a:pt x="324" y="176"/>
                  </a:lnTo>
                  <a:lnTo>
                    <a:pt x="366" y="204"/>
                  </a:lnTo>
                  <a:lnTo>
                    <a:pt x="404" y="227"/>
                  </a:lnTo>
                  <a:lnTo>
                    <a:pt x="423" y="236"/>
                  </a:lnTo>
                  <a:lnTo>
                    <a:pt x="440" y="246"/>
                  </a:lnTo>
                  <a:lnTo>
                    <a:pt x="455" y="251"/>
                  </a:lnTo>
                  <a:lnTo>
                    <a:pt x="471" y="256"/>
                  </a:lnTo>
                  <a:lnTo>
                    <a:pt x="490" y="256"/>
                  </a:lnTo>
                  <a:lnTo>
                    <a:pt x="509" y="255"/>
                  </a:lnTo>
                  <a:lnTo>
                    <a:pt x="521" y="251"/>
                  </a:lnTo>
                  <a:lnTo>
                    <a:pt x="531" y="246"/>
                  </a:lnTo>
                  <a:lnTo>
                    <a:pt x="542" y="238"/>
                  </a:lnTo>
                  <a:lnTo>
                    <a:pt x="550" y="229"/>
                  </a:lnTo>
                  <a:lnTo>
                    <a:pt x="559" y="220"/>
                  </a:lnTo>
                  <a:lnTo>
                    <a:pt x="567" y="209"/>
                  </a:lnTo>
                  <a:lnTo>
                    <a:pt x="574" y="198"/>
                  </a:lnTo>
                  <a:lnTo>
                    <a:pt x="581" y="187"/>
                  </a:lnTo>
                  <a:lnTo>
                    <a:pt x="583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3" y="0"/>
                  </a:lnTo>
                  <a:lnTo>
                    <a:pt x="200" y="0"/>
                  </a:lnTo>
                  <a:lnTo>
                    <a:pt x="202" y="3"/>
                  </a:lnTo>
                  <a:lnTo>
                    <a:pt x="205" y="7"/>
                  </a:lnTo>
                  <a:lnTo>
                    <a:pt x="209" y="13"/>
                  </a:lnTo>
                  <a:lnTo>
                    <a:pt x="212" y="14"/>
                  </a:lnTo>
                  <a:lnTo>
                    <a:pt x="217" y="16"/>
                  </a:lnTo>
                  <a:lnTo>
                    <a:pt x="221" y="18"/>
                  </a:lnTo>
                  <a:lnTo>
                    <a:pt x="233" y="22"/>
                  </a:lnTo>
                  <a:lnTo>
                    <a:pt x="245" y="23"/>
                  </a:lnTo>
                  <a:lnTo>
                    <a:pt x="257" y="23"/>
                  </a:lnTo>
                  <a:lnTo>
                    <a:pt x="267" y="20"/>
                  </a:lnTo>
                  <a:lnTo>
                    <a:pt x="271" y="23"/>
                  </a:lnTo>
                  <a:lnTo>
                    <a:pt x="272" y="23"/>
                  </a:lnTo>
                  <a:lnTo>
                    <a:pt x="276" y="34"/>
                  </a:lnTo>
                  <a:lnTo>
                    <a:pt x="283" y="47"/>
                  </a:lnTo>
                  <a:lnTo>
                    <a:pt x="286" y="53"/>
                  </a:lnTo>
                  <a:lnTo>
                    <a:pt x="290" y="56"/>
                  </a:lnTo>
                  <a:lnTo>
                    <a:pt x="295" y="60"/>
                  </a:lnTo>
                  <a:lnTo>
                    <a:pt x="302" y="64"/>
                  </a:lnTo>
                  <a:lnTo>
                    <a:pt x="305" y="69"/>
                  </a:lnTo>
                  <a:lnTo>
                    <a:pt x="312" y="73"/>
                  </a:lnTo>
                  <a:lnTo>
                    <a:pt x="317" y="74"/>
                  </a:lnTo>
                  <a:lnTo>
                    <a:pt x="324" y="74"/>
                  </a:lnTo>
                  <a:lnTo>
                    <a:pt x="326" y="71"/>
                  </a:lnTo>
                  <a:lnTo>
                    <a:pt x="329" y="69"/>
                  </a:lnTo>
                  <a:lnTo>
                    <a:pt x="329" y="54"/>
                  </a:lnTo>
                  <a:lnTo>
                    <a:pt x="322" y="44"/>
                  </a:lnTo>
                  <a:lnTo>
                    <a:pt x="319" y="31"/>
                  </a:lnTo>
                  <a:lnTo>
                    <a:pt x="321" y="29"/>
                  </a:lnTo>
                  <a:lnTo>
                    <a:pt x="322" y="25"/>
                  </a:lnTo>
                  <a:lnTo>
                    <a:pt x="328" y="20"/>
                  </a:lnTo>
                  <a:lnTo>
                    <a:pt x="333" y="16"/>
                  </a:lnTo>
                  <a:lnTo>
                    <a:pt x="338" y="14"/>
                  </a:lnTo>
                  <a:lnTo>
                    <a:pt x="345" y="14"/>
                  </a:lnTo>
                  <a:lnTo>
                    <a:pt x="352" y="16"/>
                  </a:lnTo>
                  <a:lnTo>
                    <a:pt x="357" y="20"/>
                  </a:lnTo>
                  <a:lnTo>
                    <a:pt x="364" y="23"/>
                  </a:lnTo>
                  <a:lnTo>
                    <a:pt x="367" y="27"/>
                  </a:lnTo>
                  <a:lnTo>
                    <a:pt x="364" y="38"/>
                  </a:lnTo>
                  <a:lnTo>
                    <a:pt x="362" y="47"/>
                  </a:lnTo>
                  <a:lnTo>
                    <a:pt x="360" y="54"/>
                  </a:lnTo>
                  <a:lnTo>
                    <a:pt x="360" y="62"/>
                  </a:lnTo>
                  <a:lnTo>
                    <a:pt x="364" y="78"/>
                  </a:lnTo>
                  <a:lnTo>
                    <a:pt x="367" y="100"/>
                  </a:lnTo>
                  <a:lnTo>
                    <a:pt x="376" y="111"/>
                  </a:lnTo>
                  <a:lnTo>
                    <a:pt x="385" y="122"/>
                  </a:lnTo>
                  <a:lnTo>
                    <a:pt x="390" y="125"/>
                  </a:lnTo>
                  <a:lnTo>
                    <a:pt x="395" y="129"/>
                  </a:lnTo>
                  <a:lnTo>
                    <a:pt x="402" y="133"/>
                  </a:lnTo>
                  <a:lnTo>
                    <a:pt x="407" y="133"/>
                  </a:lnTo>
                  <a:lnTo>
                    <a:pt x="412" y="136"/>
                  </a:lnTo>
                  <a:lnTo>
                    <a:pt x="417" y="136"/>
                  </a:lnTo>
                  <a:lnTo>
                    <a:pt x="419" y="136"/>
                  </a:lnTo>
                  <a:lnTo>
                    <a:pt x="421" y="135"/>
                  </a:lnTo>
                  <a:lnTo>
                    <a:pt x="423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19" y="114"/>
                  </a:lnTo>
                  <a:lnTo>
                    <a:pt x="417" y="105"/>
                  </a:lnTo>
                  <a:lnTo>
                    <a:pt x="414" y="94"/>
                  </a:lnTo>
                  <a:lnTo>
                    <a:pt x="414" y="82"/>
                  </a:lnTo>
                  <a:lnTo>
                    <a:pt x="421" y="67"/>
                  </a:lnTo>
                  <a:lnTo>
                    <a:pt x="429" y="56"/>
                  </a:lnTo>
                  <a:lnTo>
                    <a:pt x="435" y="51"/>
                  </a:lnTo>
                  <a:lnTo>
                    <a:pt x="441" y="47"/>
                  </a:lnTo>
                  <a:lnTo>
                    <a:pt x="448" y="44"/>
                  </a:lnTo>
                  <a:lnTo>
                    <a:pt x="457" y="42"/>
                  </a:lnTo>
                  <a:lnTo>
                    <a:pt x="469" y="40"/>
                  </a:lnTo>
                  <a:lnTo>
                    <a:pt x="479" y="40"/>
                  </a:lnTo>
                  <a:lnTo>
                    <a:pt x="490" y="42"/>
                  </a:lnTo>
                  <a:lnTo>
                    <a:pt x="502" y="44"/>
                  </a:lnTo>
                  <a:lnTo>
                    <a:pt x="509" y="47"/>
                  </a:lnTo>
                  <a:lnTo>
                    <a:pt x="519" y="56"/>
                  </a:lnTo>
                  <a:lnTo>
                    <a:pt x="526" y="67"/>
                  </a:lnTo>
                  <a:lnTo>
                    <a:pt x="533" y="78"/>
                  </a:lnTo>
                  <a:lnTo>
                    <a:pt x="538" y="91"/>
                  </a:lnTo>
                  <a:lnTo>
                    <a:pt x="540" y="104"/>
                  </a:lnTo>
                  <a:lnTo>
                    <a:pt x="542" y="116"/>
                  </a:lnTo>
                  <a:lnTo>
                    <a:pt x="540" y="129"/>
                  </a:lnTo>
                  <a:lnTo>
                    <a:pt x="538" y="142"/>
                  </a:lnTo>
                  <a:lnTo>
                    <a:pt x="535" y="153"/>
                  </a:lnTo>
                  <a:lnTo>
                    <a:pt x="529" y="165"/>
                  </a:lnTo>
                  <a:lnTo>
                    <a:pt x="523" y="175"/>
                  </a:lnTo>
                  <a:lnTo>
                    <a:pt x="516" y="184"/>
                  </a:lnTo>
                  <a:lnTo>
                    <a:pt x="507" y="189"/>
                  </a:lnTo>
                  <a:lnTo>
                    <a:pt x="497" y="195"/>
                  </a:lnTo>
                  <a:lnTo>
                    <a:pt x="485" y="196"/>
                  </a:lnTo>
                  <a:lnTo>
                    <a:pt x="473" y="196"/>
                  </a:lnTo>
                  <a:lnTo>
                    <a:pt x="466" y="198"/>
                  </a:lnTo>
                  <a:lnTo>
                    <a:pt x="459" y="196"/>
                  </a:lnTo>
                  <a:lnTo>
                    <a:pt x="445" y="191"/>
                  </a:lnTo>
                  <a:lnTo>
                    <a:pt x="426" y="184"/>
                  </a:lnTo>
                  <a:lnTo>
                    <a:pt x="367" y="142"/>
                  </a:lnTo>
                  <a:lnTo>
                    <a:pt x="302" y="96"/>
                  </a:lnTo>
                  <a:lnTo>
                    <a:pt x="234" y="51"/>
                  </a:lnTo>
                  <a:lnTo>
                    <a:pt x="174" y="9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0" name="Freeform 33"/>
            <p:cNvSpPr>
              <a:spLocks/>
            </p:cNvSpPr>
            <p:nvPr/>
          </p:nvSpPr>
          <p:spPr bwMode="auto">
            <a:xfrm rot="-5400000">
              <a:off x="342" y="1606"/>
              <a:ext cx="340" cy="132"/>
            </a:xfrm>
            <a:custGeom>
              <a:avLst/>
              <a:gdLst>
                <a:gd name="T0" fmla="*/ 0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164" y="264"/>
                  </a:moveTo>
                  <a:lnTo>
                    <a:pt x="41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7" y="14"/>
                  </a:lnTo>
                  <a:lnTo>
                    <a:pt x="21" y="16"/>
                  </a:lnTo>
                  <a:lnTo>
                    <a:pt x="24" y="20"/>
                  </a:lnTo>
                  <a:lnTo>
                    <a:pt x="27" y="20"/>
                  </a:lnTo>
                  <a:lnTo>
                    <a:pt x="33" y="22"/>
                  </a:lnTo>
                  <a:lnTo>
                    <a:pt x="45" y="16"/>
                  </a:lnTo>
                  <a:lnTo>
                    <a:pt x="64" y="9"/>
                  </a:lnTo>
                  <a:lnTo>
                    <a:pt x="83" y="5"/>
                  </a:lnTo>
                  <a:lnTo>
                    <a:pt x="109" y="2"/>
                  </a:lnTo>
                  <a:lnTo>
                    <a:pt x="134" y="0"/>
                  </a:lnTo>
                  <a:lnTo>
                    <a:pt x="152" y="2"/>
                  </a:lnTo>
                  <a:lnTo>
                    <a:pt x="176" y="9"/>
                  </a:lnTo>
                  <a:lnTo>
                    <a:pt x="195" y="16"/>
                  </a:lnTo>
                  <a:lnTo>
                    <a:pt x="202" y="18"/>
                  </a:lnTo>
                  <a:lnTo>
                    <a:pt x="212" y="20"/>
                  </a:lnTo>
                  <a:lnTo>
                    <a:pt x="224" y="20"/>
                  </a:lnTo>
                  <a:lnTo>
                    <a:pt x="236" y="20"/>
                  </a:lnTo>
                  <a:lnTo>
                    <a:pt x="259" y="18"/>
                  </a:lnTo>
                  <a:lnTo>
                    <a:pt x="283" y="14"/>
                  </a:lnTo>
                  <a:lnTo>
                    <a:pt x="297" y="7"/>
                  </a:lnTo>
                  <a:lnTo>
                    <a:pt x="309" y="4"/>
                  </a:lnTo>
                  <a:lnTo>
                    <a:pt x="312" y="5"/>
                  </a:lnTo>
                  <a:lnTo>
                    <a:pt x="316" y="9"/>
                  </a:lnTo>
                  <a:lnTo>
                    <a:pt x="317" y="13"/>
                  </a:lnTo>
                  <a:lnTo>
                    <a:pt x="317" y="14"/>
                  </a:lnTo>
                  <a:lnTo>
                    <a:pt x="310" y="31"/>
                  </a:lnTo>
                  <a:lnTo>
                    <a:pt x="307" y="42"/>
                  </a:lnTo>
                  <a:lnTo>
                    <a:pt x="302" y="49"/>
                  </a:lnTo>
                  <a:lnTo>
                    <a:pt x="293" y="62"/>
                  </a:lnTo>
                  <a:lnTo>
                    <a:pt x="288" y="67"/>
                  </a:lnTo>
                  <a:lnTo>
                    <a:pt x="281" y="73"/>
                  </a:lnTo>
                  <a:lnTo>
                    <a:pt x="274" y="76"/>
                  </a:lnTo>
                  <a:lnTo>
                    <a:pt x="266" y="80"/>
                  </a:lnTo>
                  <a:lnTo>
                    <a:pt x="257" y="84"/>
                  </a:lnTo>
                  <a:lnTo>
                    <a:pt x="248" y="85"/>
                  </a:lnTo>
                  <a:lnTo>
                    <a:pt x="238" y="87"/>
                  </a:lnTo>
                  <a:lnTo>
                    <a:pt x="226" y="87"/>
                  </a:lnTo>
                  <a:lnTo>
                    <a:pt x="224" y="91"/>
                  </a:lnTo>
                  <a:lnTo>
                    <a:pt x="222" y="100"/>
                  </a:lnTo>
                  <a:lnTo>
                    <a:pt x="217" y="118"/>
                  </a:lnTo>
                  <a:lnTo>
                    <a:pt x="212" y="129"/>
                  </a:lnTo>
                  <a:lnTo>
                    <a:pt x="207" y="138"/>
                  </a:lnTo>
                  <a:lnTo>
                    <a:pt x="198" y="149"/>
                  </a:lnTo>
                  <a:lnTo>
                    <a:pt x="188" y="156"/>
                  </a:lnTo>
                  <a:lnTo>
                    <a:pt x="179" y="162"/>
                  </a:lnTo>
                  <a:lnTo>
                    <a:pt x="174" y="166"/>
                  </a:lnTo>
                  <a:lnTo>
                    <a:pt x="169" y="166"/>
                  </a:lnTo>
                  <a:lnTo>
                    <a:pt x="164" y="167"/>
                  </a:lnTo>
                  <a:lnTo>
                    <a:pt x="160" y="166"/>
                  </a:lnTo>
                  <a:lnTo>
                    <a:pt x="159" y="164"/>
                  </a:lnTo>
                  <a:lnTo>
                    <a:pt x="157" y="158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2"/>
                  </a:lnTo>
                  <a:lnTo>
                    <a:pt x="164" y="133"/>
                  </a:lnTo>
                  <a:lnTo>
                    <a:pt x="169" y="124"/>
                  </a:lnTo>
                  <a:lnTo>
                    <a:pt x="169" y="115"/>
                  </a:lnTo>
                  <a:lnTo>
                    <a:pt x="169" y="105"/>
                  </a:lnTo>
                  <a:lnTo>
                    <a:pt x="169" y="98"/>
                  </a:lnTo>
                  <a:lnTo>
                    <a:pt x="167" y="93"/>
                  </a:lnTo>
                  <a:lnTo>
                    <a:pt x="164" y="87"/>
                  </a:lnTo>
                  <a:lnTo>
                    <a:pt x="160" y="82"/>
                  </a:lnTo>
                  <a:lnTo>
                    <a:pt x="157" y="78"/>
                  </a:lnTo>
                  <a:lnTo>
                    <a:pt x="152" y="75"/>
                  </a:lnTo>
                  <a:lnTo>
                    <a:pt x="141" y="69"/>
                  </a:lnTo>
                  <a:lnTo>
                    <a:pt x="131" y="67"/>
                  </a:lnTo>
                  <a:lnTo>
                    <a:pt x="119" y="65"/>
                  </a:lnTo>
                  <a:lnTo>
                    <a:pt x="109" y="65"/>
                  </a:lnTo>
                  <a:lnTo>
                    <a:pt x="95" y="65"/>
                  </a:lnTo>
                  <a:lnTo>
                    <a:pt x="86" y="67"/>
                  </a:lnTo>
                  <a:lnTo>
                    <a:pt x="77" y="69"/>
                  </a:lnTo>
                  <a:lnTo>
                    <a:pt x="71" y="75"/>
                  </a:lnTo>
                  <a:lnTo>
                    <a:pt x="62" y="82"/>
                  </a:lnTo>
                  <a:lnTo>
                    <a:pt x="53" y="93"/>
                  </a:lnTo>
                  <a:lnTo>
                    <a:pt x="46" y="104"/>
                  </a:lnTo>
                  <a:lnTo>
                    <a:pt x="43" y="116"/>
                  </a:lnTo>
                  <a:lnTo>
                    <a:pt x="39" y="129"/>
                  </a:lnTo>
                  <a:lnTo>
                    <a:pt x="38" y="140"/>
                  </a:lnTo>
                  <a:lnTo>
                    <a:pt x="39" y="151"/>
                  </a:lnTo>
                  <a:lnTo>
                    <a:pt x="41" y="160"/>
                  </a:lnTo>
                  <a:lnTo>
                    <a:pt x="46" y="178"/>
                  </a:lnTo>
                  <a:lnTo>
                    <a:pt x="53" y="191"/>
                  </a:lnTo>
                  <a:lnTo>
                    <a:pt x="62" y="200"/>
                  </a:lnTo>
                  <a:lnTo>
                    <a:pt x="71" y="209"/>
                  </a:lnTo>
                  <a:lnTo>
                    <a:pt x="76" y="213"/>
                  </a:lnTo>
                  <a:lnTo>
                    <a:pt x="81" y="217"/>
                  </a:lnTo>
                  <a:lnTo>
                    <a:pt x="86" y="218"/>
                  </a:lnTo>
                  <a:lnTo>
                    <a:pt x="93" y="218"/>
                  </a:lnTo>
                  <a:lnTo>
                    <a:pt x="110" y="220"/>
                  </a:lnTo>
                  <a:lnTo>
                    <a:pt x="127" y="218"/>
                  </a:lnTo>
                  <a:lnTo>
                    <a:pt x="143" y="215"/>
                  </a:lnTo>
                  <a:lnTo>
                    <a:pt x="150" y="211"/>
                  </a:lnTo>
                  <a:lnTo>
                    <a:pt x="155" y="207"/>
                  </a:lnTo>
                  <a:lnTo>
                    <a:pt x="165" y="200"/>
                  </a:lnTo>
                  <a:lnTo>
                    <a:pt x="202" y="175"/>
                  </a:lnTo>
                  <a:lnTo>
                    <a:pt x="241" y="147"/>
                  </a:lnTo>
                  <a:lnTo>
                    <a:pt x="283" y="116"/>
                  </a:lnTo>
                  <a:lnTo>
                    <a:pt x="324" y="85"/>
                  </a:lnTo>
                  <a:lnTo>
                    <a:pt x="366" y="58"/>
                  </a:lnTo>
                  <a:lnTo>
                    <a:pt x="404" y="35"/>
                  </a:lnTo>
                  <a:lnTo>
                    <a:pt x="423" y="24"/>
                  </a:lnTo>
                  <a:lnTo>
                    <a:pt x="440" y="16"/>
                  </a:lnTo>
                  <a:lnTo>
                    <a:pt x="455" y="9"/>
                  </a:lnTo>
                  <a:lnTo>
                    <a:pt x="471" y="5"/>
                  </a:lnTo>
                  <a:lnTo>
                    <a:pt x="490" y="5"/>
                  </a:lnTo>
                  <a:lnTo>
                    <a:pt x="509" y="7"/>
                  </a:lnTo>
                  <a:lnTo>
                    <a:pt x="521" y="11"/>
                  </a:lnTo>
                  <a:lnTo>
                    <a:pt x="531" y="16"/>
                  </a:lnTo>
                  <a:lnTo>
                    <a:pt x="542" y="24"/>
                  </a:lnTo>
                  <a:lnTo>
                    <a:pt x="550" y="33"/>
                  </a:lnTo>
                  <a:lnTo>
                    <a:pt x="559" y="42"/>
                  </a:lnTo>
                  <a:lnTo>
                    <a:pt x="567" y="53"/>
                  </a:lnTo>
                  <a:lnTo>
                    <a:pt x="574" y="64"/>
                  </a:lnTo>
                  <a:lnTo>
                    <a:pt x="581" y="75"/>
                  </a:lnTo>
                  <a:lnTo>
                    <a:pt x="583" y="82"/>
                  </a:lnTo>
                  <a:lnTo>
                    <a:pt x="588" y="87"/>
                  </a:lnTo>
                  <a:lnTo>
                    <a:pt x="588" y="187"/>
                  </a:lnTo>
                  <a:lnTo>
                    <a:pt x="533" y="264"/>
                  </a:lnTo>
                  <a:lnTo>
                    <a:pt x="200" y="264"/>
                  </a:lnTo>
                  <a:lnTo>
                    <a:pt x="202" y="258"/>
                  </a:lnTo>
                  <a:lnTo>
                    <a:pt x="205" y="255"/>
                  </a:lnTo>
                  <a:lnTo>
                    <a:pt x="209" y="249"/>
                  </a:lnTo>
                  <a:lnTo>
                    <a:pt x="212" y="247"/>
                  </a:lnTo>
                  <a:lnTo>
                    <a:pt x="217" y="246"/>
                  </a:lnTo>
                  <a:lnTo>
                    <a:pt x="221" y="244"/>
                  </a:lnTo>
                  <a:lnTo>
                    <a:pt x="233" y="238"/>
                  </a:lnTo>
                  <a:lnTo>
                    <a:pt x="245" y="237"/>
                  </a:lnTo>
                  <a:lnTo>
                    <a:pt x="257" y="238"/>
                  </a:lnTo>
                  <a:lnTo>
                    <a:pt x="267" y="242"/>
                  </a:lnTo>
                  <a:lnTo>
                    <a:pt x="271" y="238"/>
                  </a:lnTo>
                  <a:lnTo>
                    <a:pt x="272" y="238"/>
                  </a:lnTo>
                  <a:lnTo>
                    <a:pt x="276" y="227"/>
                  </a:lnTo>
                  <a:lnTo>
                    <a:pt x="283" y="215"/>
                  </a:lnTo>
                  <a:lnTo>
                    <a:pt x="286" y="209"/>
                  </a:lnTo>
                  <a:lnTo>
                    <a:pt x="290" y="206"/>
                  </a:lnTo>
                  <a:lnTo>
                    <a:pt x="295" y="200"/>
                  </a:lnTo>
                  <a:lnTo>
                    <a:pt x="302" y="198"/>
                  </a:lnTo>
                  <a:lnTo>
                    <a:pt x="305" y="193"/>
                  </a:lnTo>
                  <a:lnTo>
                    <a:pt x="312" y="189"/>
                  </a:lnTo>
                  <a:lnTo>
                    <a:pt x="317" y="189"/>
                  </a:lnTo>
                  <a:lnTo>
                    <a:pt x="324" y="187"/>
                  </a:lnTo>
                  <a:lnTo>
                    <a:pt x="326" y="191"/>
                  </a:lnTo>
                  <a:lnTo>
                    <a:pt x="329" y="193"/>
                  </a:lnTo>
                  <a:lnTo>
                    <a:pt x="329" y="207"/>
                  </a:lnTo>
                  <a:lnTo>
                    <a:pt x="322" y="218"/>
                  </a:lnTo>
                  <a:lnTo>
                    <a:pt x="319" y="229"/>
                  </a:lnTo>
                  <a:lnTo>
                    <a:pt x="321" y="233"/>
                  </a:lnTo>
                  <a:lnTo>
                    <a:pt x="322" y="237"/>
                  </a:lnTo>
                  <a:lnTo>
                    <a:pt x="328" y="242"/>
                  </a:lnTo>
                  <a:lnTo>
                    <a:pt x="333" y="246"/>
                  </a:lnTo>
                  <a:lnTo>
                    <a:pt x="338" y="247"/>
                  </a:lnTo>
                  <a:lnTo>
                    <a:pt x="345" y="247"/>
                  </a:lnTo>
                  <a:lnTo>
                    <a:pt x="352" y="246"/>
                  </a:lnTo>
                  <a:lnTo>
                    <a:pt x="357" y="242"/>
                  </a:lnTo>
                  <a:lnTo>
                    <a:pt x="364" y="238"/>
                  </a:lnTo>
                  <a:lnTo>
                    <a:pt x="367" y="235"/>
                  </a:lnTo>
                  <a:lnTo>
                    <a:pt x="364" y="224"/>
                  </a:lnTo>
                  <a:lnTo>
                    <a:pt x="362" y="215"/>
                  </a:lnTo>
                  <a:lnTo>
                    <a:pt x="360" y="206"/>
                  </a:lnTo>
                  <a:lnTo>
                    <a:pt x="360" y="198"/>
                  </a:lnTo>
                  <a:lnTo>
                    <a:pt x="364" y="182"/>
                  </a:lnTo>
                  <a:lnTo>
                    <a:pt x="367" y="162"/>
                  </a:lnTo>
                  <a:lnTo>
                    <a:pt x="376" y="151"/>
                  </a:lnTo>
                  <a:lnTo>
                    <a:pt x="385" y="140"/>
                  </a:lnTo>
                  <a:lnTo>
                    <a:pt x="390" y="136"/>
                  </a:lnTo>
                  <a:lnTo>
                    <a:pt x="395" y="133"/>
                  </a:lnTo>
                  <a:lnTo>
                    <a:pt x="402" y="129"/>
                  </a:lnTo>
                  <a:lnTo>
                    <a:pt x="407" y="129"/>
                  </a:lnTo>
                  <a:lnTo>
                    <a:pt x="412" y="126"/>
                  </a:lnTo>
                  <a:lnTo>
                    <a:pt x="417" y="124"/>
                  </a:lnTo>
                  <a:lnTo>
                    <a:pt x="421" y="127"/>
                  </a:lnTo>
                  <a:lnTo>
                    <a:pt x="423" y="131"/>
                  </a:lnTo>
                  <a:lnTo>
                    <a:pt x="423" y="138"/>
                  </a:lnTo>
                  <a:lnTo>
                    <a:pt x="419" y="146"/>
                  </a:lnTo>
                  <a:lnTo>
                    <a:pt x="417" y="155"/>
                  </a:lnTo>
                  <a:lnTo>
                    <a:pt x="414" y="166"/>
                  </a:lnTo>
                  <a:lnTo>
                    <a:pt x="414" y="180"/>
                  </a:lnTo>
                  <a:lnTo>
                    <a:pt x="421" y="195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1" y="215"/>
                  </a:lnTo>
                  <a:lnTo>
                    <a:pt x="448" y="217"/>
                  </a:lnTo>
                  <a:lnTo>
                    <a:pt x="457" y="220"/>
                  </a:lnTo>
                  <a:lnTo>
                    <a:pt x="469" y="222"/>
                  </a:lnTo>
                  <a:lnTo>
                    <a:pt x="479" y="222"/>
                  </a:lnTo>
                  <a:lnTo>
                    <a:pt x="490" y="220"/>
                  </a:lnTo>
                  <a:lnTo>
                    <a:pt x="502" y="218"/>
                  </a:lnTo>
                  <a:lnTo>
                    <a:pt x="509" y="215"/>
                  </a:lnTo>
                  <a:lnTo>
                    <a:pt x="519" y="206"/>
                  </a:lnTo>
                  <a:lnTo>
                    <a:pt x="526" y="195"/>
                  </a:lnTo>
                  <a:lnTo>
                    <a:pt x="533" y="184"/>
                  </a:lnTo>
                  <a:lnTo>
                    <a:pt x="538" y="171"/>
                  </a:lnTo>
                  <a:lnTo>
                    <a:pt x="540" y="158"/>
                  </a:lnTo>
                  <a:lnTo>
                    <a:pt x="542" y="146"/>
                  </a:lnTo>
                  <a:lnTo>
                    <a:pt x="540" y="133"/>
                  </a:lnTo>
                  <a:lnTo>
                    <a:pt x="538" y="120"/>
                  </a:lnTo>
                  <a:lnTo>
                    <a:pt x="535" y="107"/>
                  </a:lnTo>
                  <a:lnTo>
                    <a:pt x="529" y="96"/>
                  </a:lnTo>
                  <a:lnTo>
                    <a:pt x="523" y="87"/>
                  </a:lnTo>
                  <a:lnTo>
                    <a:pt x="516" y="78"/>
                  </a:lnTo>
                  <a:lnTo>
                    <a:pt x="507" y="71"/>
                  </a:lnTo>
                  <a:lnTo>
                    <a:pt x="497" y="67"/>
                  </a:lnTo>
                  <a:lnTo>
                    <a:pt x="485" y="65"/>
                  </a:lnTo>
                  <a:lnTo>
                    <a:pt x="473" y="65"/>
                  </a:lnTo>
                  <a:lnTo>
                    <a:pt x="466" y="64"/>
                  </a:lnTo>
                  <a:lnTo>
                    <a:pt x="459" y="65"/>
                  </a:lnTo>
                  <a:lnTo>
                    <a:pt x="445" y="71"/>
                  </a:lnTo>
                  <a:lnTo>
                    <a:pt x="426" y="78"/>
                  </a:lnTo>
                  <a:lnTo>
                    <a:pt x="367" y="120"/>
                  </a:lnTo>
                  <a:lnTo>
                    <a:pt x="302" y="166"/>
                  </a:lnTo>
                  <a:lnTo>
                    <a:pt x="234" y="211"/>
                  </a:lnTo>
                  <a:lnTo>
                    <a:pt x="174" y="253"/>
                  </a:lnTo>
                  <a:lnTo>
                    <a:pt x="164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1" name="Freeform 34"/>
            <p:cNvSpPr>
              <a:spLocks/>
            </p:cNvSpPr>
            <p:nvPr/>
          </p:nvSpPr>
          <p:spPr bwMode="auto">
            <a:xfrm rot="-5400000">
              <a:off x="552" y="3588"/>
              <a:ext cx="181" cy="131"/>
            </a:xfrm>
            <a:custGeom>
              <a:avLst/>
              <a:gdLst>
                <a:gd name="T0" fmla="*/ 1 w 316"/>
                <a:gd name="T1" fmla="*/ 0 h 264"/>
                <a:gd name="T2" fmla="*/ 1 w 316"/>
                <a:gd name="T3" fmla="*/ 0 h 264"/>
                <a:gd name="T4" fmla="*/ 1 w 316"/>
                <a:gd name="T5" fmla="*/ 0 h 264"/>
                <a:gd name="T6" fmla="*/ 1 w 316"/>
                <a:gd name="T7" fmla="*/ 0 h 264"/>
                <a:gd name="T8" fmla="*/ 1 w 316"/>
                <a:gd name="T9" fmla="*/ 0 h 264"/>
                <a:gd name="T10" fmla="*/ 1 w 316"/>
                <a:gd name="T11" fmla="*/ 0 h 264"/>
                <a:gd name="T12" fmla="*/ 1 w 316"/>
                <a:gd name="T13" fmla="*/ 0 h 264"/>
                <a:gd name="T14" fmla="*/ 1 w 316"/>
                <a:gd name="T15" fmla="*/ 0 h 264"/>
                <a:gd name="T16" fmla="*/ 1 w 316"/>
                <a:gd name="T17" fmla="*/ 0 h 264"/>
                <a:gd name="T18" fmla="*/ 0 w 316"/>
                <a:gd name="T19" fmla="*/ 0 h 264"/>
                <a:gd name="T20" fmla="*/ 1 w 316"/>
                <a:gd name="T21" fmla="*/ 0 h 264"/>
                <a:gd name="T22" fmla="*/ 1 w 316"/>
                <a:gd name="T23" fmla="*/ 0 h 264"/>
                <a:gd name="T24" fmla="*/ 1 w 316"/>
                <a:gd name="T25" fmla="*/ 0 h 264"/>
                <a:gd name="T26" fmla="*/ 1 w 316"/>
                <a:gd name="T27" fmla="*/ 0 h 264"/>
                <a:gd name="T28" fmla="*/ 1 w 316"/>
                <a:gd name="T29" fmla="*/ 0 h 264"/>
                <a:gd name="T30" fmla="*/ 1 w 316"/>
                <a:gd name="T31" fmla="*/ 0 h 264"/>
                <a:gd name="T32" fmla="*/ 1 w 316"/>
                <a:gd name="T33" fmla="*/ 0 h 264"/>
                <a:gd name="T34" fmla="*/ 1 w 316"/>
                <a:gd name="T35" fmla="*/ 0 h 264"/>
                <a:gd name="T36" fmla="*/ 1 w 316"/>
                <a:gd name="T37" fmla="*/ 0 h 264"/>
                <a:gd name="T38" fmla="*/ 1 w 316"/>
                <a:gd name="T39" fmla="*/ 0 h 264"/>
                <a:gd name="T40" fmla="*/ 1 w 316"/>
                <a:gd name="T41" fmla="*/ 0 h 264"/>
                <a:gd name="T42" fmla="*/ 1 w 316"/>
                <a:gd name="T43" fmla="*/ 0 h 264"/>
                <a:gd name="T44" fmla="*/ 1 w 316"/>
                <a:gd name="T45" fmla="*/ 0 h 264"/>
                <a:gd name="T46" fmla="*/ 1 w 316"/>
                <a:gd name="T47" fmla="*/ 0 h 264"/>
                <a:gd name="T48" fmla="*/ 1 w 316"/>
                <a:gd name="T49" fmla="*/ 0 h 264"/>
                <a:gd name="T50" fmla="*/ 1 w 316"/>
                <a:gd name="T51" fmla="*/ 0 h 264"/>
                <a:gd name="T52" fmla="*/ 1 w 316"/>
                <a:gd name="T53" fmla="*/ 0 h 264"/>
                <a:gd name="T54" fmla="*/ 1 w 316"/>
                <a:gd name="T55" fmla="*/ 0 h 264"/>
                <a:gd name="T56" fmla="*/ 1 w 316"/>
                <a:gd name="T57" fmla="*/ 0 h 264"/>
                <a:gd name="T58" fmla="*/ 1 w 316"/>
                <a:gd name="T59" fmla="*/ 0 h 264"/>
                <a:gd name="T60" fmla="*/ 1 w 316"/>
                <a:gd name="T61" fmla="*/ 0 h 264"/>
                <a:gd name="T62" fmla="*/ 1 w 316"/>
                <a:gd name="T63" fmla="*/ 0 h 264"/>
                <a:gd name="T64" fmla="*/ 1 w 316"/>
                <a:gd name="T65" fmla="*/ 0 h 264"/>
                <a:gd name="T66" fmla="*/ 1 w 316"/>
                <a:gd name="T67" fmla="*/ 0 h 264"/>
                <a:gd name="T68" fmla="*/ 1 w 316"/>
                <a:gd name="T69" fmla="*/ 0 h 264"/>
                <a:gd name="T70" fmla="*/ 1 w 316"/>
                <a:gd name="T71" fmla="*/ 0 h 264"/>
                <a:gd name="T72" fmla="*/ 1 w 316"/>
                <a:gd name="T73" fmla="*/ 0 h 264"/>
                <a:gd name="T74" fmla="*/ 1 w 316"/>
                <a:gd name="T75" fmla="*/ 0 h 264"/>
                <a:gd name="T76" fmla="*/ 1 w 316"/>
                <a:gd name="T77" fmla="*/ 0 h 264"/>
                <a:gd name="T78" fmla="*/ 1 w 316"/>
                <a:gd name="T79" fmla="*/ 0 h 264"/>
                <a:gd name="T80" fmla="*/ 1 w 316"/>
                <a:gd name="T81" fmla="*/ 0 h 264"/>
                <a:gd name="T82" fmla="*/ 1 w 316"/>
                <a:gd name="T83" fmla="*/ 0 h 264"/>
                <a:gd name="T84" fmla="*/ 1 w 316"/>
                <a:gd name="T85" fmla="*/ 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62"/>
                  </a:moveTo>
                  <a:lnTo>
                    <a:pt x="316" y="51"/>
                  </a:lnTo>
                  <a:lnTo>
                    <a:pt x="280" y="0"/>
                  </a:lnTo>
                  <a:lnTo>
                    <a:pt x="150" y="0"/>
                  </a:lnTo>
                  <a:lnTo>
                    <a:pt x="150" y="4"/>
                  </a:lnTo>
                  <a:lnTo>
                    <a:pt x="147" y="7"/>
                  </a:lnTo>
                  <a:lnTo>
                    <a:pt x="141" y="11"/>
                  </a:lnTo>
                  <a:lnTo>
                    <a:pt x="136" y="16"/>
                  </a:lnTo>
                  <a:lnTo>
                    <a:pt x="114" y="33"/>
                  </a:lnTo>
                  <a:lnTo>
                    <a:pt x="95" y="46"/>
                  </a:lnTo>
                  <a:lnTo>
                    <a:pt x="79" y="55"/>
                  </a:lnTo>
                  <a:lnTo>
                    <a:pt x="67" y="60"/>
                  </a:lnTo>
                  <a:lnTo>
                    <a:pt x="57" y="62"/>
                  </a:lnTo>
                  <a:lnTo>
                    <a:pt x="48" y="62"/>
                  </a:lnTo>
                  <a:lnTo>
                    <a:pt x="43" y="60"/>
                  </a:lnTo>
                  <a:lnTo>
                    <a:pt x="40" y="55"/>
                  </a:lnTo>
                  <a:lnTo>
                    <a:pt x="38" y="49"/>
                  </a:lnTo>
                  <a:lnTo>
                    <a:pt x="38" y="44"/>
                  </a:lnTo>
                  <a:lnTo>
                    <a:pt x="40" y="36"/>
                  </a:lnTo>
                  <a:lnTo>
                    <a:pt x="41" y="31"/>
                  </a:lnTo>
                  <a:lnTo>
                    <a:pt x="45" y="24"/>
                  </a:lnTo>
                  <a:lnTo>
                    <a:pt x="50" y="18"/>
                  </a:lnTo>
                  <a:lnTo>
                    <a:pt x="54" y="15"/>
                  </a:lnTo>
                  <a:lnTo>
                    <a:pt x="59" y="13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17" y="0"/>
                  </a:lnTo>
                  <a:lnTo>
                    <a:pt x="9" y="11"/>
                  </a:lnTo>
                  <a:lnTo>
                    <a:pt x="3" y="24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2" y="69"/>
                  </a:lnTo>
                  <a:lnTo>
                    <a:pt x="3" y="80"/>
                  </a:lnTo>
                  <a:lnTo>
                    <a:pt x="9" y="93"/>
                  </a:lnTo>
                  <a:lnTo>
                    <a:pt x="16" y="104"/>
                  </a:lnTo>
                  <a:lnTo>
                    <a:pt x="26" y="113"/>
                  </a:lnTo>
                  <a:lnTo>
                    <a:pt x="35" y="118"/>
                  </a:lnTo>
                  <a:lnTo>
                    <a:pt x="41" y="122"/>
                  </a:lnTo>
                  <a:lnTo>
                    <a:pt x="52" y="124"/>
                  </a:lnTo>
                  <a:lnTo>
                    <a:pt x="64" y="122"/>
                  </a:lnTo>
                  <a:lnTo>
                    <a:pt x="79" y="116"/>
                  </a:lnTo>
                  <a:lnTo>
                    <a:pt x="93" y="107"/>
                  </a:lnTo>
                  <a:lnTo>
                    <a:pt x="107" y="96"/>
                  </a:lnTo>
                  <a:lnTo>
                    <a:pt x="123" y="86"/>
                  </a:lnTo>
                  <a:lnTo>
                    <a:pt x="128" y="80"/>
                  </a:lnTo>
                  <a:lnTo>
                    <a:pt x="135" y="76"/>
                  </a:lnTo>
                  <a:lnTo>
                    <a:pt x="147" y="66"/>
                  </a:lnTo>
                  <a:lnTo>
                    <a:pt x="159" y="58"/>
                  </a:lnTo>
                  <a:lnTo>
                    <a:pt x="173" y="51"/>
                  </a:lnTo>
                  <a:lnTo>
                    <a:pt x="185" y="47"/>
                  </a:lnTo>
                  <a:lnTo>
                    <a:pt x="197" y="46"/>
                  </a:lnTo>
                  <a:lnTo>
                    <a:pt x="209" y="44"/>
                  </a:lnTo>
                  <a:lnTo>
                    <a:pt x="219" y="46"/>
                  </a:lnTo>
                  <a:lnTo>
                    <a:pt x="229" y="47"/>
                  </a:lnTo>
                  <a:lnTo>
                    <a:pt x="240" y="51"/>
                  </a:lnTo>
                  <a:lnTo>
                    <a:pt x="248" y="58"/>
                  </a:lnTo>
                  <a:lnTo>
                    <a:pt x="257" y="66"/>
                  </a:lnTo>
                  <a:lnTo>
                    <a:pt x="264" y="73"/>
                  </a:lnTo>
                  <a:lnTo>
                    <a:pt x="269" y="84"/>
                  </a:lnTo>
                  <a:lnTo>
                    <a:pt x="273" y="96"/>
                  </a:lnTo>
                  <a:lnTo>
                    <a:pt x="274" y="109"/>
                  </a:lnTo>
                  <a:lnTo>
                    <a:pt x="274" y="124"/>
                  </a:lnTo>
                  <a:lnTo>
                    <a:pt x="273" y="147"/>
                  </a:lnTo>
                  <a:lnTo>
                    <a:pt x="267" y="162"/>
                  </a:lnTo>
                  <a:lnTo>
                    <a:pt x="261" y="173"/>
                  </a:lnTo>
                  <a:lnTo>
                    <a:pt x="250" y="184"/>
                  </a:lnTo>
                  <a:lnTo>
                    <a:pt x="238" y="191"/>
                  </a:lnTo>
                  <a:lnTo>
                    <a:pt x="226" y="197"/>
                  </a:lnTo>
                  <a:lnTo>
                    <a:pt x="216" y="200"/>
                  </a:lnTo>
                  <a:lnTo>
                    <a:pt x="205" y="200"/>
                  </a:lnTo>
                  <a:lnTo>
                    <a:pt x="195" y="200"/>
                  </a:lnTo>
                  <a:lnTo>
                    <a:pt x="185" y="197"/>
                  </a:lnTo>
                  <a:lnTo>
                    <a:pt x="174" y="191"/>
                  </a:lnTo>
                  <a:lnTo>
                    <a:pt x="164" y="184"/>
                  </a:lnTo>
                  <a:lnTo>
                    <a:pt x="154" y="175"/>
                  </a:lnTo>
                  <a:lnTo>
                    <a:pt x="148" y="158"/>
                  </a:lnTo>
                  <a:lnTo>
                    <a:pt x="147" y="142"/>
                  </a:lnTo>
                  <a:lnTo>
                    <a:pt x="150" y="129"/>
                  </a:lnTo>
                  <a:lnTo>
                    <a:pt x="154" y="118"/>
                  </a:lnTo>
                  <a:lnTo>
                    <a:pt x="157" y="109"/>
                  </a:lnTo>
                  <a:lnTo>
                    <a:pt x="155" y="106"/>
                  </a:lnTo>
                  <a:lnTo>
                    <a:pt x="154" y="102"/>
                  </a:lnTo>
                  <a:lnTo>
                    <a:pt x="150" y="100"/>
                  </a:lnTo>
                  <a:lnTo>
                    <a:pt x="147" y="98"/>
                  </a:lnTo>
                  <a:lnTo>
                    <a:pt x="143" y="98"/>
                  </a:lnTo>
                  <a:lnTo>
                    <a:pt x="135" y="100"/>
                  </a:lnTo>
                  <a:lnTo>
                    <a:pt x="129" y="104"/>
                  </a:lnTo>
                  <a:lnTo>
                    <a:pt x="124" y="107"/>
                  </a:lnTo>
                  <a:lnTo>
                    <a:pt x="119" y="113"/>
                  </a:lnTo>
                  <a:lnTo>
                    <a:pt x="110" y="127"/>
                  </a:lnTo>
                  <a:lnTo>
                    <a:pt x="104" y="144"/>
                  </a:lnTo>
                  <a:lnTo>
                    <a:pt x="98" y="160"/>
                  </a:lnTo>
                  <a:lnTo>
                    <a:pt x="91" y="178"/>
                  </a:lnTo>
                  <a:lnTo>
                    <a:pt x="83" y="178"/>
                  </a:lnTo>
                  <a:lnTo>
                    <a:pt x="74" y="180"/>
                  </a:lnTo>
                  <a:lnTo>
                    <a:pt x="62" y="182"/>
                  </a:lnTo>
                  <a:lnTo>
                    <a:pt x="41" y="189"/>
                  </a:lnTo>
                  <a:lnTo>
                    <a:pt x="28" y="204"/>
                  </a:lnTo>
                  <a:lnTo>
                    <a:pt x="14" y="220"/>
                  </a:lnTo>
                  <a:lnTo>
                    <a:pt x="10" y="229"/>
                  </a:lnTo>
                  <a:lnTo>
                    <a:pt x="5" y="244"/>
                  </a:lnTo>
                  <a:lnTo>
                    <a:pt x="3" y="249"/>
                  </a:lnTo>
                  <a:lnTo>
                    <a:pt x="3" y="255"/>
                  </a:lnTo>
                  <a:lnTo>
                    <a:pt x="3" y="257"/>
                  </a:lnTo>
                  <a:lnTo>
                    <a:pt x="5" y="258"/>
                  </a:lnTo>
                  <a:lnTo>
                    <a:pt x="7" y="258"/>
                  </a:lnTo>
                  <a:lnTo>
                    <a:pt x="9" y="258"/>
                  </a:lnTo>
                  <a:lnTo>
                    <a:pt x="16" y="255"/>
                  </a:lnTo>
                  <a:lnTo>
                    <a:pt x="22" y="249"/>
                  </a:lnTo>
                  <a:lnTo>
                    <a:pt x="31" y="248"/>
                  </a:lnTo>
                  <a:lnTo>
                    <a:pt x="36" y="248"/>
                  </a:lnTo>
                  <a:lnTo>
                    <a:pt x="48" y="242"/>
                  </a:lnTo>
                  <a:lnTo>
                    <a:pt x="59" y="240"/>
                  </a:lnTo>
                  <a:lnTo>
                    <a:pt x="69" y="240"/>
                  </a:lnTo>
                  <a:lnTo>
                    <a:pt x="79" y="238"/>
                  </a:lnTo>
                  <a:lnTo>
                    <a:pt x="97" y="242"/>
                  </a:lnTo>
                  <a:lnTo>
                    <a:pt x="116" y="244"/>
                  </a:lnTo>
                  <a:lnTo>
                    <a:pt x="135" y="248"/>
                  </a:lnTo>
                  <a:lnTo>
                    <a:pt x="152" y="255"/>
                  </a:lnTo>
                  <a:lnTo>
                    <a:pt x="160" y="258"/>
                  </a:lnTo>
                  <a:lnTo>
                    <a:pt x="171" y="262"/>
                  </a:lnTo>
                  <a:lnTo>
                    <a:pt x="179" y="264"/>
                  </a:lnTo>
                  <a:lnTo>
                    <a:pt x="190" y="264"/>
                  </a:lnTo>
                  <a:lnTo>
                    <a:pt x="211" y="264"/>
                  </a:lnTo>
                  <a:lnTo>
                    <a:pt x="229" y="260"/>
                  </a:lnTo>
                  <a:lnTo>
                    <a:pt x="266" y="249"/>
                  </a:lnTo>
                  <a:lnTo>
                    <a:pt x="290" y="242"/>
                  </a:lnTo>
                  <a:lnTo>
                    <a:pt x="304" y="249"/>
                  </a:lnTo>
                  <a:lnTo>
                    <a:pt x="316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2" name="Freeform 35"/>
            <p:cNvSpPr>
              <a:spLocks/>
            </p:cNvSpPr>
            <p:nvPr/>
          </p:nvSpPr>
          <p:spPr bwMode="auto">
            <a:xfrm rot="-5400000">
              <a:off x="419" y="3587"/>
              <a:ext cx="181" cy="132"/>
            </a:xfrm>
            <a:custGeom>
              <a:avLst/>
              <a:gdLst>
                <a:gd name="T0" fmla="*/ 1 w 316"/>
                <a:gd name="T1" fmla="*/ 1 h 264"/>
                <a:gd name="T2" fmla="*/ 1 w 316"/>
                <a:gd name="T3" fmla="*/ 1 h 264"/>
                <a:gd name="T4" fmla="*/ 1 w 316"/>
                <a:gd name="T5" fmla="*/ 1 h 264"/>
                <a:gd name="T6" fmla="*/ 1 w 316"/>
                <a:gd name="T7" fmla="*/ 1 h 264"/>
                <a:gd name="T8" fmla="*/ 1 w 316"/>
                <a:gd name="T9" fmla="*/ 1 h 264"/>
                <a:gd name="T10" fmla="*/ 1 w 316"/>
                <a:gd name="T11" fmla="*/ 1 h 264"/>
                <a:gd name="T12" fmla="*/ 1 w 316"/>
                <a:gd name="T13" fmla="*/ 1 h 264"/>
                <a:gd name="T14" fmla="*/ 1 w 316"/>
                <a:gd name="T15" fmla="*/ 1 h 264"/>
                <a:gd name="T16" fmla="*/ 1 w 316"/>
                <a:gd name="T17" fmla="*/ 1 h 264"/>
                <a:gd name="T18" fmla="*/ 0 w 316"/>
                <a:gd name="T19" fmla="*/ 1 h 264"/>
                <a:gd name="T20" fmla="*/ 1 w 316"/>
                <a:gd name="T21" fmla="*/ 1 h 264"/>
                <a:gd name="T22" fmla="*/ 1 w 316"/>
                <a:gd name="T23" fmla="*/ 1 h 264"/>
                <a:gd name="T24" fmla="*/ 1 w 316"/>
                <a:gd name="T25" fmla="*/ 1 h 264"/>
                <a:gd name="T26" fmla="*/ 1 w 316"/>
                <a:gd name="T27" fmla="*/ 1 h 264"/>
                <a:gd name="T28" fmla="*/ 1 w 316"/>
                <a:gd name="T29" fmla="*/ 1 h 264"/>
                <a:gd name="T30" fmla="*/ 1 w 316"/>
                <a:gd name="T31" fmla="*/ 1 h 264"/>
                <a:gd name="T32" fmla="*/ 1 w 316"/>
                <a:gd name="T33" fmla="*/ 1 h 264"/>
                <a:gd name="T34" fmla="*/ 1 w 316"/>
                <a:gd name="T35" fmla="*/ 1 h 264"/>
                <a:gd name="T36" fmla="*/ 1 w 316"/>
                <a:gd name="T37" fmla="*/ 1 h 264"/>
                <a:gd name="T38" fmla="*/ 1 w 316"/>
                <a:gd name="T39" fmla="*/ 1 h 264"/>
                <a:gd name="T40" fmla="*/ 1 w 316"/>
                <a:gd name="T41" fmla="*/ 1 h 264"/>
                <a:gd name="T42" fmla="*/ 1 w 316"/>
                <a:gd name="T43" fmla="*/ 1 h 264"/>
                <a:gd name="T44" fmla="*/ 1 w 316"/>
                <a:gd name="T45" fmla="*/ 1 h 264"/>
                <a:gd name="T46" fmla="*/ 1 w 316"/>
                <a:gd name="T47" fmla="*/ 1 h 264"/>
                <a:gd name="T48" fmla="*/ 1 w 316"/>
                <a:gd name="T49" fmla="*/ 1 h 264"/>
                <a:gd name="T50" fmla="*/ 1 w 316"/>
                <a:gd name="T51" fmla="*/ 1 h 264"/>
                <a:gd name="T52" fmla="*/ 1 w 316"/>
                <a:gd name="T53" fmla="*/ 1 h 264"/>
                <a:gd name="T54" fmla="*/ 1 w 316"/>
                <a:gd name="T55" fmla="*/ 1 h 264"/>
                <a:gd name="T56" fmla="*/ 1 w 316"/>
                <a:gd name="T57" fmla="*/ 1 h 264"/>
                <a:gd name="T58" fmla="*/ 1 w 316"/>
                <a:gd name="T59" fmla="*/ 1 h 264"/>
                <a:gd name="T60" fmla="*/ 1 w 316"/>
                <a:gd name="T61" fmla="*/ 1 h 264"/>
                <a:gd name="T62" fmla="*/ 1 w 316"/>
                <a:gd name="T63" fmla="*/ 1 h 264"/>
                <a:gd name="T64" fmla="*/ 1 w 316"/>
                <a:gd name="T65" fmla="*/ 1 h 264"/>
                <a:gd name="T66" fmla="*/ 1 w 316"/>
                <a:gd name="T67" fmla="*/ 1 h 264"/>
                <a:gd name="T68" fmla="*/ 1 w 316"/>
                <a:gd name="T69" fmla="*/ 1 h 264"/>
                <a:gd name="T70" fmla="*/ 1 w 316"/>
                <a:gd name="T71" fmla="*/ 1 h 264"/>
                <a:gd name="T72" fmla="*/ 1 w 316"/>
                <a:gd name="T73" fmla="*/ 1 h 264"/>
                <a:gd name="T74" fmla="*/ 1 w 316"/>
                <a:gd name="T75" fmla="*/ 1 h 264"/>
                <a:gd name="T76" fmla="*/ 1 w 316"/>
                <a:gd name="T77" fmla="*/ 1 h 264"/>
                <a:gd name="T78" fmla="*/ 1 w 316"/>
                <a:gd name="T79" fmla="*/ 1 h 264"/>
                <a:gd name="T80" fmla="*/ 1 w 316"/>
                <a:gd name="T81" fmla="*/ 1 h 264"/>
                <a:gd name="T82" fmla="*/ 1 w 316"/>
                <a:gd name="T83" fmla="*/ 0 h 264"/>
                <a:gd name="T84" fmla="*/ 1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"/>
                  </a:moveTo>
                  <a:lnTo>
                    <a:pt x="316" y="213"/>
                  </a:lnTo>
                  <a:lnTo>
                    <a:pt x="280" y="264"/>
                  </a:lnTo>
                  <a:lnTo>
                    <a:pt x="150" y="264"/>
                  </a:lnTo>
                  <a:lnTo>
                    <a:pt x="150" y="260"/>
                  </a:lnTo>
                  <a:lnTo>
                    <a:pt x="147" y="257"/>
                  </a:lnTo>
                  <a:lnTo>
                    <a:pt x="141" y="253"/>
                  </a:lnTo>
                  <a:lnTo>
                    <a:pt x="136" y="249"/>
                  </a:lnTo>
                  <a:lnTo>
                    <a:pt x="114" y="231"/>
                  </a:lnTo>
                  <a:lnTo>
                    <a:pt x="95" y="219"/>
                  </a:lnTo>
                  <a:lnTo>
                    <a:pt x="79" y="209"/>
                  </a:lnTo>
                  <a:lnTo>
                    <a:pt x="67" y="204"/>
                  </a:lnTo>
                  <a:lnTo>
                    <a:pt x="57" y="202"/>
                  </a:lnTo>
                  <a:lnTo>
                    <a:pt x="48" y="202"/>
                  </a:lnTo>
                  <a:lnTo>
                    <a:pt x="43" y="204"/>
                  </a:lnTo>
                  <a:lnTo>
                    <a:pt x="40" y="208"/>
                  </a:lnTo>
                  <a:lnTo>
                    <a:pt x="38" y="213"/>
                  </a:lnTo>
                  <a:lnTo>
                    <a:pt x="38" y="220"/>
                  </a:lnTo>
                  <a:lnTo>
                    <a:pt x="40" y="228"/>
                  </a:lnTo>
                  <a:lnTo>
                    <a:pt x="41" y="233"/>
                  </a:lnTo>
                  <a:lnTo>
                    <a:pt x="45" y="240"/>
                  </a:lnTo>
                  <a:lnTo>
                    <a:pt x="50" y="246"/>
                  </a:lnTo>
                  <a:lnTo>
                    <a:pt x="54" y="249"/>
                  </a:lnTo>
                  <a:lnTo>
                    <a:pt x="59" y="253"/>
                  </a:lnTo>
                  <a:lnTo>
                    <a:pt x="60" y="257"/>
                  </a:lnTo>
                  <a:lnTo>
                    <a:pt x="60" y="264"/>
                  </a:lnTo>
                  <a:lnTo>
                    <a:pt x="16" y="264"/>
                  </a:lnTo>
                  <a:lnTo>
                    <a:pt x="9" y="253"/>
                  </a:lnTo>
                  <a:lnTo>
                    <a:pt x="3" y="242"/>
                  </a:lnTo>
                  <a:lnTo>
                    <a:pt x="0" y="228"/>
                  </a:lnTo>
                  <a:lnTo>
                    <a:pt x="0" y="213"/>
                  </a:lnTo>
                  <a:lnTo>
                    <a:pt x="2" y="195"/>
                  </a:lnTo>
                  <a:lnTo>
                    <a:pt x="3" y="184"/>
                  </a:lnTo>
                  <a:lnTo>
                    <a:pt x="9" y="173"/>
                  </a:lnTo>
                  <a:lnTo>
                    <a:pt x="16" y="160"/>
                  </a:lnTo>
                  <a:lnTo>
                    <a:pt x="26" y="151"/>
                  </a:lnTo>
                  <a:lnTo>
                    <a:pt x="35" y="144"/>
                  </a:lnTo>
                  <a:lnTo>
                    <a:pt x="41" y="140"/>
                  </a:lnTo>
                  <a:lnTo>
                    <a:pt x="52" y="140"/>
                  </a:lnTo>
                  <a:lnTo>
                    <a:pt x="64" y="142"/>
                  </a:lnTo>
                  <a:lnTo>
                    <a:pt x="79" y="148"/>
                  </a:lnTo>
                  <a:lnTo>
                    <a:pt x="93" y="157"/>
                  </a:lnTo>
                  <a:lnTo>
                    <a:pt x="107" y="168"/>
                  </a:lnTo>
                  <a:lnTo>
                    <a:pt x="123" y="178"/>
                  </a:lnTo>
                  <a:lnTo>
                    <a:pt x="128" y="184"/>
                  </a:lnTo>
                  <a:lnTo>
                    <a:pt x="135" y="188"/>
                  </a:lnTo>
                  <a:lnTo>
                    <a:pt x="147" y="197"/>
                  </a:lnTo>
                  <a:lnTo>
                    <a:pt x="159" y="206"/>
                  </a:lnTo>
                  <a:lnTo>
                    <a:pt x="173" y="211"/>
                  </a:lnTo>
                  <a:lnTo>
                    <a:pt x="185" y="217"/>
                  </a:lnTo>
                  <a:lnTo>
                    <a:pt x="197" y="219"/>
                  </a:lnTo>
                  <a:lnTo>
                    <a:pt x="209" y="220"/>
                  </a:lnTo>
                  <a:lnTo>
                    <a:pt x="219" y="219"/>
                  </a:lnTo>
                  <a:lnTo>
                    <a:pt x="229" y="217"/>
                  </a:lnTo>
                  <a:lnTo>
                    <a:pt x="240" y="213"/>
                  </a:lnTo>
                  <a:lnTo>
                    <a:pt x="248" y="206"/>
                  </a:lnTo>
                  <a:lnTo>
                    <a:pt x="257" y="198"/>
                  </a:lnTo>
                  <a:lnTo>
                    <a:pt x="264" y="191"/>
                  </a:lnTo>
                  <a:lnTo>
                    <a:pt x="269" y="180"/>
                  </a:lnTo>
                  <a:lnTo>
                    <a:pt x="273" y="168"/>
                  </a:lnTo>
                  <a:lnTo>
                    <a:pt x="274" y="155"/>
                  </a:lnTo>
                  <a:lnTo>
                    <a:pt x="274" y="140"/>
                  </a:lnTo>
                  <a:lnTo>
                    <a:pt x="273" y="117"/>
                  </a:lnTo>
                  <a:lnTo>
                    <a:pt x="267" y="102"/>
                  </a:lnTo>
                  <a:lnTo>
                    <a:pt x="261" y="91"/>
                  </a:lnTo>
                  <a:lnTo>
                    <a:pt x="250" y="82"/>
                  </a:lnTo>
                  <a:lnTo>
                    <a:pt x="238" y="73"/>
                  </a:lnTo>
                  <a:lnTo>
                    <a:pt x="226" y="67"/>
                  </a:lnTo>
                  <a:lnTo>
                    <a:pt x="216" y="66"/>
                  </a:lnTo>
                  <a:lnTo>
                    <a:pt x="205" y="64"/>
                  </a:lnTo>
                  <a:lnTo>
                    <a:pt x="195" y="64"/>
                  </a:lnTo>
                  <a:lnTo>
                    <a:pt x="185" y="67"/>
                  </a:lnTo>
                  <a:lnTo>
                    <a:pt x="174" y="73"/>
                  </a:lnTo>
                  <a:lnTo>
                    <a:pt x="164" y="78"/>
                  </a:lnTo>
                  <a:lnTo>
                    <a:pt x="154" y="89"/>
                  </a:lnTo>
                  <a:lnTo>
                    <a:pt x="148" y="106"/>
                  </a:lnTo>
                  <a:lnTo>
                    <a:pt x="147" y="120"/>
                  </a:lnTo>
                  <a:lnTo>
                    <a:pt x="150" y="135"/>
                  </a:lnTo>
                  <a:lnTo>
                    <a:pt x="154" y="146"/>
                  </a:lnTo>
                  <a:lnTo>
                    <a:pt x="157" y="157"/>
                  </a:lnTo>
                  <a:lnTo>
                    <a:pt x="155" y="158"/>
                  </a:lnTo>
                  <a:lnTo>
                    <a:pt x="154" y="162"/>
                  </a:lnTo>
                  <a:lnTo>
                    <a:pt x="150" y="164"/>
                  </a:lnTo>
                  <a:lnTo>
                    <a:pt x="147" y="164"/>
                  </a:lnTo>
                  <a:lnTo>
                    <a:pt x="143" y="164"/>
                  </a:lnTo>
                  <a:lnTo>
                    <a:pt x="135" y="162"/>
                  </a:lnTo>
                  <a:lnTo>
                    <a:pt x="129" y="160"/>
                  </a:lnTo>
                  <a:lnTo>
                    <a:pt x="124" y="157"/>
                  </a:lnTo>
                  <a:lnTo>
                    <a:pt x="119" y="153"/>
                  </a:lnTo>
                  <a:lnTo>
                    <a:pt x="110" y="137"/>
                  </a:lnTo>
                  <a:lnTo>
                    <a:pt x="104" y="120"/>
                  </a:lnTo>
                  <a:lnTo>
                    <a:pt x="98" y="104"/>
                  </a:lnTo>
                  <a:lnTo>
                    <a:pt x="91" y="87"/>
                  </a:lnTo>
                  <a:lnTo>
                    <a:pt x="83" y="86"/>
                  </a:lnTo>
                  <a:lnTo>
                    <a:pt x="74" y="84"/>
                  </a:lnTo>
                  <a:lnTo>
                    <a:pt x="62" y="80"/>
                  </a:lnTo>
                  <a:lnTo>
                    <a:pt x="41" y="73"/>
                  </a:lnTo>
                  <a:lnTo>
                    <a:pt x="36" y="69"/>
                  </a:lnTo>
                  <a:lnTo>
                    <a:pt x="28" y="60"/>
                  </a:lnTo>
                  <a:lnTo>
                    <a:pt x="21" y="51"/>
                  </a:lnTo>
                  <a:lnTo>
                    <a:pt x="14" y="44"/>
                  </a:lnTo>
                  <a:lnTo>
                    <a:pt x="10" y="35"/>
                  </a:lnTo>
                  <a:lnTo>
                    <a:pt x="5" y="20"/>
                  </a:lnTo>
                  <a:lnTo>
                    <a:pt x="3" y="15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9" y="6"/>
                  </a:lnTo>
                  <a:lnTo>
                    <a:pt x="16" y="9"/>
                  </a:lnTo>
                  <a:lnTo>
                    <a:pt x="22" y="13"/>
                  </a:lnTo>
                  <a:lnTo>
                    <a:pt x="31" y="16"/>
                  </a:lnTo>
                  <a:lnTo>
                    <a:pt x="36" y="16"/>
                  </a:lnTo>
                  <a:lnTo>
                    <a:pt x="48" y="22"/>
                  </a:lnTo>
                  <a:lnTo>
                    <a:pt x="59" y="24"/>
                  </a:lnTo>
                  <a:lnTo>
                    <a:pt x="69" y="24"/>
                  </a:lnTo>
                  <a:lnTo>
                    <a:pt x="79" y="24"/>
                  </a:lnTo>
                  <a:lnTo>
                    <a:pt x="97" y="22"/>
                  </a:lnTo>
                  <a:lnTo>
                    <a:pt x="116" y="20"/>
                  </a:lnTo>
                  <a:lnTo>
                    <a:pt x="135" y="16"/>
                  </a:lnTo>
                  <a:lnTo>
                    <a:pt x="152" y="9"/>
                  </a:lnTo>
                  <a:lnTo>
                    <a:pt x="160" y="4"/>
                  </a:lnTo>
                  <a:lnTo>
                    <a:pt x="171" y="2"/>
                  </a:lnTo>
                  <a:lnTo>
                    <a:pt x="179" y="0"/>
                  </a:lnTo>
                  <a:lnTo>
                    <a:pt x="190" y="0"/>
                  </a:lnTo>
                  <a:lnTo>
                    <a:pt x="211" y="0"/>
                  </a:lnTo>
                  <a:lnTo>
                    <a:pt x="229" y="4"/>
                  </a:lnTo>
                  <a:lnTo>
                    <a:pt x="266" y="15"/>
                  </a:lnTo>
                  <a:lnTo>
                    <a:pt x="290" y="22"/>
                  </a:lnTo>
                  <a:lnTo>
                    <a:pt x="304" y="13"/>
                  </a:lnTo>
                  <a:lnTo>
                    <a:pt x="316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3" name="Freeform 36"/>
            <p:cNvSpPr>
              <a:spLocks/>
            </p:cNvSpPr>
            <p:nvPr/>
          </p:nvSpPr>
          <p:spPr bwMode="auto">
            <a:xfrm rot="-5400000">
              <a:off x="553" y="2048"/>
              <a:ext cx="182" cy="131"/>
            </a:xfrm>
            <a:custGeom>
              <a:avLst/>
              <a:gdLst>
                <a:gd name="T0" fmla="*/ 1 w 316"/>
                <a:gd name="T1" fmla="*/ 0 h 264"/>
                <a:gd name="T2" fmla="*/ 1 w 316"/>
                <a:gd name="T3" fmla="*/ 0 h 264"/>
                <a:gd name="T4" fmla="*/ 1 w 316"/>
                <a:gd name="T5" fmla="*/ 0 h 264"/>
                <a:gd name="T6" fmla="*/ 1 w 316"/>
                <a:gd name="T7" fmla="*/ 0 h 264"/>
                <a:gd name="T8" fmla="*/ 1 w 316"/>
                <a:gd name="T9" fmla="*/ 0 h 264"/>
                <a:gd name="T10" fmla="*/ 1 w 316"/>
                <a:gd name="T11" fmla="*/ 0 h 264"/>
                <a:gd name="T12" fmla="*/ 1 w 316"/>
                <a:gd name="T13" fmla="*/ 0 h 264"/>
                <a:gd name="T14" fmla="*/ 1 w 316"/>
                <a:gd name="T15" fmla="*/ 0 h 264"/>
                <a:gd name="T16" fmla="*/ 1 w 316"/>
                <a:gd name="T17" fmla="*/ 0 h 264"/>
                <a:gd name="T18" fmla="*/ 1 w 316"/>
                <a:gd name="T19" fmla="*/ 0 h 264"/>
                <a:gd name="T20" fmla="*/ 1 w 316"/>
                <a:gd name="T21" fmla="*/ 0 h 264"/>
                <a:gd name="T22" fmla="*/ 1 w 316"/>
                <a:gd name="T23" fmla="*/ 0 h 264"/>
                <a:gd name="T24" fmla="*/ 1 w 316"/>
                <a:gd name="T25" fmla="*/ 0 h 264"/>
                <a:gd name="T26" fmla="*/ 1 w 316"/>
                <a:gd name="T27" fmla="*/ 0 h 264"/>
                <a:gd name="T28" fmla="*/ 1 w 316"/>
                <a:gd name="T29" fmla="*/ 0 h 264"/>
                <a:gd name="T30" fmla="*/ 1 w 316"/>
                <a:gd name="T31" fmla="*/ 0 h 264"/>
                <a:gd name="T32" fmla="*/ 1 w 316"/>
                <a:gd name="T33" fmla="*/ 0 h 264"/>
                <a:gd name="T34" fmla="*/ 1 w 316"/>
                <a:gd name="T35" fmla="*/ 0 h 264"/>
                <a:gd name="T36" fmla="*/ 1 w 316"/>
                <a:gd name="T37" fmla="*/ 0 h 264"/>
                <a:gd name="T38" fmla="*/ 1 w 316"/>
                <a:gd name="T39" fmla="*/ 0 h 264"/>
                <a:gd name="T40" fmla="*/ 1 w 316"/>
                <a:gd name="T41" fmla="*/ 0 h 264"/>
                <a:gd name="T42" fmla="*/ 1 w 316"/>
                <a:gd name="T43" fmla="*/ 0 h 264"/>
                <a:gd name="T44" fmla="*/ 1 w 316"/>
                <a:gd name="T45" fmla="*/ 0 h 264"/>
                <a:gd name="T46" fmla="*/ 1 w 316"/>
                <a:gd name="T47" fmla="*/ 0 h 264"/>
                <a:gd name="T48" fmla="*/ 1 w 316"/>
                <a:gd name="T49" fmla="*/ 0 h 264"/>
                <a:gd name="T50" fmla="*/ 1 w 316"/>
                <a:gd name="T51" fmla="*/ 0 h 264"/>
                <a:gd name="T52" fmla="*/ 1 w 316"/>
                <a:gd name="T53" fmla="*/ 0 h 264"/>
                <a:gd name="T54" fmla="*/ 1 w 316"/>
                <a:gd name="T55" fmla="*/ 0 h 264"/>
                <a:gd name="T56" fmla="*/ 1 w 316"/>
                <a:gd name="T57" fmla="*/ 0 h 264"/>
                <a:gd name="T58" fmla="*/ 1 w 316"/>
                <a:gd name="T59" fmla="*/ 0 h 264"/>
                <a:gd name="T60" fmla="*/ 1 w 316"/>
                <a:gd name="T61" fmla="*/ 0 h 264"/>
                <a:gd name="T62" fmla="*/ 1 w 316"/>
                <a:gd name="T63" fmla="*/ 0 h 264"/>
                <a:gd name="T64" fmla="*/ 1 w 316"/>
                <a:gd name="T65" fmla="*/ 0 h 264"/>
                <a:gd name="T66" fmla="*/ 1 w 316"/>
                <a:gd name="T67" fmla="*/ 0 h 264"/>
                <a:gd name="T68" fmla="*/ 1 w 316"/>
                <a:gd name="T69" fmla="*/ 0 h 264"/>
                <a:gd name="T70" fmla="*/ 1 w 316"/>
                <a:gd name="T71" fmla="*/ 0 h 264"/>
                <a:gd name="T72" fmla="*/ 1 w 316"/>
                <a:gd name="T73" fmla="*/ 0 h 264"/>
                <a:gd name="T74" fmla="*/ 1 w 316"/>
                <a:gd name="T75" fmla="*/ 0 h 264"/>
                <a:gd name="T76" fmla="*/ 1 w 316"/>
                <a:gd name="T77" fmla="*/ 0 h 264"/>
                <a:gd name="T78" fmla="*/ 1 w 316"/>
                <a:gd name="T79" fmla="*/ 0 h 264"/>
                <a:gd name="T80" fmla="*/ 1 w 316"/>
                <a:gd name="T81" fmla="*/ 0 h 264"/>
                <a:gd name="T82" fmla="*/ 1 w 316"/>
                <a:gd name="T83" fmla="*/ 0 h 264"/>
                <a:gd name="T84" fmla="*/ 0 w 316"/>
                <a:gd name="T85" fmla="*/ 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62"/>
                  </a:moveTo>
                  <a:lnTo>
                    <a:pt x="0" y="51"/>
                  </a:lnTo>
                  <a:lnTo>
                    <a:pt x="36" y="0"/>
                  </a:lnTo>
                  <a:lnTo>
                    <a:pt x="164" y="0"/>
                  </a:lnTo>
                  <a:lnTo>
                    <a:pt x="166" y="4"/>
                  </a:lnTo>
                  <a:lnTo>
                    <a:pt x="167" y="7"/>
                  </a:lnTo>
                  <a:lnTo>
                    <a:pt x="173" y="11"/>
                  </a:lnTo>
                  <a:lnTo>
                    <a:pt x="180" y="16"/>
                  </a:lnTo>
                  <a:lnTo>
                    <a:pt x="200" y="33"/>
                  </a:lnTo>
                  <a:lnTo>
                    <a:pt x="219" y="46"/>
                  </a:lnTo>
                  <a:lnTo>
                    <a:pt x="235" y="55"/>
                  </a:lnTo>
                  <a:lnTo>
                    <a:pt x="249" y="60"/>
                  </a:lnTo>
                  <a:lnTo>
                    <a:pt x="259" y="62"/>
                  </a:lnTo>
                  <a:lnTo>
                    <a:pt x="266" y="62"/>
                  </a:lnTo>
                  <a:lnTo>
                    <a:pt x="271" y="60"/>
                  </a:lnTo>
                  <a:lnTo>
                    <a:pt x="274" y="55"/>
                  </a:lnTo>
                  <a:lnTo>
                    <a:pt x="276" y="49"/>
                  </a:lnTo>
                  <a:lnTo>
                    <a:pt x="276" y="44"/>
                  </a:lnTo>
                  <a:lnTo>
                    <a:pt x="276" y="36"/>
                  </a:lnTo>
                  <a:lnTo>
                    <a:pt x="273" y="31"/>
                  </a:lnTo>
                  <a:lnTo>
                    <a:pt x="269" y="24"/>
                  </a:lnTo>
                  <a:lnTo>
                    <a:pt x="266" y="18"/>
                  </a:lnTo>
                  <a:lnTo>
                    <a:pt x="261" y="15"/>
                  </a:lnTo>
                  <a:lnTo>
                    <a:pt x="257" y="13"/>
                  </a:lnTo>
                  <a:lnTo>
                    <a:pt x="255" y="5"/>
                  </a:lnTo>
                  <a:lnTo>
                    <a:pt x="255" y="0"/>
                  </a:lnTo>
                  <a:lnTo>
                    <a:pt x="299" y="0"/>
                  </a:lnTo>
                  <a:lnTo>
                    <a:pt x="305" y="11"/>
                  </a:lnTo>
                  <a:lnTo>
                    <a:pt x="311" y="24"/>
                  </a:lnTo>
                  <a:lnTo>
                    <a:pt x="314" y="36"/>
                  </a:lnTo>
                  <a:lnTo>
                    <a:pt x="316" y="51"/>
                  </a:lnTo>
                  <a:lnTo>
                    <a:pt x="314" y="69"/>
                  </a:lnTo>
                  <a:lnTo>
                    <a:pt x="311" y="80"/>
                  </a:lnTo>
                  <a:lnTo>
                    <a:pt x="307" y="93"/>
                  </a:lnTo>
                  <a:lnTo>
                    <a:pt x="299" y="104"/>
                  </a:lnTo>
                  <a:lnTo>
                    <a:pt x="290" y="113"/>
                  </a:lnTo>
                  <a:lnTo>
                    <a:pt x="281" y="118"/>
                  </a:lnTo>
                  <a:lnTo>
                    <a:pt x="273" y="122"/>
                  </a:lnTo>
                  <a:lnTo>
                    <a:pt x="264" y="124"/>
                  </a:lnTo>
                  <a:lnTo>
                    <a:pt x="250" y="122"/>
                  </a:lnTo>
                  <a:lnTo>
                    <a:pt x="236" y="116"/>
                  </a:lnTo>
                  <a:lnTo>
                    <a:pt x="223" y="107"/>
                  </a:lnTo>
                  <a:lnTo>
                    <a:pt x="207" y="96"/>
                  </a:lnTo>
                  <a:lnTo>
                    <a:pt x="192" y="86"/>
                  </a:lnTo>
                  <a:lnTo>
                    <a:pt x="188" y="80"/>
                  </a:lnTo>
                  <a:lnTo>
                    <a:pt x="181" y="76"/>
                  </a:lnTo>
                  <a:lnTo>
                    <a:pt x="169" y="66"/>
                  </a:lnTo>
                  <a:lnTo>
                    <a:pt x="155" y="58"/>
                  </a:lnTo>
                  <a:lnTo>
                    <a:pt x="143" y="51"/>
                  </a:lnTo>
                  <a:lnTo>
                    <a:pt x="131" y="47"/>
                  </a:lnTo>
                  <a:lnTo>
                    <a:pt x="119" y="46"/>
                  </a:lnTo>
                  <a:lnTo>
                    <a:pt x="107" y="44"/>
                  </a:lnTo>
                  <a:lnTo>
                    <a:pt x="95" y="46"/>
                  </a:lnTo>
                  <a:lnTo>
                    <a:pt x="85" y="47"/>
                  </a:lnTo>
                  <a:lnTo>
                    <a:pt x="74" y="51"/>
                  </a:lnTo>
                  <a:lnTo>
                    <a:pt x="66" y="58"/>
                  </a:lnTo>
                  <a:lnTo>
                    <a:pt x="59" y="66"/>
                  </a:lnTo>
                  <a:lnTo>
                    <a:pt x="52" y="73"/>
                  </a:lnTo>
                  <a:lnTo>
                    <a:pt x="47" y="84"/>
                  </a:lnTo>
                  <a:lnTo>
                    <a:pt x="43" y="96"/>
                  </a:lnTo>
                  <a:lnTo>
                    <a:pt x="41" y="109"/>
                  </a:lnTo>
                  <a:lnTo>
                    <a:pt x="41" y="124"/>
                  </a:lnTo>
                  <a:lnTo>
                    <a:pt x="41" y="147"/>
                  </a:lnTo>
                  <a:lnTo>
                    <a:pt x="47" y="162"/>
                  </a:lnTo>
                  <a:lnTo>
                    <a:pt x="55" y="173"/>
                  </a:lnTo>
                  <a:lnTo>
                    <a:pt x="66" y="184"/>
                  </a:lnTo>
                  <a:lnTo>
                    <a:pt x="78" y="191"/>
                  </a:lnTo>
                  <a:lnTo>
                    <a:pt x="88" y="197"/>
                  </a:lnTo>
                  <a:lnTo>
                    <a:pt x="98" y="200"/>
                  </a:lnTo>
                  <a:lnTo>
                    <a:pt x="110" y="200"/>
                  </a:lnTo>
                  <a:lnTo>
                    <a:pt x="121" y="200"/>
                  </a:lnTo>
                  <a:lnTo>
                    <a:pt x="131" y="197"/>
                  </a:lnTo>
                  <a:lnTo>
                    <a:pt x="142" y="191"/>
                  </a:lnTo>
                  <a:lnTo>
                    <a:pt x="152" y="184"/>
                  </a:lnTo>
                  <a:lnTo>
                    <a:pt x="162" y="175"/>
                  </a:lnTo>
                  <a:lnTo>
                    <a:pt x="166" y="158"/>
                  </a:lnTo>
                  <a:lnTo>
                    <a:pt x="167" y="142"/>
                  </a:lnTo>
                  <a:lnTo>
                    <a:pt x="164" y="129"/>
                  </a:lnTo>
                  <a:lnTo>
                    <a:pt x="162" y="118"/>
                  </a:lnTo>
                  <a:lnTo>
                    <a:pt x="159" y="109"/>
                  </a:lnTo>
                  <a:lnTo>
                    <a:pt x="161" y="106"/>
                  </a:lnTo>
                  <a:lnTo>
                    <a:pt x="162" y="102"/>
                  </a:lnTo>
                  <a:lnTo>
                    <a:pt x="164" y="100"/>
                  </a:lnTo>
                  <a:lnTo>
                    <a:pt x="167" y="98"/>
                  </a:lnTo>
                  <a:lnTo>
                    <a:pt x="171" y="98"/>
                  </a:lnTo>
                  <a:lnTo>
                    <a:pt x="180" y="100"/>
                  </a:lnTo>
                  <a:lnTo>
                    <a:pt x="186" y="104"/>
                  </a:lnTo>
                  <a:lnTo>
                    <a:pt x="190" y="107"/>
                  </a:lnTo>
                  <a:lnTo>
                    <a:pt x="195" y="113"/>
                  </a:lnTo>
                  <a:lnTo>
                    <a:pt x="205" y="127"/>
                  </a:lnTo>
                  <a:lnTo>
                    <a:pt x="211" y="144"/>
                  </a:lnTo>
                  <a:lnTo>
                    <a:pt x="217" y="160"/>
                  </a:lnTo>
                  <a:lnTo>
                    <a:pt x="224" y="178"/>
                  </a:lnTo>
                  <a:lnTo>
                    <a:pt x="231" y="178"/>
                  </a:lnTo>
                  <a:lnTo>
                    <a:pt x="240" y="180"/>
                  </a:lnTo>
                  <a:lnTo>
                    <a:pt x="254" y="182"/>
                  </a:lnTo>
                  <a:lnTo>
                    <a:pt x="273" y="189"/>
                  </a:lnTo>
                  <a:lnTo>
                    <a:pt x="286" y="204"/>
                  </a:lnTo>
                  <a:lnTo>
                    <a:pt x="300" y="220"/>
                  </a:lnTo>
                  <a:lnTo>
                    <a:pt x="305" y="229"/>
                  </a:lnTo>
                  <a:lnTo>
                    <a:pt x="311" y="244"/>
                  </a:lnTo>
                  <a:lnTo>
                    <a:pt x="312" y="249"/>
                  </a:lnTo>
                  <a:lnTo>
                    <a:pt x="312" y="255"/>
                  </a:lnTo>
                  <a:lnTo>
                    <a:pt x="311" y="257"/>
                  </a:lnTo>
                  <a:lnTo>
                    <a:pt x="311" y="258"/>
                  </a:lnTo>
                  <a:lnTo>
                    <a:pt x="309" y="258"/>
                  </a:lnTo>
                  <a:lnTo>
                    <a:pt x="307" y="258"/>
                  </a:lnTo>
                  <a:lnTo>
                    <a:pt x="299" y="255"/>
                  </a:lnTo>
                  <a:lnTo>
                    <a:pt x="293" y="249"/>
                  </a:lnTo>
                  <a:lnTo>
                    <a:pt x="285" y="248"/>
                  </a:lnTo>
                  <a:lnTo>
                    <a:pt x="278" y="248"/>
                  </a:lnTo>
                  <a:lnTo>
                    <a:pt x="267" y="242"/>
                  </a:lnTo>
                  <a:lnTo>
                    <a:pt x="255" y="240"/>
                  </a:lnTo>
                  <a:lnTo>
                    <a:pt x="245" y="240"/>
                  </a:lnTo>
                  <a:lnTo>
                    <a:pt x="235" y="238"/>
                  </a:lnTo>
                  <a:lnTo>
                    <a:pt x="217" y="242"/>
                  </a:lnTo>
                  <a:lnTo>
                    <a:pt x="198" y="244"/>
                  </a:lnTo>
                  <a:lnTo>
                    <a:pt x="181" y="248"/>
                  </a:lnTo>
                  <a:lnTo>
                    <a:pt x="164" y="255"/>
                  </a:lnTo>
                  <a:lnTo>
                    <a:pt x="154" y="258"/>
                  </a:lnTo>
                  <a:lnTo>
                    <a:pt x="145" y="262"/>
                  </a:lnTo>
                  <a:lnTo>
                    <a:pt x="135" y="264"/>
                  </a:lnTo>
                  <a:lnTo>
                    <a:pt x="126" y="264"/>
                  </a:lnTo>
                  <a:lnTo>
                    <a:pt x="105" y="264"/>
                  </a:lnTo>
                  <a:lnTo>
                    <a:pt x="85" y="260"/>
                  </a:lnTo>
                  <a:lnTo>
                    <a:pt x="50" y="249"/>
                  </a:lnTo>
                  <a:lnTo>
                    <a:pt x="24" y="242"/>
                  </a:lnTo>
                  <a:lnTo>
                    <a:pt x="12" y="24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4" name="Freeform 37"/>
            <p:cNvSpPr>
              <a:spLocks/>
            </p:cNvSpPr>
            <p:nvPr/>
          </p:nvSpPr>
          <p:spPr bwMode="auto">
            <a:xfrm rot="-5400000">
              <a:off x="421" y="2048"/>
              <a:ext cx="182" cy="132"/>
            </a:xfrm>
            <a:custGeom>
              <a:avLst/>
              <a:gdLst>
                <a:gd name="T0" fmla="*/ 1 w 316"/>
                <a:gd name="T1" fmla="*/ 1 h 264"/>
                <a:gd name="T2" fmla="*/ 1 w 316"/>
                <a:gd name="T3" fmla="*/ 1 h 264"/>
                <a:gd name="T4" fmla="*/ 1 w 316"/>
                <a:gd name="T5" fmla="*/ 1 h 264"/>
                <a:gd name="T6" fmla="*/ 1 w 316"/>
                <a:gd name="T7" fmla="*/ 1 h 264"/>
                <a:gd name="T8" fmla="*/ 1 w 316"/>
                <a:gd name="T9" fmla="*/ 1 h 264"/>
                <a:gd name="T10" fmla="*/ 1 w 316"/>
                <a:gd name="T11" fmla="*/ 1 h 264"/>
                <a:gd name="T12" fmla="*/ 1 w 316"/>
                <a:gd name="T13" fmla="*/ 1 h 264"/>
                <a:gd name="T14" fmla="*/ 1 w 316"/>
                <a:gd name="T15" fmla="*/ 1 h 264"/>
                <a:gd name="T16" fmla="*/ 1 w 316"/>
                <a:gd name="T17" fmla="*/ 1 h 264"/>
                <a:gd name="T18" fmla="*/ 1 w 316"/>
                <a:gd name="T19" fmla="*/ 1 h 264"/>
                <a:gd name="T20" fmla="*/ 1 w 316"/>
                <a:gd name="T21" fmla="*/ 1 h 264"/>
                <a:gd name="T22" fmla="*/ 1 w 316"/>
                <a:gd name="T23" fmla="*/ 1 h 264"/>
                <a:gd name="T24" fmla="*/ 1 w 316"/>
                <a:gd name="T25" fmla="*/ 1 h 264"/>
                <a:gd name="T26" fmla="*/ 1 w 316"/>
                <a:gd name="T27" fmla="*/ 1 h 264"/>
                <a:gd name="T28" fmla="*/ 1 w 316"/>
                <a:gd name="T29" fmla="*/ 1 h 264"/>
                <a:gd name="T30" fmla="*/ 1 w 316"/>
                <a:gd name="T31" fmla="*/ 1 h 264"/>
                <a:gd name="T32" fmla="*/ 1 w 316"/>
                <a:gd name="T33" fmla="*/ 1 h 264"/>
                <a:gd name="T34" fmla="*/ 1 w 316"/>
                <a:gd name="T35" fmla="*/ 1 h 264"/>
                <a:gd name="T36" fmla="*/ 1 w 316"/>
                <a:gd name="T37" fmla="*/ 1 h 264"/>
                <a:gd name="T38" fmla="*/ 1 w 316"/>
                <a:gd name="T39" fmla="*/ 1 h 264"/>
                <a:gd name="T40" fmla="*/ 1 w 316"/>
                <a:gd name="T41" fmla="*/ 1 h 264"/>
                <a:gd name="T42" fmla="*/ 1 w 316"/>
                <a:gd name="T43" fmla="*/ 1 h 264"/>
                <a:gd name="T44" fmla="*/ 1 w 316"/>
                <a:gd name="T45" fmla="*/ 1 h 264"/>
                <a:gd name="T46" fmla="*/ 1 w 316"/>
                <a:gd name="T47" fmla="*/ 1 h 264"/>
                <a:gd name="T48" fmla="*/ 1 w 316"/>
                <a:gd name="T49" fmla="*/ 1 h 264"/>
                <a:gd name="T50" fmla="*/ 1 w 316"/>
                <a:gd name="T51" fmla="*/ 1 h 264"/>
                <a:gd name="T52" fmla="*/ 1 w 316"/>
                <a:gd name="T53" fmla="*/ 1 h 264"/>
                <a:gd name="T54" fmla="*/ 1 w 316"/>
                <a:gd name="T55" fmla="*/ 1 h 264"/>
                <a:gd name="T56" fmla="*/ 1 w 316"/>
                <a:gd name="T57" fmla="*/ 1 h 264"/>
                <a:gd name="T58" fmla="*/ 1 w 316"/>
                <a:gd name="T59" fmla="*/ 1 h 264"/>
                <a:gd name="T60" fmla="*/ 1 w 316"/>
                <a:gd name="T61" fmla="*/ 1 h 264"/>
                <a:gd name="T62" fmla="*/ 1 w 316"/>
                <a:gd name="T63" fmla="*/ 1 h 264"/>
                <a:gd name="T64" fmla="*/ 1 w 316"/>
                <a:gd name="T65" fmla="*/ 1 h 264"/>
                <a:gd name="T66" fmla="*/ 1 w 316"/>
                <a:gd name="T67" fmla="*/ 1 h 264"/>
                <a:gd name="T68" fmla="*/ 1 w 316"/>
                <a:gd name="T69" fmla="*/ 1 h 264"/>
                <a:gd name="T70" fmla="*/ 1 w 316"/>
                <a:gd name="T71" fmla="*/ 1 h 264"/>
                <a:gd name="T72" fmla="*/ 1 w 316"/>
                <a:gd name="T73" fmla="*/ 1 h 264"/>
                <a:gd name="T74" fmla="*/ 1 w 316"/>
                <a:gd name="T75" fmla="*/ 1 h 264"/>
                <a:gd name="T76" fmla="*/ 1 w 316"/>
                <a:gd name="T77" fmla="*/ 1 h 264"/>
                <a:gd name="T78" fmla="*/ 1 w 316"/>
                <a:gd name="T79" fmla="*/ 1 h 264"/>
                <a:gd name="T80" fmla="*/ 1 w 316"/>
                <a:gd name="T81" fmla="*/ 1 h 264"/>
                <a:gd name="T82" fmla="*/ 1 w 316"/>
                <a:gd name="T83" fmla="*/ 0 h 264"/>
                <a:gd name="T84" fmla="*/ 1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"/>
                  </a:moveTo>
                  <a:lnTo>
                    <a:pt x="0" y="213"/>
                  </a:lnTo>
                  <a:lnTo>
                    <a:pt x="36" y="264"/>
                  </a:lnTo>
                  <a:lnTo>
                    <a:pt x="164" y="264"/>
                  </a:lnTo>
                  <a:lnTo>
                    <a:pt x="166" y="260"/>
                  </a:lnTo>
                  <a:lnTo>
                    <a:pt x="167" y="257"/>
                  </a:lnTo>
                  <a:lnTo>
                    <a:pt x="173" y="253"/>
                  </a:lnTo>
                  <a:lnTo>
                    <a:pt x="180" y="249"/>
                  </a:lnTo>
                  <a:lnTo>
                    <a:pt x="200" y="231"/>
                  </a:lnTo>
                  <a:lnTo>
                    <a:pt x="219" y="219"/>
                  </a:lnTo>
                  <a:lnTo>
                    <a:pt x="235" y="209"/>
                  </a:lnTo>
                  <a:lnTo>
                    <a:pt x="249" y="204"/>
                  </a:lnTo>
                  <a:lnTo>
                    <a:pt x="259" y="202"/>
                  </a:lnTo>
                  <a:lnTo>
                    <a:pt x="266" y="202"/>
                  </a:lnTo>
                  <a:lnTo>
                    <a:pt x="271" y="204"/>
                  </a:lnTo>
                  <a:lnTo>
                    <a:pt x="274" y="208"/>
                  </a:lnTo>
                  <a:lnTo>
                    <a:pt x="276" y="213"/>
                  </a:lnTo>
                  <a:lnTo>
                    <a:pt x="276" y="220"/>
                  </a:lnTo>
                  <a:lnTo>
                    <a:pt x="276" y="228"/>
                  </a:lnTo>
                  <a:lnTo>
                    <a:pt x="273" y="233"/>
                  </a:lnTo>
                  <a:lnTo>
                    <a:pt x="269" y="240"/>
                  </a:lnTo>
                  <a:lnTo>
                    <a:pt x="266" y="246"/>
                  </a:lnTo>
                  <a:lnTo>
                    <a:pt x="261" y="249"/>
                  </a:lnTo>
                  <a:lnTo>
                    <a:pt x="257" y="253"/>
                  </a:lnTo>
                  <a:lnTo>
                    <a:pt x="254" y="257"/>
                  </a:lnTo>
                  <a:lnTo>
                    <a:pt x="255" y="264"/>
                  </a:lnTo>
                  <a:lnTo>
                    <a:pt x="300" y="264"/>
                  </a:lnTo>
                  <a:lnTo>
                    <a:pt x="305" y="253"/>
                  </a:lnTo>
                  <a:lnTo>
                    <a:pt x="311" y="242"/>
                  </a:lnTo>
                  <a:lnTo>
                    <a:pt x="314" y="228"/>
                  </a:lnTo>
                  <a:lnTo>
                    <a:pt x="316" y="213"/>
                  </a:lnTo>
                  <a:lnTo>
                    <a:pt x="314" y="195"/>
                  </a:lnTo>
                  <a:lnTo>
                    <a:pt x="311" y="184"/>
                  </a:lnTo>
                  <a:lnTo>
                    <a:pt x="307" y="173"/>
                  </a:lnTo>
                  <a:lnTo>
                    <a:pt x="299" y="160"/>
                  </a:lnTo>
                  <a:lnTo>
                    <a:pt x="290" y="151"/>
                  </a:lnTo>
                  <a:lnTo>
                    <a:pt x="281" y="144"/>
                  </a:lnTo>
                  <a:lnTo>
                    <a:pt x="273" y="140"/>
                  </a:lnTo>
                  <a:lnTo>
                    <a:pt x="264" y="140"/>
                  </a:lnTo>
                  <a:lnTo>
                    <a:pt x="250" y="142"/>
                  </a:lnTo>
                  <a:lnTo>
                    <a:pt x="236" y="148"/>
                  </a:lnTo>
                  <a:lnTo>
                    <a:pt x="223" y="157"/>
                  </a:lnTo>
                  <a:lnTo>
                    <a:pt x="207" y="168"/>
                  </a:lnTo>
                  <a:lnTo>
                    <a:pt x="192" y="178"/>
                  </a:lnTo>
                  <a:lnTo>
                    <a:pt x="188" y="184"/>
                  </a:lnTo>
                  <a:lnTo>
                    <a:pt x="181" y="188"/>
                  </a:lnTo>
                  <a:lnTo>
                    <a:pt x="169" y="197"/>
                  </a:lnTo>
                  <a:lnTo>
                    <a:pt x="155" y="206"/>
                  </a:lnTo>
                  <a:lnTo>
                    <a:pt x="143" y="211"/>
                  </a:lnTo>
                  <a:lnTo>
                    <a:pt x="131" y="217"/>
                  </a:lnTo>
                  <a:lnTo>
                    <a:pt x="119" y="219"/>
                  </a:lnTo>
                  <a:lnTo>
                    <a:pt x="107" y="220"/>
                  </a:lnTo>
                  <a:lnTo>
                    <a:pt x="95" y="219"/>
                  </a:lnTo>
                  <a:lnTo>
                    <a:pt x="85" y="217"/>
                  </a:lnTo>
                  <a:lnTo>
                    <a:pt x="74" y="213"/>
                  </a:lnTo>
                  <a:lnTo>
                    <a:pt x="66" y="206"/>
                  </a:lnTo>
                  <a:lnTo>
                    <a:pt x="59" y="198"/>
                  </a:lnTo>
                  <a:lnTo>
                    <a:pt x="52" y="191"/>
                  </a:lnTo>
                  <a:lnTo>
                    <a:pt x="47" y="180"/>
                  </a:lnTo>
                  <a:lnTo>
                    <a:pt x="43" y="168"/>
                  </a:lnTo>
                  <a:lnTo>
                    <a:pt x="41" y="155"/>
                  </a:lnTo>
                  <a:lnTo>
                    <a:pt x="41" y="140"/>
                  </a:lnTo>
                  <a:lnTo>
                    <a:pt x="41" y="117"/>
                  </a:lnTo>
                  <a:lnTo>
                    <a:pt x="47" y="102"/>
                  </a:lnTo>
                  <a:lnTo>
                    <a:pt x="55" y="91"/>
                  </a:lnTo>
                  <a:lnTo>
                    <a:pt x="66" y="82"/>
                  </a:lnTo>
                  <a:lnTo>
                    <a:pt x="78" y="73"/>
                  </a:lnTo>
                  <a:lnTo>
                    <a:pt x="88" y="67"/>
                  </a:lnTo>
                  <a:lnTo>
                    <a:pt x="98" y="66"/>
                  </a:lnTo>
                  <a:lnTo>
                    <a:pt x="110" y="64"/>
                  </a:lnTo>
                  <a:lnTo>
                    <a:pt x="121" y="64"/>
                  </a:lnTo>
                  <a:lnTo>
                    <a:pt x="131" y="67"/>
                  </a:lnTo>
                  <a:lnTo>
                    <a:pt x="142" y="73"/>
                  </a:lnTo>
                  <a:lnTo>
                    <a:pt x="152" y="78"/>
                  </a:lnTo>
                  <a:lnTo>
                    <a:pt x="162" y="89"/>
                  </a:lnTo>
                  <a:lnTo>
                    <a:pt x="166" y="106"/>
                  </a:lnTo>
                  <a:lnTo>
                    <a:pt x="167" y="120"/>
                  </a:lnTo>
                  <a:lnTo>
                    <a:pt x="164" y="135"/>
                  </a:lnTo>
                  <a:lnTo>
                    <a:pt x="162" y="146"/>
                  </a:lnTo>
                  <a:lnTo>
                    <a:pt x="159" y="157"/>
                  </a:lnTo>
                  <a:lnTo>
                    <a:pt x="161" y="158"/>
                  </a:lnTo>
                  <a:lnTo>
                    <a:pt x="162" y="162"/>
                  </a:lnTo>
                  <a:lnTo>
                    <a:pt x="164" y="164"/>
                  </a:lnTo>
                  <a:lnTo>
                    <a:pt x="167" y="164"/>
                  </a:lnTo>
                  <a:lnTo>
                    <a:pt x="171" y="164"/>
                  </a:lnTo>
                  <a:lnTo>
                    <a:pt x="180" y="162"/>
                  </a:lnTo>
                  <a:lnTo>
                    <a:pt x="186" y="160"/>
                  </a:lnTo>
                  <a:lnTo>
                    <a:pt x="190" y="157"/>
                  </a:lnTo>
                  <a:lnTo>
                    <a:pt x="195" y="153"/>
                  </a:lnTo>
                  <a:lnTo>
                    <a:pt x="205" y="137"/>
                  </a:lnTo>
                  <a:lnTo>
                    <a:pt x="211" y="120"/>
                  </a:lnTo>
                  <a:lnTo>
                    <a:pt x="217" y="104"/>
                  </a:lnTo>
                  <a:lnTo>
                    <a:pt x="224" y="87"/>
                  </a:lnTo>
                  <a:lnTo>
                    <a:pt x="231" y="86"/>
                  </a:lnTo>
                  <a:lnTo>
                    <a:pt x="240" y="84"/>
                  </a:lnTo>
                  <a:lnTo>
                    <a:pt x="254" y="80"/>
                  </a:lnTo>
                  <a:lnTo>
                    <a:pt x="273" y="73"/>
                  </a:lnTo>
                  <a:lnTo>
                    <a:pt x="280" y="69"/>
                  </a:lnTo>
                  <a:lnTo>
                    <a:pt x="286" y="60"/>
                  </a:lnTo>
                  <a:lnTo>
                    <a:pt x="295" y="51"/>
                  </a:lnTo>
                  <a:lnTo>
                    <a:pt x="300" y="44"/>
                  </a:lnTo>
                  <a:lnTo>
                    <a:pt x="305" y="35"/>
                  </a:lnTo>
                  <a:lnTo>
                    <a:pt x="311" y="20"/>
                  </a:lnTo>
                  <a:lnTo>
                    <a:pt x="312" y="15"/>
                  </a:lnTo>
                  <a:lnTo>
                    <a:pt x="312" y="9"/>
                  </a:lnTo>
                  <a:lnTo>
                    <a:pt x="311" y="7"/>
                  </a:lnTo>
                  <a:lnTo>
                    <a:pt x="311" y="6"/>
                  </a:lnTo>
                  <a:lnTo>
                    <a:pt x="309" y="6"/>
                  </a:lnTo>
                  <a:lnTo>
                    <a:pt x="307" y="6"/>
                  </a:lnTo>
                  <a:lnTo>
                    <a:pt x="299" y="9"/>
                  </a:lnTo>
                  <a:lnTo>
                    <a:pt x="293" y="13"/>
                  </a:lnTo>
                  <a:lnTo>
                    <a:pt x="285" y="16"/>
                  </a:lnTo>
                  <a:lnTo>
                    <a:pt x="278" y="16"/>
                  </a:lnTo>
                  <a:lnTo>
                    <a:pt x="267" y="22"/>
                  </a:lnTo>
                  <a:lnTo>
                    <a:pt x="255" y="24"/>
                  </a:lnTo>
                  <a:lnTo>
                    <a:pt x="245" y="24"/>
                  </a:lnTo>
                  <a:lnTo>
                    <a:pt x="235" y="24"/>
                  </a:lnTo>
                  <a:lnTo>
                    <a:pt x="217" y="22"/>
                  </a:lnTo>
                  <a:lnTo>
                    <a:pt x="198" y="20"/>
                  </a:lnTo>
                  <a:lnTo>
                    <a:pt x="181" y="16"/>
                  </a:lnTo>
                  <a:lnTo>
                    <a:pt x="164" y="9"/>
                  </a:lnTo>
                  <a:lnTo>
                    <a:pt x="154" y="4"/>
                  </a:lnTo>
                  <a:lnTo>
                    <a:pt x="145" y="2"/>
                  </a:lnTo>
                  <a:lnTo>
                    <a:pt x="135" y="0"/>
                  </a:lnTo>
                  <a:lnTo>
                    <a:pt x="126" y="0"/>
                  </a:lnTo>
                  <a:lnTo>
                    <a:pt x="105" y="0"/>
                  </a:lnTo>
                  <a:lnTo>
                    <a:pt x="85" y="4"/>
                  </a:lnTo>
                  <a:lnTo>
                    <a:pt x="50" y="15"/>
                  </a:lnTo>
                  <a:lnTo>
                    <a:pt x="24" y="22"/>
                  </a:lnTo>
                  <a:lnTo>
                    <a:pt x="12" y="1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5" name="Freeform 38"/>
            <p:cNvSpPr>
              <a:spLocks/>
            </p:cNvSpPr>
            <p:nvPr/>
          </p:nvSpPr>
          <p:spPr bwMode="auto">
            <a:xfrm rot="-5400000">
              <a:off x="340" y="2986"/>
              <a:ext cx="339" cy="132"/>
            </a:xfrm>
            <a:custGeom>
              <a:avLst/>
              <a:gdLst>
                <a:gd name="T0" fmla="*/ 1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0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1 w 588"/>
                <a:gd name="T109" fmla="*/ 1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426" y="264"/>
                  </a:moveTo>
                  <a:lnTo>
                    <a:pt x="549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78" y="7"/>
                  </a:lnTo>
                  <a:lnTo>
                    <a:pt x="573" y="15"/>
                  </a:lnTo>
                  <a:lnTo>
                    <a:pt x="569" y="18"/>
                  </a:lnTo>
                  <a:lnTo>
                    <a:pt x="566" y="20"/>
                  </a:lnTo>
                  <a:lnTo>
                    <a:pt x="561" y="22"/>
                  </a:lnTo>
                  <a:lnTo>
                    <a:pt x="556" y="22"/>
                  </a:lnTo>
                  <a:lnTo>
                    <a:pt x="544" y="16"/>
                  </a:lnTo>
                  <a:lnTo>
                    <a:pt x="526" y="9"/>
                  </a:lnTo>
                  <a:lnTo>
                    <a:pt x="506" y="6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7" y="2"/>
                  </a:lnTo>
                  <a:lnTo>
                    <a:pt x="412" y="9"/>
                  </a:lnTo>
                  <a:lnTo>
                    <a:pt x="395" y="16"/>
                  </a:lnTo>
                  <a:lnTo>
                    <a:pt x="387" y="20"/>
                  </a:lnTo>
                  <a:lnTo>
                    <a:pt x="376" y="20"/>
                  </a:lnTo>
                  <a:lnTo>
                    <a:pt x="366" y="22"/>
                  </a:lnTo>
                  <a:lnTo>
                    <a:pt x="352" y="20"/>
                  </a:lnTo>
                  <a:lnTo>
                    <a:pt x="330" y="18"/>
                  </a:lnTo>
                  <a:lnTo>
                    <a:pt x="307" y="15"/>
                  </a:lnTo>
                  <a:lnTo>
                    <a:pt x="293" y="7"/>
                  </a:lnTo>
                  <a:lnTo>
                    <a:pt x="280" y="4"/>
                  </a:lnTo>
                  <a:lnTo>
                    <a:pt x="276" y="7"/>
                  </a:lnTo>
                  <a:lnTo>
                    <a:pt x="274" y="11"/>
                  </a:lnTo>
                  <a:lnTo>
                    <a:pt x="273" y="13"/>
                  </a:lnTo>
                  <a:lnTo>
                    <a:pt x="273" y="16"/>
                  </a:lnTo>
                  <a:lnTo>
                    <a:pt x="278" y="33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0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4" y="77"/>
                  </a:lnTo>
                  <a:lnTo>
                    <a:pt x="323" y="80"/>
                  </a:lnTo>
                  <a:lnTo>
                    <a:pt x="331" y="84"/>
                  </a:lnTo>
                  <a:lnTo>
                    <a:pt x="342" y="86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4" y="91"/>
                  </a:lnTo>
                  <a:lnTo>
                    <a:pt x="366" y="91"/>
                  </a:lnTo>
                  <a:lnTo>
                    <a:pt x="368" y="102"/>
                  </a:lnTo>
                  <a:lnTo>
                    <a:pt x="373" y="120"/>
                  </a:lnTo>
                  <a:lnTo>
                    <a:pt x="376" y="129"/>
                  </a:lnTo>
                  <a:lnTo>
                    <a:pt x="381" y="140"/>
                  </a:lnTo>
                  <a:lnTo>
                    <a:pt x="390" y="149"/>
                  </a:lnTo>
                  <a:lnTo>
                    <a:pt x="400" y="157"/>
                  </a:lnTo>
                  <a:lnTo>
                    <a:pt x="409" y="162"/>
                  </a:lnTo>
                  <a:lnTo>
                    <a:pt x="416" y="166"/>
                  </a:lnTo>
                  <a:lnTo>
                    <a:pt x="419" y="166"/>
                  </a:lnTo>
                  <a:lnTo>
                    <a:pt x="425" y="168"/>
                  </a:lnTo>
                  <a:lnTo>
                    <a:pt x="428" y="166"/>
                  </a:lnTo>
                  <a:lnTo>
                    <a:pt x="430" y="164"/>
                  </a:lnTo>
                  <a:lnTo>
                    <a:pt x="431" y="160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30" y="144"/>
                  </a:lnTo>
                  <a:lnTo>
                    <a:pt x="425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7"/>
                  </a:lnTo>
                  <a:lnTo>
                    <a:pt x="419" y="100"/>
                  </a:lnTo>
                  <a:lnTo>
                    <a:pt x="423" y="93"/>
                  </a:lnTo>
                  <a:lnTo>
                    <a:pt x="425" y="87"/>
                  </a:lnTo>
                  <a:lnTo>
                    <a:pt x="428" y="84"/>
                  </a:lnTo>
                  <a:lnTo>
                    <a:pt x="433" y="78"/>
                  </a:lnTo>
                  <a:lnTo>
                    <a:pt x="437" y="75"/>
                  </a:lnTo>
                  <a:lnTo>
                    <a:pt x="447" y="71"/>
                  </a:lnTo>
                  <a:lnTo>
                    <a:pt x="459" y="67"/>
                  </a:lnTo>
                  <a:lnTo>
                    <a:pt x="469" y="66"/>
                  </a:lnTo>
                  <a:lnTo>
                    <a:pt x="481" y="66"/>
                  </a:lnTo>
                  <a:lnTo>
                    <a:pt x="495" y="67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6"/>
                  </a:lnTo>
                  <a:lnTo>
                    <a:pt x="545" y="117"/>
                  </a:lnTo>
                  <a:lnTo>
                    <a:pt x="549" y="129"/>
                  </a:lnTo>
                  <a:lnTo>
                    <a:pt x="550" y="142"/>
                  </a:lnTo>
                  <a:lnTo>
                    <a:pt x="549" y="151"/>
                  </a:lnTo>
                  <a:lnTo>
                    <a:pt x="547" y="162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2"/>
                  </a:lnTo>
                  <a:lnTo>
                    <a:pt x="518" y="209"/>
                  </a:lnTo>
                  <a:lnTo>
                    <a:pt x="514" y="213"/>
                  </a:lnTo>
                  <a:lnTo>
                    <a:pt x="507" y="217"/>
                  </a:lnTo>
                  <a:lnTo>
                    <a:pt x="502" y="219"/>
                  </a:lnTo>
                  <a:lnTo>
                    <a:pt x="495" y="220"/>
                  </a:lnTo>
                  <a:lnTo>
                    <a:pt x="478" y="222"/>
                  </a:lnTo>
                  <a:lnTo>
                    <a:pt x="462" y="220"/>
                  </a:lnTo>
                  <a:lnTo>
                    <a:pt x="445" y="215"/>
                  </a:lnTo>
                  <a:lnTo>
                    <a:pt x="438" y="211"/>
                  </a:lnTo>
                  <a:lnTo>
                    <a:pt x="433" y="208"/>
                  </a:lnTo>
                  <a:lnTo>
                    <a:pt x="423" y="200"/>
                  </a:lnTo>
                  <a:lnTo>
                    <a:pt x="387" y="177"/>
                  </a:lnTo>
                  <a:lnTo>
                    <a:pt x="347" y="148"/>
                  </a:lnTo>
                  <a:lnTo>
                    <a:pt x="305" y="117"/>
                  </a:lnTo>
                  <a:lnTo>
                    <a:pt x="264" y="87"/>
                  </a:lnTo>
                  <a:lnTo>
                    <a:pt x="224" y="58"/>
                  </a:lnTo>
                  <a:lnTo>
                    <a:pt x="185" y="35"/>
                  </a:lnTo>
                  <a:lnTo>
                    <a:pt x="166" y="26"/>
                  </a:lnTo>
                  <a:lnTo>
                    <a:pt x="148" y="16"/>
                  </a:lnTo>
                  <a:lnTo>
                    <a:pt x="133" y="11"/>
                  </a:lnTo>
                  <a:lnTo>
                    <a:pt x="117" y="6"/>
                  </a:lnTo>
                  <a:lnTo>
                    <a:pt x="98" y="6"/>
                  </a:lnTo>
                  <a:lnTo>
                    <a:pt x="79" y="9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38" y="33"/>
                  </a:lnTo>
                  <a:lnTo>
                    <a:pt x="29" y="42"/>
                  </a:lnTo>
                  <a:lnTo>
                    <a:pt x="21" y="53"/>
                  </a:lnTo>
                  <a:lnTo>
                    <a:pt x="14" y="64"/>
                  </a:lnTo>
                  <a:lnTo>
                    <a:pt x="7" y="77"/>
                  </a:lnTo>
                  <a:lnTo>
                    <a:pt x="5" y="84"/>
                  </a:lnTo>
                  <a:lnTo>
                    <a:pt x="0" y="89"/>
                  </a:lnTo>
                  <a:lnTo>
                    <a:pt x="0" y="189"/>
                  </a:lnTo>
                  <a:lnTo>
                    <a:pt x="55" y="264"/>
                  </a:lnTo>
                  <a:lnTo>
                    <a:pt x="388" y="264"/>
                  </a:lnTo>
                  <a:lnTo>
                    <a:pt x="387" y="259"/>
                  </a:lnTo>
                  <a:lnTo>
                    <a:pt x="383" y="255"/>
                  </a:lnTo>
                  <a:lnTo>
                    <a:pt x="380" y="251"/>
                  </a:lnTo>
                  <a:lnTo>
                    <a:pt x="376" y="249"/>
                  </a:lnTo>
                  <a:lnTo>
                    <a:pt x="373" y="246"/>
                  </a:lnTo>
                  <a:lnTo>
                    <a:pt x="368" y="244"/>
                  </a:lnTo>
                  <a:lnTo>
                    <a:pt x="355" y="239"/>
                  </a:lnTo>
                  <a:lnTo>
                    <a:pt x="343" y="237"/>
                  </a:lnTo>
                  <a:lnTo>
                    <a:pt x="331" y="239"/>
                  </a:lnTo>
                  <a:lnTo>
                    <a:pt x="321" y="242"/>
                  </a:lnTo>
                  <a:lnTo>
                    <a:pt x="318" y="240"/>
                  </a:lnTo>
                  <a:lnTo>
                    <a:pt x="316" y="239"/>
                  </a:lnTo>
                  <a:lnTo>
                    <a:pt x="312" y="228"/>
                  </a:lnTo>
                  <a:lnTo>
                    <a:pt x="307" y="217"/>
                  </a:lnTo>
                  <a:lnTo>
                    <a:pt x="302" y="211"/>
                  </a:lnTo>
                  <a:lnTo>
                    <a:pt x="299" y="206"/>
                  </a:lnTo>
                  <a:lnTo>
                    <a:pt x="293" y="202"/>
                  </a:lnTo>
                  <a:lnTo>
                    <a:pt x="286" y="198"/>
                  </a:lnTo>
                  <a:lnTo>
                    <a:pt x="283" y="193"/>
                  </a:lnTo>
                  <a:lnTo>
                    <a:pt x="278" y="191"/>
                  </a:lnTo>
                  <a:lnTo>
                    <a:pt x="271" y="189"/>
                  </a:lnTo>
                  <a:lnTo>
                    <a:pt x="264" y="189"/>
                  </a:lnTo>
                  <a:lnTo>
                    <a:pt x="262" y="191"/>
                  </a:lnTo>
                  <a:lnTo>
                    <a:pt x="259" y="193"/>
                  </a:lnTo>
                  <a:lnTo>
                    <a:pt x="259" y="208"/>
                  </a:lnTo>
                  <a:lnTo>
                    <a:pt x="266" y="219"/>
                  </a:lnTo>
                  <a:lnTo>
                    <a:pt x="269" y="229"/>
                  </a:lnTo>
                  <a:lnTo>
                    <a:pt x="268" y="233"/>
                  </a:lnTo>
                  <a:lnTo>
                    <a:pt x="268" y="237"/>
                  </a:lnTo>
                  <a:lnTo>
                    <a:pt x="262" y="242"/>
                  </a:lnTo>
                  <a:lnTo>
                    <a:pt x="255" y="246"/>
                  </a:lnTo>
                  <a:lnTo>
                    <a:pt x="250" y="248"/>
                  </a:lnTo>
                  <a:lnTo>
                    <a:pt x="243" y="248"/>
                  </a:lnTo>
                  <a:lnTo>
                    <a:pt x="236" y="246"/>
                  </a:lnTo>
                  <a:lnTo>
                    <a:pt x="231" y="244"/>
                  </a:lnTo>
                  <a:lnTo>
                    <a:pt x="226" y="240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6" y="215"/>
                  </a:lnTo>
                  <a:lnTo>
                    <a:pt x="228" y="208"/>
                  </a:lnTo>
                  <a:lnTo>
                    <a:pt x="228" y="198"/>
                  </a:lnTo>
                  <a:lnTo>
                    <a:pt x="226" y="184"/>
                  </a:lnTo>
                  <a:lnTo>
                    <a:pt x="221" y="164"/>
                  </a:lnTo>
                  <a:lnTo>
                    <a:pt x="212" y="153"/>
                  </a:lnTo>
                  <a:lnTo>
                    <a:pt x="204" y="142"/>
                  </a:lnTo>
                  <a:lnTo>
                    <a:pt x="198" y="137"/>
                  </a:lnTo>
                  <a:lnTo>
                    <a:pt x="193" y="133"/>
                  </a:lnTo>
                  <a:lnTo>
                    <a:pt x="188" y="131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1" y="124"/>
                  </a:lnTo>
                  <a:lnTo>
                    <a:pt x="167" y="128"/>
                  </a:lnTo>
                  <a:lnTo>
                    <a:pt x="166" y="133"/>
                  </a:lnTo>
                  <a:lnTo>
                    <a:pt x="166" y="138"/>
                  </a:lnTo>
                  <a:lnTo>
                    <a:pt x="169" y="148"/>
                  </a:lnTo>
                  <a:lnTo>
                    <a:pt x="173" y="157"/>
                  </a:lnTo>
                  <a:lnTo>
                    <a:pt x="174" y="168"/>
                  </a:lnTo>
                  <a:lnTo>
                    <a:pt x="174" y="180"/>
                  </a:lnTo>
                  <a:lnTo>
                    <a:pt x="167" y="195"/>
                  </a:lnTo>
                  <a:lnTo>
                    <a:pt x="159" y="206"/>
                  </a:lnTo>
                  <a:lnTo>
                    <a:pt x="154" y="211"/>
                  </a:lnTo>
                  <a:lnTo>
                    <a:pt x="148" y="215"/>
                  </a:lnTo>
                  <a:lnTo>
                    <a:pt x="140" y="219"/>
                  </a:lnTo>
                  <a:lnTo>
                    <a:pt x="131" y="220"/>
                  </a:lnTo>
                  <a:lnTo>
                    <a:pt x="121" y="222"/>
                  </a:lnTo>
                  <a:lnTo>
                    <a:pt x="109" y="222"/>
                  </a:lnTo>
                  <a:lnTo>
                    <a:pt x="98" y="220"/>
                  </a:lnTo>
                  <a:lnTo>
                    <a:pt x="86" y="219"/>
                  </a:lnTo>
                  <a:lnTo>
                    <a:pt x="79" y="215"/>
                  </a:lnTo>
                  <a:lnTo>
                    <a:pt x="69" y="206"/>
                  </a:lnTo>
                  <a:lnTo>
                    <a:pt x="62" y="197"/>
                  </a:lnTo>
                  <a:lnTo>
                    <a:pt x="55" y="184"/>
                  </a:lnTo>
                  <a:lnTo>
                    <a:pt x="52" y="173"/>
                  </a:lnTo>
                  <a:lnTo>
                    <a:pt x="48" y="160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0" y="120"/>
                  </a:lnTo>
                  <a:lnTo>
                    <a:pt x="55" y="109"/>
                  </a:lnTo>
                  <a:lnTo>
                    <a:pt x="60" y="97"/>
                  </a:lnTo>
                  <a:lnTo>
                    <a:pt x="66" y="87"/>
                  </a:lnTo>
                  <a:lnTo>
                    <a:pt x="74" y="78"/>
                  </a:lnTo>
                  <a:lnTo>
                    <a:pt x="83" y="73"/>
                  </a:lnTo>
                  <a:lnTo>
                    <a:pt x="93" y="67"/>
                  </a:lnTo>
                  <a:lnTo>
                    <a:pt x="105" y="66"/>
                  </a:lnTo>
                  <a:lnTo>
                    <a:pt x="117" y="66"/>
                  </a:lnTo>
                  <a:lnTo>
                    <a:pt x="123" y="66"/>
                  </a:lnTo>
                  <a:lnTo>
                    <a:pt x="131" y="66"/>
                  </a:lnTo>
                  <a:lnTo>
                    <a:pt x="143" y="71"/>
                  </a:lnTo>
                  <a:lnTo>
                    <a:pt x="162" y="80"/>
                  </a:lnTo>
                  <a:lnTo>
                    <a:pt x="221" y="120"/>
                  </a:lnTo>
                  <a:lnTo>
                    <a:pt x="286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6" name="Freeform 39"/>
            <p:cNvSpPr>
              <a:spLocks/>
            </p:cNvSpPr>
            <p:nvPr/>
          </p:nvSpPr>
          <p:spPr bwMode="auto">
            <a:xfrm rot="-5400000">
              <a:off x="474" y="2987"/>
              <a:ext cx="339" cy="131"/>
            </a:xfrm>
            <a:custGeom>
              <a:avLst/>
              <a:gdLst>
                <a:gd name="T0" fmla="*/ 1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0 w 588"/>
                <a:gd name="T59" fmla="*/ 1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9" y="0"/>
                  </a:lnTo>
                  <a:lnTo>
                    <a:pt x="588" y="53"/>
                  </a:lnTo>
                  <a:lnTo>
                    <a:pt x="588" y="262"/>
                  </a:lnTo>
                  <a:lnTo>
                    <a:pt x="578" y="255"/>
                  </a:lnTo>
                  <a:lnTo>
                    <a:pt x="573" y="248"/>
                  </a:lnTo>
                  <a:lnTo>
                    <a:pt x="569" y="246"/>
                  </a:lnTo>
                  <a:lnTo>
                    <a:pt x="566" y="244"/>
                  </a:lnTo>
                  <a:lnTo>
                    <a:pt x="561" y="242"/>
                  </a:lnTo>
                  <a:lnTo>
                    <a:pt x="556" y="242"/>
                  </a:lnTo>
                  <a:lnTo>
                    <a:pt x="544" y="246"/>
                  </a:lnTo>
                  <a:lnTo>
                    <a:pt x="526" y="253"/>
                  </a:lnTo>
                  <a:lnTo>
                    <a:pt x="506" y="257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7" y="262"/>
                  </a:lnTo>
                  <a:lnTo>
                    <a:pt x="412" y="253"/>
                  </a:lnTo>
                  <a:lnTo>
                    <a:pt x="395" y="246"/>
                  </a:lnTo>
                  <a:lnTo>
                    <a:pt x="376" y="242"/>
                  </a:lnTo>
                  <a:lnTo>
                    <a:pt x="352" y="242"/>
                  </a:lnTo>
                  <a:lnTo>
                    <a:pt x="330" y="244"/>
                  </a:lnTo>
                  <a:lnTo>
                    <a:pt x="307" y="249"/>
                  </a:lnTo>
                  <a:lnTo>
                    <a:pt x="293" y="255"/>
                  </a:lnTo>
                  <a:lnTo>
                    <a:pt x="280" y="258"/>
                  </a:lnTo>
                  <a:lnTo>
                    <a:pt x="276" y="255"/>
                  </a:lnTo>
                  <a:lnTo>
                    <a:pt x="274" y="253"/>
                  </a:lnTo>
                  <a:lnTo>
                    <a:pt x="273" y="249"/>
                  </a:lnTo>
                  <a:lnTo>
                    <a:pt x="273" y="248"/>
                  </a:lnTo>
                  <a:lnTo>
                    <a:pt x="278" y="231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2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4" y="186"/>
                  </a:lnTo>
                  <a:lnTo>
                    <a:pt x="323" y="182"/>
                  </a:lnTo>
                  <a:lnTo>
                    <a:pt x="331" y="178"/>
                  </a:lnTo>
                  <a:lnTo>
                    <a:pt x="342" y="177"/>
                  </a:lnTo>
                  <a:lnTo>
                    <a:pt x="352" y="175"/>
                  </a:lnTo>
                  <a:lnTo>
                    <a:pt x="362" y="175"/>
                  </a:lnTo>
                  <a:lnTo>
                    <a:pt x="364" y="173"/>
                  </a:lnTo>
                  <a:lnTo>
                    <a:pt x="366" y="173"/>
                  </a:lnTo>
                  <a:lnTo>
                    <a:pt x="368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1" y="124"/>
                  </a:lnTo>
                  <a:lnTo>
                    <a:pt x="390" y="113"/>
                  </a:lnTo>
                  <a:lnTo>
                    <a:pt x="400" y="106"/>
                  </a:lnTo>
                  <a:lnTo>
                    <a:pt x="409" y="100"/>
                  </a:lnTo>
                  <a:lnTo>
                    <a:pt x="416" y="98"/>
                  </a:lnTo>
                  <a:lnTo>
                    <a:pt x="419" y="96"/>
                  </a:lnTo>
                  <a:lnTo>
                    <a:pt x="425" y="96"/>
                  </a:lnTo>
                  <a:lnTo>
                    <a:pt x="428" y="96"/>
                  </a:lnTo>
                  <a:lnTo>
                    <a:pt x="430" y="100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3"/>
                  </a:lnTo>
                  <a:lnTo>
                    <a:pt x="430" y="118"/>
                  </a:lnTo>
                  <a:lnTo>
                    <a:pt x="425" y="129"/>
                  </a:lnTo>
                  <a:lnTo>
                    <a:pt x="421" y="138"/>
                  </a:lnTo>
                  <a:lnTo>
                    <a:pt x="419" y="147"/>
                  </a:lnTo>
                  <a:lnTo>
                    <a:pt x="419" y="155"/>
                  </a:lnTo>
                  <a:lnTo>
                    <a:pt x="419" y="164"/>
                  </a:lnTo>
                  <a:lnTo>
                    <a:pt x="423" y="169"/>
                  </a:lnTo>
                  <a:lnTo>
                    <a:pt x="425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7" y="187"/>
                  </a:lnTo>
                  <a:lnTo>
                    <a:pt x="447" y="193"/>
                  </a:lnTo>
                  <a:lnTo>
                    <a:pt x="459" y="197"/>
                  </a:lnTo>
                  <a:lnTo>
                    <a:pt x="469" y="197"/>
                  </a:lnTo>
                  <a:lnTo>
                    <a:pt x="481" y="198"/>
                  </a:lnTo>
                  <a:lnTo>
                    <a:pt x="495" y="197"/>
                  </a:lnTo>
                  <a:lnTo>
                    <a:pt x="502" y="197"/>
                  </a:lnTo>
                  <a:lnTo>
                    <a:pt x="511" y="193"/>
                  </a:lnTo>
                  <a:lnTo>
                    <a:pt x="519" y="189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5" y="146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49" y="111"/>
                  </a:lnTo>
                  <a:lnTo>
                    <a:pt x="547" y="102"/>
                  </a:lnTo>
                  <a:lnTo>
                    <a:pt x="542" y="86"/>
                  </a:lnTo>
                  <a:lnTo>
                    <a:pt x="535" y="73"/>
                  </a:lnTo>
                  <a:lnTo>
                    <a:pt x="528" y="62"/>
                  </a:lnTo>
                  <a:lnTo>
                    <a:pt x="518" y="53"/>
                  </a:lnTo>
                  <a:lnTo>
                    <a:pt x="507" y="46"/>
                  </a:lnTo>
                  <a:lnTo>
                    <a:pt x="495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5" y="49"/>
                  </a:lnTo>
                  <a:lnTo>
                    <a:pt x="438" y="51"/>
                  </a:lnTo>
                  <a:lnTo>
                    <a:pt x="433" y="55"/>
                  </a:lnTo>
                  <a:lnTo>
                    <a:pt x="423" y="62"/>
                  </a:lnTo>
                  <a:lnTo>
                    <a:pt x="387" y="87"/>
                  </a:lnTo>
                  <a:lnTo>
                    <a:pt x="347" y="116"/>
                  </a:lnTo>
                  <a:lnTo>
                    <a:pt x="305" y="146"/>
                  </a:lnTo>
                  <a:lnTo>
                    <a:pt x="264" y="177"/>
                  </a:lnTo>
                  <a:lnTo>
                    <a:pt x="224" y="204"/>
                  </a:lnTo>
                  <a:lnTo>
                    <a:pt x="185" y="228"/>
                  </a:lnTo>
                  <a:lnTo>
                    <a:pt x="166" y="237"/>
                  </a:lnTo>
                  <a:lnTo>
                    <a:pt x="148" y="246"/>
                  </a:lnTo>
                  <a:lnTo>
                    <a:pt x="133" y="251"/>
                  </a:lnTo>
                  <a:lnTo>
                    <a:pt x="117" y="257"/>
                  </a:lnTo>
                  <a:lnTo>
                    <a:pt x="98" y="257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1"/>
                  </a:lnTo>
                  <a:lnTo>
                    <a:pt x="29" y="220"/>
                  </a:lnTo>
                  <a:lnTo>
                    <a:pt x="21" y="209"/>
                  </a:lnTo>
                  <a:lnTo>
                    <a:pt x="14" y="198"/>
                  </a:lnTo>
                  <a:lnTo>
                    <a:pt x="7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5" y="0"/>
                  </a:lnTo>
                  <a:lnTo>
                    <a:pt x="388" y="0"/>
                  </a:lnTo>
                  <a:lnTo>
                    <a:pt x="387" y="4"/>
                  </a:lnTo>
                  <a:lnTo>
                    <a:pt x="383" y="9"/>
                  </a:lnTo>
                  <a:lnTo>
                    <a:pt x="380" y="13"/>
                  </a:lnTo>
                  <a:lnTo>
                    <a:pt x="376" y="15"/>
                  </a:lnTo>
                  <a:lnTo>
                    <a:pt x="373" y="16"/>
                  </a:lnTo>
                  <a:lnTo>
                    <a:pt x="368" y="18"/>
                  </a:lnTo>
                  <a:lnTo>
                    <a:pt x="355" y="24"/>
                  </a:lnTo>
                  <a:lnTo>
                    <a:pt x="343" y="25"/>
                  </a:lnTo>
                  <a:lnTo>
                    <a:pt x="331" y="24"/>
                  </a:lnTo>
                  <a:lnTo>
                    <a:pt x="321" y="22"/>
                  </a:lnTo>
                  <a:lnTo>
                    <a:pt x="318" y="24"/>
                  </a:lnTo>
                  <a:lnTo>
                    <a:pt x="316" y="25"/>
                  </a:lnTo>
                  <a:lnTo>
                    <a:pt x="312" y="36"/>
                  </a:lnTo>
                  <a:lnTo>
                    <a:pt x="307" y="47"/>
                  </a:lnTo>
                  <a:lnTo>
                    <a:pt x="302" y="53"/>
                  </a:lnTo>
                  <a:lnTo>
                    <a:pt x="299" y="56"/>
                  </a:lnTo>
                  <a:lnTo>
                    <a:pt x="293" y="62"/>
                  </a:lnTo>
                  <a:lnTo>
                    <a:pt x="286" y="66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3"/>
                  </a:lnTo>
                  <a:lnTo>
                    <a:pt x="264" y="73"/>
                  </a:lnTo>
                  <a:lnTo>
                    <a:pt x="262" y="71"/>
                  </a:lnTo>
                  <a:lnTo>
                    <a:pt x="259" y="69"/>
                  </a:lnTo>
                  <a:lnTo>
                    <a:pt x="259" y="56"/>
                  </a:lnTo>
                  <a:lnTo>
                    <a:pt x="266" y="44"/>
                  </a:lnTo>
                  <a:lnTo>
                    <a:pt x="269" y="33"/>
                  </a:lnTo>
                  <a:lnTo>
                    <a:pt x="268" y="29"/>
                  </a:lnTo>
                  <a:lnTo>
                    <a:pt x="268" y="25"/>
                  </a:lnTo>
                  <a:lnTo>
                    <a:pt x="262" y="20"/>
                  </a:lnTo>
                  <a:lnTo>
                    <a:pt x="255" y="18"/>
                  </a:lnTo>
                  <a:lnTo>
                    <a:pt x="250" y="16"/>
                  </a:lnTo>
                  <a:lnTo>
                    <a:pt x="243" y="16"/>
                  </a:lnTo>
                  <a:lnTo>
                    <a:pt x="236" y="18"/>
                  </a:lnTo>
                  <a:lnTo>
                    <a:pt x="231" y="20"/>
                  </a:lnTo>
                  <a:lnTo>
                    <a:pt x="226" y="24"/>
                  </a:lnTo>
                  <a:lnTo>
                    <a:pt x="221" y="29"/>
                  </a:lnTo>
                  <a:lnTo>
                    <a:pt x="224" y="38"/>
                  </a:lnTo>
                  <a:lnTo>
                    <a:pt x="226" y="47"/>
                  </a:lnTo>
                  <a:lnTo>
                    <a:pt x="228" y="55"/>
                  </a:lnTo>
                  <a:lnTo>
                    <a:pt x="228" y="64"/>
                  </a:lnTo>
                  <a:lnTo>
                    <a:pt x="226" y="80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4" y="122"/>
                  </a:lnTo>
                  <a:lnTo>
                    <a:pt x="198" y="127"/>
                  </a:lnTo>
                  <a:lnTo>
                    <a:pt x="193" y="131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7"/>
                  </a:lnTo>
                  <a:lnTo>
                    <a:pt x="171" y="138"/>
                  </a:lnTo>
                  <a:lnTo>
                    <a:pt x="169" y="137"/>
                  </a:lnTo>
                  <a:lnTo>
                    <a:pt x="167" y="137"/>
                  </a:lnTo>
                  <a:lnTo>
                    <a:pt x="166" y="133"/>
                  </a:lnTo>
                  <a:lnTo>
                    <a:pt x="166" y="131"/>
                  </a:lnTo>
                  <a:lnTo>
                    <a:pt x="166" y="124"/>
                  </a:lnTo>
                  <a:lnTo>
                    <a:pt x="169" y="116"/>
                  </a:lnTo>
                  <a:lnTo>
                    <a:pt x="173" y="107"/>
                  </a:lnTo>
                  <a:lnTo>
                    <a:pt x="174" y="96"/>
                  </a:lnTo>
                  <a:lnTo>
                    <a:pt x="174" y="82"/>
                  </a:lnTo>
                  <a:lnTo>
                    <a:pt x="167" y="67"/>
                  </a:lnTo>
                  <a:lnTo>
                    <a:pt x="159" y="56"/>
                  </a:lnTo>
                  <a:lnTo>
                    <a:pt x="154" y="53"/>
                  </a:lnTo>
                  <a:lnTo>
                    <a:pt x="148" y="47"/>
                  </a:lnTo>
                  <a:lnTo>
                    <a:pt x="140" y="46"/>
                  </a:lnTo>
                  <a:lnTo>
                    <a:pt x="131" y="42"/>
                  </a:lnTo>
                  <a:lnTo>
                    <a:pt x="121" y="40"/>
                  </a:lnTo>
                  <a:lnTo>
                    <a:pt x="109" y="40"/>
                  </a:lnTo>
                  <a:lnTo>
                    <a:pt x="98" y="42"/>
                  </a:lnTo>
                  <a:lnTo>
                    <a:pt x="86" y="46"/>
                  </a:lnTo>
                  <a:lnTo>
                    <a:pt x="79" y="49"/>
                  </a:lnTo>
                  <a:lnTo>
                    <a:pt x="69" y="56"/>
                  </a:lnTo>
                  <a:lnTo>
                    <a:pt x="62" y="67"/>
                  </a:lnTo>
                  <a:lnTo>
                    <a:pt x="55" y="78"/>
                  </a:lnTo>
                  <a:lnTo>
                    <a:pt x="52" y="91"/>
                  </a:lnTo>
                  <a:lnTo>
                    <a:pt x="48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0" y="142"/>
                  </a:lnTo>
                  <a:lnTo>
                    <a:pt x="55" y="155"/>
                  </a:lnTo>
                  <a:lnTo>
                    <a:pt x="60" y="166"/>
                  </a:lnTo>
                  <a:lnTo>
                    <a:pt x="66" y="175"/>
                  </a:lnTo>
                  <a:lnTo>
                    <a:pt x="74" y="184"/>
                  </a:lnTo>
                  <a:lnTo>
                    <a:pt x="83" y="191"/>
                  </a:lnTo>
                  <a:lnTo>
                    <a:pt x="93" y="195"/>
                  </a:lnTo>
                  <a:lnTo>
                    <a:pt x="105" y="198"/>
                  </a:lnTo>
                  <a:lnTo>
                    <a:pt x="117" y="198"/>
                  </a:lnTo>
                  <a:lnTo>
                    <a:pt x="123" y="198"/>
                  </a:lnTo>
                  <a:lnTo>
                    <a:pt x="131" y="197"/>
                  </a:lnTo>
                  <a:lnTo>
                    <a:pt x="143" y="193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6" y="96"/>
                  </a:lnTo>
                  <a:lnTo>
                    <a:pt x="354" y="53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7" name="Freeform 40"/>
            <p:cNvSpPr>
              <a:spLocks/>
            </p:cNvSpPr>
            <p:nvPr/>
          </p:nvSpPr>
          <p:spPr bwMode="auto">
            <a:xfrm rot="-5400000">
              <a:off x="340" y="2647"/>
              <a:ext cx="339" cy="132"/>
            </a:xfrm>
            <a:custGeom>
              <a:avLst/>
              <a:gdLst>
                <a:gd name="T0" fmla="*/ 0 w 589"/>
                <a:gd name="T1" fmla="*/ 0 h 264"/>
                <a:gd name="T2" fmla="*/ 1 w 589"/>
                <a:gd name="T3" fmla="*/ 1 h 264"/>
                <a:gd name="T4" fmla="*/ 1 w 589"/>
                <a:gd name="T5" fmla="*/ 1 h 264"/>
                <a:gd name="T6" fmla="*/ 1 w 589"/>
                <a:gd name="T7" fmla="*/ 1 h 264"/>
                <a:gd name="T8" fmla="*/ 1 w 589"/>
                <a:gd name="T9" fmla="*/ 1 h 264"/>
                <a:gd name="T10" fmla="*/ 1 w 589"/>
                <a:gd name="T11" fmla="*/ 1 h 264"/>
                <a:gd name="T12" fmla="*/ 1 w 589"/>
                <a:gd name="T13" fmla="*/ 1 h 264"/>
                <a:gd name="T14" fmla="*/ 1 w 589"/>
                <a:gd name="T15" fmla="*/ 1 h 264"/>
                <a:gd name="T16" fmla="*/ 1 w 589"/>
                <a:gd name="T17" fmla="*/ 1 h 264"/>
                <a:gd name="T18" fmla="*/ 1 w 589"/>
                <a:gd name="T19" fmla="*/ 1 h 264"/>
                <a:gd name="T20" fmla="*/ 1 w 589"/>
                <a:gd name="T21" fmla="*/ 1 h 264"/>
                <a:gd name="T22" fmla="*/ 1 w 589"/>
                <a:gd name="T23" fmla="*/ 1 h 264"/>
                <a:gd name="T24" fmla="*/ 1 w 589"/>
                <a:gd name="T25" fmla="*/ 1 h 264"/>
                <a:gd name="T26" fmla="*/ 1 w 589"/>
                <a:gd name="T27" fmla="*/ 1 h 264"/>
                <a:gd name="T28" fmla="*/ 1 w 589"/>
                <a:gd name="T29" fmla="*/ 1 h 264"/>
                <a:gd name="T30" fmla="*/ 1 w 589"/>
                <a:gd name="T31" fmla="*/ 1 h 264"/>
                <a:gd name="T32" fmla="*/ 1 w 589"/>
                <a:gd name="T33" fmla="*/ 1 h 264"/>
                <a:gd name="T34" fmla="*/ 1 w 589"/>
                <a:gd name="T35" fmla="*/ 1 h 264"/>
                <a:gd name="T36" fmla="*/ 1 w 589"/>
                <a:gd name="T37" fmla="*/ 1 h 264"/>
                <a:gd name="T38" fmla="*/ 1 w 589"/>
                <a:gd name="T39" fmla="*/ 1 h 264"/>
                <a:gd name="T40" fmla="*/ 1 w 589"/>
                <a:gd name="T41" fmla="*/ 1 h 264"/>
                <a:gd name="T42" fmla="*/ 1 w 589"/>
                <a:gd name="T43" fmla="*/ 1 h 264"/>
                <a:gd name="T44" fmla="*/ 1 w 589"/>
                <a:gd name="T45" fmla="*/ 1 h 264"/>
                <a:gd name="T46" fmla="*/ 1 w 589"/>
                <a:gd name="T47" fmla="*/ 1 h 264"/>
                <a:gd name="T48" fmla="*/ 1 w 589"/>
                <a:gd name="T49" fmla="*/ 1 h 264"/>
                <a:gd name="T50" fmla="*/ 1 w 589"/>
                <a:gd name="T51" fmla="*/ 1 h 264"/>
                <a:gd name="T52" fmla="*/ 1 w 589"/>
                <a:gd name="T53" fmla="*/ 1 h 264"/>
                <a:gd name="T54" fmla="*/ 1 w 589"/>
                <a:gd name="T55" fmla="*/ 1 h 264"/>
                <a:gd name="T56" fmla="*/ 1 w 589"/>
                <a:gd name="T57" fmla="*/ 1 h 264"/>
                <a:gd name="T58" fmla="*/ 1 w 589"/>
                <a:gd name="T59" fmla="*/ 1 h 264"/>
                <a:gd name="T60" fmla="*/ 1 w 589"/>
                <a:gd name="T61" fmla="*/ 1 h 264"/>
                <a:gd name="T62" fmla="*/ 1 w 589"/>
                <a:gd name="T63" fmla="*/ 1 h 264"/>
                <a:gd name="T64" fmla="*/ 1 w 589"/>
                <a:gd name="T65" fmla="*/ 1 h 264"/>
                <a:gd name="T66" fmla="*/ 1 w 589"/>
                <a:gd name="T67" fmla="*/ 1 h 264"/>
                <a:gd name="T68" fmla="*/ 1 w 589"/>
                <a:gd name="T69" fmla="*/ 1 h 264"/>
                <a:gd name="T70" fmla="*/ 1 w 589"/>
                <a:gd name="T71" fmla="*/ 1 h 264"/>
                <a:gd name="T72" fmla="*/ 1 w 589"/>
                <a:gd name="T73" fmla="*/ 1 h 264"/>
                <a:gd name="T74" fmla="*/ 1 w 589"/>
                <a:gd name="T75" fmla="*/ 1 h 264"/>
                <a:gd name="T76" fmla="*/ 1 w 589"/>
                <a:gd name="T77" fmla="*/ 1 h 264"/>
                <a:gd name="T78" fmla="*/ 1 w 589"/>
                <a:gd name="T79" fmla="*/ 1 h 264"/>
                <a:gd name="T80" fmla="*/ 1 w 589"/>
                <a:gd name="T81" fmla="*/ 1 h 264"/>
                <a:gd name="T82" fmla="*/ 1 w 589"/>
                <a:gd name="T83" fmla="*/ 1 h 264"/>
                <a:gd name="T84" fmla="*/ 1 w 589"/>
                <a:gd name="T85" fmla="*/ 1 h 264"/>
                <a:gd name="T86" fmla="*/ 1 w 589"/>
                <a:gd name="T87" fmla="*/ 1 h 264"/>
                <a:gd name="T88" fmla="*/ 1 w 589"/>
                <a:gd name="T89" fmla="*/ 1 h 264"/>
                <a:gd name="T90" fmla="*/ 1 w 589"/>
                <a:gd name="T91" fmla="*/ 1 h 264"/>
                <a:gd name="T92" fmla="*/ 1 w 589"/>
                <a:gd name="T93" fmla="*/ 1 h 264"/>
                <a:gd name="T94" fmla="*/ 1 w 589"/>
                <a:gd name="T95" fmla="*/ 1 h 264"/>
                <a:gd name="T96" fmla="*/ 1 w 589"/>
                <a:gd name="T97" fmla="*/ 1 h 264"/>
                <a:gd name="T98" fmla="*/ 1 w 589"/>
                <a:gd name="T99" fmla="*/ 1 h 264"/>
                <a:gd name="T100" fmla="*/ 1 w 589"/>
                <a:gd name="T101" fmla="*/ 1 h 264"/>
                <a:gd name="T102" fmla="*/ 1 w 589"/>
                <a:gd name="T103" fmla="*/ 1 h 264"/>
                <a:gd name="T104" fmla="*/ 1 w 589"/>
                <a:gd name="T105" fmla="*/ 1 h 264"/>
                <a:gd name="T106" fmla="*/ 1 w 589"/>
                <a:gd name="T107" fmla="*/ 1 h 264"/>
                <a:gd name="T108" fmla="*/ 1 w 589"/>
                <a:gd name="T109" fmla="*/ 1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9"/>
                <a:gd name="T166" fmla="*/ 0 h 264"/>
                <a:gd name="T167" fmla="*/ 589 w 589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9" h="264">
                  <a:moveTo>
                    <a:pt x="161" y="264"/>
                  </a:moveTo>
                  <a:lnTo>
                    <a:pt x="40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9" y="7"/>
                  </a:lnTo>
                  <a:lnTo>
                    <a:pt x="16" y="15"/>
                  </a:lnTo>
                  <a:lnTo>
                    <a:pt x="19" y="18"/>
                  </a:lnTo>
                  <a:lnTo>
                    <a:pt x="23" y="20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44" y="16"/>
                  </a:lnTo>
                  <a:lnTo>
                    <a:pt x="63" y="9"/>
                  </a:lnTo>
                  <a:lnTo>
                    <a:pt x="82" y="6"/>
                  </a:lnTo>
                  <a:lnTo>
                    <a:pt x="109" y="2"/>
                  </a:lnTo>
                  <a:lnTo>
                    <a:pt x="135" y="0"/>
                  </a:lnTo>
                  <a:lnTo>
                    <a:pt x="152" y="2"/>
                  </a:lnTo>
                  <a:lnTo>
                    <a:pt x="175" y="9"/>
                  </a:lnTo>
                  <a:lnTo>
                    <a:pt x="194" y="16"/>
                  </a:lnTo>
                  <a:lnTo>
                    <a:pt x="202" y="20"/>
                  </a:lnTo>
                  <a:lnTo>
                    <a:pt x="211" y="20"/>
                  </a:lnTo>
                  <a:lnTo>
                    <a:pt x="223" y="22"/>
                  </a:lnTo>
                  <a:lnTo>
                    <a:pt x="237" y="20"/>
                  </a:lnTo>
                  <a:lnTo>
                    <a:pt x="257" y="18"/>
                  </a:lnTo>
                  <a:lnTo>
                    <a:pt x="282" y="15"/>
                  </a:lnTo>
                  <a:lnTo>
                    <a:pt x="295" y="7"/>
                  </a:lnTo>
                  <a:lnTo>
                    <a:pt x="308" y="4"/>
                  </a:lnTo>
                  <a:lnTo>
                    <a:pt x="313" y="7"/>
                  </a:lnTo>
                  <a:lnTo>
                    <a:pt x="314" y="11"/>
                  </a:lnTo>
                  <a:lnTo>
                    <a:pt x="316" y="13"/>
                  </a:lnTo>
                  <a:lnTo>
                    <a:pt x="316" y="16"/>
                  </a:lnTo>
                  <a:lnTo>
                    <a:pt x="309" y="33"/>
                  </a:lnTo>
                  <a:lnTo>
                    <a:pt x="306" y="42"/>
                  </a:lnTo>
                  <a:lnTo>
                    <a:pt x="301" y="49"/>
                  </a:lnTo>
                  <a:lnTo>
                    <a:pt x="292" y="60"/>
                  </a:lnTo>
                  <a:lnTo>
                    <a:pt x="287" y="67"/>
                  </a:lnTo>
                  <a:lnTo>
                    <a:pt x="280" y="73"/>
                  </a:lnTo>
                  <a:lnTo>
                    <a:pt x="273" y="77"/>
                  </a:lnTo>
                  <a:lnTo>
                    <a:pt x="266" y="80"/>
                  </a:lnTo>
                  <a:lnTo>
                    <a:pt x="256" y="84"/>
                  </a:lnTo>
                  <a:lnTo>
                    <a:pt x="247" y="86"/>
                  </a:lnTo>
                  <a:lnTo>
                    <a:pt x="237" y="87"/>
                  </a:lnTo>
                  <a:lnTo>
                    <a:pt x="226" y="87"/>
                  </a:lnTo>
                  <a:lnTo>
                    <a:pt x="223" y="91"/>
                  </a:lnTo>
                  <a:lnTo>
                    <a:pt x="221" y="91"/>
                  </a:lnTo>
                  <a:lnTo>
                    <a:pt x="220" y="102"/>
                  </a:lnTo>
                  <a:lnTo>
                    <a:pt x="216" y="120"/>
                  </a:lnTo>
                  <a:lnTo>
                    <a:pt x="211" y="129"/>
                  </a:lnTo>
                  <a:lnTo>
                    <a:pt x="206" y="140"/>
                  </a:lnTo>
                  <a:lnTo>
                    <a:pt x="197" y="149"/>
                  </a:lnTo>
                  <a:lnTo>
                    <a:pt x="187" y="157"/>
                  </a:lnTo>
                  <a:lnTo>
                    <a:pt x="178" y="162"/>
                  </a:lnTo>
                  <a:lnTo>
                    <a:pt x="173" y="166"/>
                  </a:lnTo>
                  <a:lnTo>
                    <a:pt x="168" y="166"/>
                  </a:lnTo>
                  <a:lnTo>
                    <a:pt x="163" y="168"/>
                  </a:lnTo>
                  <a:lnTo>
                    <a:pt x="161" y="166"/>
                  </a:lnTo>
                  <a:lnTo>
                    <a:pt x="157" y="164"/>
                  </a:lnTo>
                  <a:lnTo>
                    <a:pt x="157" y="160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4"/>
                  </a:lnTo>
                  <a:lnTo>
                    <a:pt x="164" y="133"/>
                  </a:lnTo>
                  <a:lnTo>
                    <a:pt x="168" y="124"/>
                  </a:lnTo>
                  <a:lnTo>
                    <a:pt x="169" y="115"/>
                  </a:lnTo>
                  <a:lnTo>
                    <a:pt x="169" y="107"/>
                  </a:lnTo>
                  <a:lnTo>
                    <a:pt x="168" y="100"/>
                  </a:lnTo>
                  <a:lnTo>
                    <a:pt x="166" y="93"/>
                  </a:lnTo>
                  <a:lnTo>
                    <a:pt x="163" y="87"/>
                  </a:lnTo>
                  <a:lnTo>
                    <a:pt x="159" y="84"/>
                  </a:lnTo>
                  <a:lnTo>
                    <a:pt x="156" y="78"/>
                  </a:lnTo>
                  <a:lnTo>
                    <a:pt x="151" y="75"/>
                  </a:lnTo>
                  <a:lnTo>
                    <a:pt x="140" y="71"/>
                  </a:lnTo>
                  <a:lnTo>
                    <a:pt x="130" y="67"/>
                  </a:lnTo>
                  <a:lnTo>
                    <a:pt x="118" y="66"/>
                  </a:lnTo>
                  <a:lnTo>
                    <a:pt x="107" y="66"/>
                  </a:lnTo>
                  <a:lnTo>
                    <a:pt x="94" y="67"/>
                  </a:lnTo>
                  <a:lnTo>
                    <a:pt x="87" y="67"/>
                  </a:lnTo>
                  <a:lnTo>
                    <a:pt x="78" y="69"/>
                  </a:lnTo>
                  <a:lnTo>
                    <a:pt x="69" y="75"/>
                  </a:lnTo>
                  <a:lnTo>
                    <a:pt x="61" y="82"/>
                  </a:lnTo>
                  <a:lnTo>
                    <a:pt x="52" y="93"/>
                  </a:lnTo>
                  <a:lnTo>
                    <a:pt x="47" y="106"/>
                  </a:lnTo>
                  <a:lnTo>
                    <a:pt x="42" y="117"/>
                  </a:lnTo>
                  <a:lnTo>
                    <a:pt x="38" y="129"/>
                  </a:lnTo>
                  <a:lnTo>
                    <a:pt x="38" y="142"/>
                  </a:lnTo>
                  <a:lnTo>
                    <a:pt x="38" y="151"/>
                  </a:lnTo>
                  <a:lnTo>
                    <a:pt x="40" y="162"/>
                  </a:lnTo>
                  <a:lnTo>
                    <a:pt x="47" y="178"/>
                  </a:lnTo>
                  <a:lnTo>
                    <a:pt x="54" y="191"/>
                  </a:lnTo>
                  <a:lnTo>
                    <a:pt x="61" y="202"/>
                  </a:lnTo>
                  <a:lnTo>
                    <a:pt x="69" y="209"/>
                  </a:lnTo>
                  <a:lnTo>
                    <a:pt x="75" y="213"/>
                  </a:lnTo>
                  <a:lnTo>
                    <a:pt x="80" y="217"/>
                  </a:lnTo>
                  <a:lnTo>
                    <a:pt x="87" y="219"/>
                  </a:lnTo>
                  <a:lnTo>
                    <a:pt x="92" y="220"/>
                  </a:lnTo>
                  <a:lnTo>
                    <a:pt x="109" y="222"/>
                  </a:lnTo>
                  <a:lnTo>
                    <a:pt x="126" y="220"/>
                  </a:lnTo>
                  <a:lnTo>
                    <a:pt x="142" y="215"/>
                  </a:lnTo>
                  <a:lnTo>
                    <a:pt x="149" y="211"/>
                  </a:lnTo>
                  <a:lnTo>
                    <a:pt x="154" y="208"/>
                  </a:lnTo>
                  <a:lnTo>
                    <a:pt x="164" y="200"/>
                  </a:lnTo>
                  <a:lnTo>
                    <a:pt x="201" y="177"/>
                  </a:lnTo>
                  <a:lnTo>
                    <a:pt x="240" y="148"/>
                  </a:lnTo>
                  <a:lnTo>
                    <a:pt x="282" y="117"/>
                  </a:lnTo>
                  <a:lnTo>
                    <a:pt x="323" y="87"/>
                  </a:lnTo>
                  <a:lnTo>
                    <a:pt x="364" y="58"/>
                  </a:lnTo>
                  <a:lnTo>
                    <a:pt x="404" y="35"/>
                  </a:lnTo>
                  <a:lnTo>
                    <a:pt x="421" y="26"/>
                  </a:lnTo>
                  <a:lnTo>
                    <a:pt x="439" y="16"/>
                  </a:lnTo>
                  <a:lnTo>
                    <a:pt x="456" y="11"/>
                  </a:lnTo>
                  <a:lnTo>
                    <a:pt x="471" y="6"/>
                  </a:lnTo>
                  <a:lnTo>
                    <a:pt x="490" y="6"/>
                  </a:lnTo>
                  <a:lnTo>
                    <a:pt x="509" y="9"/>
                  </a:lnTo>
                  <a:lnTo>
                    <a:pt x="520" y="11"/>
                  </a:lnTo>
                  <a:lnTo>
                    <a:pt x="530" y="16"/>
                  </a:lnTo>
                  <a:lnTo>
                    <a:pt x="540" y="24"/>
                  </a:lnTo>
                  <a:lnTo>
                    <a:pt x="549" y="33"/>
                  </a:lnTo>
                  <a:lnTo>
                    <a:pt x="559" y="42"/>
                  </a:lnTo>
                  <a:lnTo>
                    <a:pt x="566" y="53"/>
                  </a:lnTo>
                  <a:lnTo>
                    <a:pt x="573" y="64"/>
                  </a:lnTo>
                  <a:lnTo>
                    <a:pt x="580" y="77"/>
                  </a:lnTo>
                  <a:lnTo>
                    <a:pt x="584" y="84"/>
                  </a:lnTo>
                  <a:lnTo>
                    <a:pt x="589" y="89"/>
                  </a:lnTo>
                  <a:lnTo>
                    <a:pt x="589" y="189"/>
                  </a:lnTo>
                  <a:lnTo>
                    <a:pt x="532" y="264"/>
                  </a:lnTo>
                  <a:lnTo>
                    <a:pt x="199" y="264"/>
                  </a:lnTo>
                  <a:lnTo>
                    <a:pt x="201" y="259"/>
                  </a:lnTo>
                  <a:lnTo>
                    <a:pt x="204" y="255"/>
                  </a:lnTo>
                  <a:lnTo>
                    <a:pt x="207" y="251"/>
                  </a:lnTo>
                  <a:lnTo>
                    <a:pt x="213" y="249"/>
                  </a:lnTo>
                  <a:lnTo>
                    <a:pt x="216" y="246"/>
                  </a:lnTo>
                  <a:lnTo>
                    <a:pt x="220" y="244"/>
                  </a:lnTo>
                  <a:lnTo>
                    <a:pt x="232" y="239"/>
                  </a:lnTo>
                  <a:lnTo>
                    <a:pt x="245" y="237"/>
                  </a:lnTo>
                  <a:lnTo>
                    <a:pt x="256" y="239"/>
                  </a:lnTo>
                  <a:lnTo>
                    <a:pt x="268" y="242"/>
                  </a:lnTo>
                  <a:lnTo>
                    <a:pt x="270" y="240"/>
                  </a:lnTo>
                  <a:lnTo>
                    <a:pt x="273" y="239"/>
                  </a:lnTo>
                  <a:lnTo>
                    <a:pt x="276" y="228"/>
                  </a:lnTo>
                  <a:lnTo>
                    <a:pt x="282" y="217"/>
                  </a:lnTo>
                  <a:lnTo>
                    <a:pt x="285" y="211"/>
                  </a:lnTo>
                  <a:lnTo>
                    <a:pt x="290" y="206"/>
                  </a:lnTo>
                  <a:lnTo>
                    <a:pt x="295" y="202"/>
                  </a:lnTo>
                  <a:lnTo>
                    <a:pt x="301" y="198"/>
                  </a:lnTo>
                  <a:lnTo>
                    <a:pt x="306" y="193"/>
                  </a:lnTo>
                  <a:lnTo>
                    <a:pt x="311" y="191"/>
                  </a:lnTo>
                  <a:lnTo>
                    <a:pt x="318" y="189"/>
                  </a:lnTo>
                  <a:lnTo>
                    <a:pt x="323" y="189"/>
                  </a:lnTo>
                  <a:lnTo>
                    <a:pt x="325" y="191"/>
                  </a:lnTo>
                  <a:lnTo>
                    <a:pt x="328" y="193"/>
                  </a:lnTo>
                  <a:lnTo>
                    <a:pt x="328" y="208"/>
                  </a:lnTo>
                  <a:lnTo>
                    <a:pt x="323" y="219"/>
                  </a:lnTo>
                  <a:lnTo>
                    <a:pt x="320" y="229"/>
                  </a:lnTo>
                  <a:lnTo>
                    <a:pt x="320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2" y="246"/>
                  </a:lnTo>
                  <a:lnTo>
                    <a:pt x="339" y="248"/>
                  </a:lnTo>
                  <a:lnTo>
                    <a:pt x="345" y="248"/>
                  </a:lnTo>
                  <a:lnTo>
                    <a:pt x="351" y="246"/>
                  </a:lnTo>
                  <a:lnTo>
                    <a:pt x="358" y="244"/>
                  </a:lnTo>
                  <a:lnTo>
                    <a:pt x="363" y="240"/>
                  </a:lnTo>
                  <a:lnTo>
                    <a:pt x="368" y="235"/>
                  </a:lnTo>
                  <a:lnTo>
                    <a:pt x="364" y="224"/>
                  </a:lnTo>
                  <a:lnTo>
                    <a:pt x="361" y="215"/>
                  </a:lnTo>
                  <a:lnTo>
                    <a:pt x="361" y="208"/>
                  </a:lnTo>
                  <a:lnTo>
                    <a:pt x="361" y="198"/>
                  </a:lnTo>
                  <a:lnTo>
                    <a:pt x="363" y="184"/>
                  </a:lnTo>
                  <a:lnTo>
                    <a:pt x="368" y="164"/>
                  </a:lnTo>
                  <a:lnTo>
                    <a:pt x="377" y="153"/>
                  </a:lnTo>
                  <a:lnTo>
                    <a:pt x="385" y="142"/>
                  </a:lnTo>
                  <a:lnTo>
                    <a:pt x="390" y="137"/>
                  </a:lnTo>
                  <a:lnTo>
                    <a:pt x="396" y="133"/>
                  </a:lnTo>
                  <a:lnTo>
                    <a:pt x="401" y="131"/>
                  </a:lnTo>
                  <a:lnTo>
                    <a:pt x="408" y="129"/>
                  </a:lnTo>
                  <a:lnTo>
                    <a:pt x="411" y="126"/>
                  </a:lnTo>
                  <a:lnTo>
                    <a:pt x="416" y="124"/>
                  </a:lnTo>
                  <a:lnTo>
                    <a:pt x="421" y="128"/>
                  </a:lnTo>
                  <a:lnTo>
                    <a:pt x="423" y="133"/>
                  </a:lnTo>
                  <a:lnTo>
                    <a:pt x="423" y="138"/>
                  </a:lnTo>
                  <a:lnTo>
                    <a:pt x="420" y="148"/>
                  </a:lnTo>
                  <a:lnTo>
                    <a:pt x="416" y="157"/>
                  </a:lnTo>
                  <a:lnTo>
                    <a:pt x="414" y="168"/>
                  </a:lnTo>
                  <a:lnTo>
                    <a:pt x="413" y="180"/>
                  </a:lnTo>
                  <a:lnTo>
                    <a:pt x="420" y="195"/>
                  </a:lnTo>
                  <a:lnTo>
                    <a:pt x="428" y="206"/>
                  </a:lnTo>
                  <a:lnTo>
                    <a:pt x="433" y="211"/>
                  </a:lnTo>
                  <a:lnTo>
                    <a:pt x="440" y="215"/>
                  </a:lnTo>
                  <a:lnTo>
                    <a:pt x="447" y="219"/>
                  </a:lnTo>
                  <a:lnTo>
                    <a:pt x="456" y="220"/>
                  </a:lnTo>
                  <a:lnTo>
                    <a:pt x="468" y="222"/>
                  </a:lnTo>
                  <a:lnTo>
                    <a:pt x="478" y="222"/>
                  </a:lnTo>
                  <a:lnTo>
                    <a:pt x="490" y="220"/>
                  </a:lnTo>
                  <a:lnTo>
                    <a:pt x="501" y="219"/>
                  </a:lnTo>
                  <a:lnTo>
                    <a:pt x="509" y="215"/>
                  </a:lnTo>
                  <a:lnTo>
                    <a:pt x="518" y="206"/>
                  </a:lnTo>
                  <a:lnTo>
                    <a:pt x="527" y="197"/>
                  </a:lnTo>
                  <a:lnTo>
                    <a:pt x="532" y="184"/>
                  </a:lnTo>
                  <a:lnTo>
                    <a:pt x="537" y="173"/>
                  </a:lnTo>
                  <a:lnTo>
                    <a:pt x="539" y="160"/>
                  </a:lnTo>
                  <a:lnTo>
                    <a:pt x="540" y="146"/>
                  </a:lnTo>
                  <a:lnTo>
                    <a:pt x="539" y="133"/>
                  </a:lnTo>
                  <a:lnTo>
                    <a:pt x="537" y="120"/>
                  </a:lnTo>
                  <a:lnTo>
                    <a:pt x="534" y="109"/>
                  </a:lnTo>
                  <a:lnTo>
                    <a:pt x="528" y="97"/>
                  </a:lnTo>
                  <a:lnTo>
                    <a:pt x="521" y="87"/>
                  </a:lnTo>
                  <a:lnTo>
                    <a:pt x="515" y="78"/>
                  </a:lnTo>
                  <a:lnTo>
                    <a:pt x="504" y="73"/>
                  </a:lnTo>
                  <a:lnTo>
                    <a:pt x="494" y="67"/>
                  </a:lnTo>
                  <a:lnTo>
                    <a:pt x="483" y="66"/>
                  </a:lnTo>
                  <a:lnTo>
                    <a:pt x="471" y="66"/>
                  </a:lnTo>
                  <a:lnTo>
                    <a:pt x="465" y="66"/>
                  </a:lnTo>
                  <a:lnTo>
                    <a:pt x="458" y="66"/>
                  </a:lnTo>
                  <a:lnTo>
                    <a:pt x="446" y="71"/>
                  </a:lnTo>
                  <a:lnTo>
                    <a:pt x="427" y="80"/>
                  </a:lnTo>
                  <a:lnTo>
                    <a:pt x="368" y="120"/>
                  </a:lnTo>
                  <a:lnTo>
                    <a:pt x="301" y="166"/>
                  </a:lnTo>
                  <a:lnTo>
                    <a:pt x="235" y="211"/>
                  </a:lnTo>
                  <a:lnTo>
                    <a:pt x="173" y="253"/>
                  </a:lnTo>
                  <a:lnTo>
                    <a:pt x="161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8" name="Freeform 41"/>
            <p:cNvSpPr>
              <a:spLocks/>
            </p:cNvSpPr>
            <p:nvPr/>
          </p:nvSpPr>
          <p:spPr bwMode="auto">
            <a:xfrm rot="-5400000">
              <a:off x="474" y="2648"/>
              <a:ext cx="339" cy="131"/>
            </a:xfrm>
            <a:custGeom>
              <a:avLst/>
              <a:gdLst>
                <a:gd name="T0" fmla="*/ 0 w 589"/>
                <a:gd name="T1" fmla="*/ 1 h 262"/>
                <a:gd name="T2" fmla="*/ 1 w 589"/>
                <a:gd name="T3" fmla="*/ 1 h 262"/>
                <a:gd name="T4" fmla="*/ 1 w 589"/>
                <a:gd name="T5" fmla="*/ 1 h 262"/>
                <a:gd name="T6" fmla="*/ 1 w 589"/>
                <a:gd name="T7" fmla="*/ 1 h 262"/>
                <a:gd name="T8" fmla="*/ 1 w 589"/>
                <a:gd name="T9" fmla="*/ 1 h 262"/>
                <a:gd name="T10" fmla="*/ 1 w 589"/>
                <a:gd name="T11" fmla="*/ 1 h 262"/>
                <a:gd name="T12" fmla="*/ 1 w 589"/>
                <a:gd name="T13" fmla="*/ 1 h 262"/>
                <a:gd name="T14" fmla="*/ 1 w 589"/>
                <a:gd name="T15" fmla="*/ 1 h 262"/>
                <a:gd name="T16" fmla="*/ 1 w 589"/>
                <a:gd name="T17" fmla="*/ 1 h 262"/>
                <a:gd name="T18" fmla="*/ 1 w 589"/>
                <a:gd name="T19" fmla="*/ 1 h 262"/>
                <a:gd name="T20" fmla="*/ 1 w 589"/>
                <a:gd name="T21" fmla="*/ 1 h 262"/>
                <a:gd name="T22" fmla="*/ 1 w 589"/>
                <a:gd name="T23" fmla="*/ 1 h 262"/>
                <a:gd name="T24" fmla="*/ 1 w 589"/>
                <a:gd name="T25" fmla="*/ 1 h 262"/>
                <a:gd name="T26" fmla="*/ 1 w 589"/>
                <a:gd name="T27" fmla="*/ 1 h 262"/>
                <a:gd name="T28" fmla="*/ 1 w 589"/>
                <a:gd name="T29" fmla="*/ 1 h 262"/>
                <a:gd name="T30" fmla="*/ 1 w 589"/>
                <a:gd name="T31" fmla="*/ 1 h 262"/>
                <a:gd name="T32" fmla="*/ 1 w 589"/>
                <a:gd name="T33" fmla="*/ 1 h 262"/>
                <a:gd name="T34" fmla="*/ 1 w 589"/>
                <a:gd name="T35" fmla="*/ 1 h 262"/>
                <a:gd name="T36" fmla="*/ 1 w 589"/>
                <a:gd name="T37" fmla="*/ 1 h 262"/>
                <a:gd name="T38" fmla="*/ 1 w 589"/>
                <a:gd name="T39" fmla="*/ 1 h 262"/>
                <a:gd name="T40" fmla="*/ 1 w 589"/>
                <a:gd name="T41" fmla="*/ 1 h 262"/>
                <a:gd name="T42" fmla="*/ 1 w 589"/>
                <a:gd name="T43" fmla="*/ 1 h 262"/>
                <a:gd name="T44" fmla="*/ 1 w 589"/>
                <a:gd name="T45" fmla="*/ 1 h 262"/>
                <a:gd name="T46" fmla="*/ 1 w 589"/>
                <a:gd name="T47" fmla="*/ 1 h 262"/>
                <a:gd name="T48" fmla="*/ 1 w 589"/>
                <a:gd name="T49" fmla="*/ 1 h 262"/>
                <a:gd name="T50" fmla="*/ 1 w 589"/>
                <a:gd name="T51" fmla="*/ 1 h 262"/>
                <a:gd name="T52" fmla="*/ 1 w 589"/>
                <a:gd name="T53" fmla="*/ 1 h 262"/>
                <a:gd name="T54" fmla="*/ 1 w 589"/>
                <a:gd name="T55" fmla="*/ 1 h 262"/>
                <a:gd name="T56" fmla="*/ 1 w 589"/>
                <a:gd name="T57" fmla="*/ 1 h 262"/>
                <a:gd name="T58" fmla="*/ 1 w 589"/>
                <a:gd name="T59" fmla="*/ 1 h 262"/>
                <a:gd name="T60" fmla="*/ 1 w 589"/>
                <a:gd name="T61" fmla="*/ 1 h 262"/>
                <a:gd name="T62" fmla="*/ 1 w 589"/>
                <a:gd name="T63" fmla="*/ 1 h 262"/>
                <a:gd name="T64" fmla="*/ 1 w 589"/>
                <a:gd name="T65" fmla="*/ 1 h 262"/>
                <a:gd name="T66" fmla="*/ 1 w 589"/>
                <a:gd name="T67" fmla="*/ 1 h 262"/>
                <a:gd name="T68" fmla="*/ 1 w 589"/>
                <a:gd name="T69" fmla="*/ 1 h 262"/>
                <a:gd name="T70" fmla="*/ 1 w 589"/>
                <a:gd name="T71" fmla="*/ 1 h 262"/>
                <a:gd name="T72" fmla="*/ 1 w 589"/>
                <a:gd name="T73" fmla="*/ 1 h 262"/>
                <a:gd name="T74" fmla="*/ 1 w 589"/>
                <a:gd name="T75" fmla="*/ 1 h 262"/>
                <a:gd name="T76" fmla="*/ 1 w 589"/>
                <a:gd name="T77" fmla="*/ 1 h 262"/>
                <a:gd name="T78" fmla="*/ 1 w 589"/>
                <a:gd name="T79" fmla="*/ 1 h 262"/>
                <a:gd name="T80" fmla="*/ 1 w 589"/>
                <a:gd name="T81" fmla="*/ 1 h 262"/>
                <a:gd name="T82" fmla="*/ 1 w 589"/>
                <a:gd name="T83" fmla="*/ 1 h 262"/>
                <a:gd name="T84" fmla="*/ 1 w 589"/>
                <a:gd name="T85" fmla="*/ 1 h 262"/>
                <a:gd name="T86" fmla="*/ 1 w 589"/>
                <a:gd name="T87" fmla="*/ 1 h 262"/>
                <a:gd name="T88" fmla="*/ 1 w 589"/>
                <a:gd name="T89" fmla="*/ 1 h 262"/>
                <a:gd name="T90" fmla="*/ 1 w 589"/>
                <a:gd name="T91" fmla="*/ 1 h 262"/>
                <a:gd name="T92" fmla="*/ 1 w 589"/>
                <a:gd name="T93" fmla="*/ 1 h 262"/>
                <a:gd name="T94" fmla="*/ 1 w 589"/>
                <a:gd name="T95" fmla="*/ 1 h 262"/>
                <a:gd name="T96" fmla="*/ 1 w 589"/>
                <a:gd name="T97" fmla="*/ 1 h 262"/>
                <a:gd name="T98" fmla="*/ 1 w 589"/>
                <a:gd name="T99" fmla="*/ 1 h 262"/>
                <a:gd name="T100" fmla="*/ 1 w 589"/>
                <a:gd name="T101" fmla="*/ 1 h 262"/>
                <a:gd name="T102" fmla="*/ 1 w 589"/>
                <a:gd name="T103" fmla="*/ 1 h 262"/>
                <a:gd name="T104" fmla="*/ 1 w 589"/>
                <a:gd name="T105" fmla="*/ 1 h 262"/>
                <a:gd name="T106" fmla="*/ 1 w 589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9"/>
                <a:gd name="T163" fmla="*/ 0 h 262"/>
                <a:gd name="T164" fmla="*/ 589 w 589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9" h="262">
                  <a:moveTo>
                    <a:pt x="161" y="0"/>
                  </a:moveTo>
                  <a:lnTo>
                    <a:pt x="40" y="0"/>
                  </a:lnTo>
                  <a:lnTo>
                    <a:pt x="0" y="53"/>
                  </a:lnTo>
                  <a:lnTo>
                    <a:pt x="0" y="262"/>
                  </a:lnTo>
                  <a:lnTo>
                    <a:pt x="9" y="255"/>
                  </a:lnTo>
                  <a:lnTo>
                    <a:pt x="16" y="248"/>
                  </a:lnTo>
                  <a:lnTo>
                    <a:pt x="19" y="246"/>
                  </a:lnTo>
                  <a:lnTo>
                    <a:pt x="23" y="244"/>
                  </a:lnTo>
                  <a:lnTo>
                    <a:pt x="26" y="242"/>
                  </a:lnTo>
                  <a:lnTo>
                    <a:pt x="31" y="242"/>
                  </a:lnTo>
                  <a:lnTo>
                    <a:pt x="44" y="246"/>
                  </a:lnTo>
                  <a:lnTo>
                    <a:pt x="63" y="253"/>
                  </a:lnTo>
                  <a:lnTo>
                    <a:pt x="82" y="257"/>
                  </a:lnTo>
                  <a:lnTo>
                    <a:pt x="109" y="260"/>
                  </a:lnTo>
                  <a:lnTo>
                    <a:pt x="135" y="262"/>
                  </a:lnTo>
                  <a:lnTo>
                    <a:pt x="152" y="262"/>
                  </a:lnTo>
                  <a:lnTo>
                    <a:pt x="175" y="253"/>
                  </a:lnTo>
                  <a:lnTo>
                    <a:pt x="194" y="246"/>
                  </a:lnTo>
                  <a:lnTo>
                    <a:pt x="211" y="242"/>
                  </a:lnTo>
                  <a:lnTo>
                    <a:pt x="237" y="242"/>
                  </a:lnTo>
                  <a:lnTo>
                    <a:pt x="257" y="244"/>
                  </a:lnTo>
                  <a:lnTo>
                    <a:pt x="282" y="249"/>
                  </a:lnTo>
                  <a:lnTo>
                    <a:pt x="295" y="255"/>
                  </a:lnTo>
                  <a:lnTo>
                    <a:pt x="308" y="258"/>
                  </a:lnTo>
                  <a:lnTo>
                    <a:pt x="313" y="255"/>
                  </a:lnTo>
                  <a:lnTo>
                    <a:pt x="314" y="253"/>
                  </a:lnTo>
                  <a:lnTo>
                    <a:pt x="316" y="249"/>
                  </a:lnTo>
                  <a:lnTo>
                    <a:pt x="316" y="248"/>
                  </a:lnTo>
                  <a:lnTo>
                    <a:pt x="309" y="231"/>
                  </a:lnTo>
                  <a:lnTo>
                    <a:pt x="306" y="220"/>
                  </a:lnTo>
                  <a:lnTo>
                    <a:pt x="301" y="213"/>
                  </a:lnTo>
                  <a:lnTo>
                    <a:pt x="292" y="202"/>
                  </a:lnTo>
                  <a:lnTo>
                    <a:pt x="287" y="195"/>
                  </a:lnTo>
                  <a:lnTo>
                    <a:pt x="280" y="189"/>
                  </a:lnTo>
                  <a:lnTo>
                    <a:pt x="273" y="186"/>
                  </a:lnTo>
                  <a:lnTo>
                    <a:pt x="266" y="182"/>
                  </a:lnTo>
                  <a:lnTo>
                    <a:pt x="256" y="178"/>
                  </a:lnTo>
                  <a:lnTo>
                    <a:pt x="247" y="177"/>
                  </a:lnTo>
                  <a:lnTo>
                    <a:pt x="237" y="175"/>
                  </a:lnTo>
                  <a:lnTo>
                    <a:pt x="226" y="175"/>
                  </a:lnTo>
                  <a:lnTo>
                    <a:pt x="223" y="173"/>
                  </a:lnTo>
                  <a:lnTo>
                    <a:pt x="221" y="173"/>
                  </a:lnTo>
                  <a:lnTo>
                    <a:pt x="220" y="162"/>
                  </a:lnTo>
                  <a:lnTo>
                    <a:pt x="216" y="144"/>
                  </a:lnTo>
                  <a:lnTo>
                    <a:pt x="211" y="133"/>
                  </a:lnTo>
                  <a:lnTo>
                    <a:pt x="206" y="124"/>
                  </a:lnTo>
                  <a:lnTo>
                    <a:pt x="197" y="113"/>
                  </a:lnTo>
                  <a:lnTo>
                    <a:pt x="187" y="106"/>
                  </a:lnTo>
                  <a:lnTo>
                    <a:pt x="178" y="100"/>
                  </a:lnTo>
                  <a:lnTo>
                    <a:pt x="173" y="98"/>
                  </a:lnTo>
                  <a:lnTo>
                    <a:pt x="168" y="96"/>
                  </a:lnTo>
                  <a:lnTo>
                    <a:pt x="163" y="96"/>
                  </a:lnTo>
                  <a:lnTo>
                    <a:pt x="161" y="96"/>
                  </a:lnTo>
                  <a:lnTo>
                    <a:pt x="157" y="100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3"/>
                  </a:lnTo>
                  <a:lnTo>
                    <a:pt x="159" y="118"/>
                  </a:lnTo>
                  <a:lnTo>
                    <a:pt x="164" y="129"/>
                  </a:lnTo>
                  <a:lnTo>
                    <a:pt x="168" y="138"/>
                  </a:lnTo>
                  <a:lnTo>
                    <a:pt x="169" y="147"/>
                  </a:lnTo>
                  <a:lnTo>
                    <a:pt x="169" y="155"/>
                  </a:lnTo>
                  <a:lnTo>
                    <a:pt x="168" y="164"/>
                  </a:lnTo>
                  <a:lnTo>
                    <a:pt x="166" y="169"/>
                  </a:lnTo>
                  <a:lnTo>
                    <a:pt x="163" y="175"/>
                  </a:lnTo>
                  <a:lnTo>
                    <a:pt x="159" y="180"/>
                  </a:lnTo>
                  <a:lnTo>
                    <a:pt x="156" y="184"/>
                  </a:lnTo>
                  <a:lnTo>
                    <a:pt x="151" y="187"/>
                  </a:lnTo>
                  <a:lnTo>
                    <a:pt x="140" y="193"/>
                  </a:lnTo>
                  <a:lnTo>
                    <a:pt x="130" y="197"/>
                  </a:lnTo>
                  <a:lnTo>
                    <a:pt x="118" y="197"/>
                  </a:lnTo>
                  <a:lnTo>
                    <a:pt x="107" y="198"/>
                  </a:lnTo>
                  <a:lnTo>
                    <a:pt x="94" y="197"/>
                  </a:lnTo>
                  <a:lnTo>
                    <a:pt x="87" y="197"/>
                  </a:lnTo>
                  <a:lnTo>
                    <a:pt x="78" y="193"/>
                  </a:lnTo>
                  <a:lnTo>
                    <a:pt x="69" y="189"/>
                  </a:lnTo>
                  <a:lnTo>
                    <a:pt x="61" y="180"/>
                  </a:lnTo>
                  <a:lnTo>
                    <a:pt x="52" y="171"/>
                  </a:lnTo>
                  <a:lnTo>
                    <a:pt x="47" y="158"/>
                  </a:lnTo>
                  <a:lnTo>
                    <a:pt x="42" y="146"/>
                  </a:lnTo>
                  <a:lnTo>
                    <a:pt x="38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40" y="102"/>
                  </a:lnTo>
                  <a:lnTo>
                    <a:pt x="47" y="86"/>
                  </a:lnTo>
                  <a:lnTo>
                    <a:pt x="54" y="73"/>
                  </a:lnTo>
                  <a:lnTo>
                    <a:pt x="61" y="62"/>
                  </a:lnTo>
                  <a:lnTo>
                    <a:pt x="69" y="53"/>
                  </a:lnTo>
                  <a:lnTo>
                    <a:pt x="80" y="46"/>
                  </a:lnTo>
                  <a:lnTo>
                    <a:pt x="92" y="42"/>
                  </a:lnTo>
                  <a:lnTo>
                    <a:pt x="109" y="42"/>
                  </a:lnTo>
                  <a:lnTo>
                    <a:pt x="126" y="44"/>
                  </a:lnTo>
                  <a:lnTo>
                    <a:pt x="142" y="49"/>
                  </a:lnTo>
                  <a:lnTo>
                    <a:pt x="149" y="51"/>
                  </a:lnTo>
                  <a:lnTo>
                    <a:pt x="154" y="55"/>
                  </a:lnTo>
                  <a:lnTo>
                    <a:pt x="164" y="62"/>
                  </a:lnTo>
                  <a:lnTo>
                    <a:pt x="201" y="87"/>
                  </a:lnTo>
                  <a:lnTo>
                    <a:pt x="240" y="116"/>
                  </a:lnTo>
                  <a:lnTo>
                    <a:pt x="282" y="146"/>
                  </a:lnTo>
                  <a:lnTo>
                    <a:pt x="323" y="177"/>
                  </a:lnTo>
                  <a:lnTo>
                    <a:pt x="364" y="204"/>
                  </a:lnTo>
                  <a:lnTo>
                    <a:pt x="404" y="228"/>
                  </a:lnTo>
                  <a:lnTo>
                    <a:pt x="421" y="237"/>
                  </a:lnTo>
                  <a:lnTo>
                    <a:pt x="439" y="246"/>
                  </a:lnTo>
                  <a:lnTo>
                    <a:pt x="456" y="251"/>
                  </a:lnTo>
                  <a:lnTo>
                    <a:pt x="471" y="257"/>
                  </a:lnTo>
                  <a:lnTo>
                    <a:pt x="490" y="257"/>
                  </a:lnTo>
                  <a:lnTo>
                    <a:pt x="509" y="255"/>
                  </a:lnTo>
                  <a:lnTo>
                    <a:pt x="520" y="251"/>
                  </a:lnTo>
                  <a:lnTo>
                    <a:pt x="530" y="246"/>
                  </a:lnTo>
                  <a:lnTo>
                    <a:pt x="540" y="238"/>
                  </a:lnTo>
                  <a:lnTo>
                    <a:pt x="549" y="231"/>
                  </a:lnTo>
                  <a:lnTo>
                    <a:pt x="559" y="220"/>
                  </a:lnTo>
                  <a:lnTo>
                    <a:pt x="566" y="209"/>
                  </a:lnTo>
                  <a:lnTo>
                    <a:pt x="573" y="198"/>
                  </a:lnTo>
                  <a:lnTo>
                    <a:pt x="580" y="187"/>
                  </a:lnTo>
                  <a:lnTo>
                    <a:pt x="584" y="180"/>
                  </a:lnTo>
                  <a:lnTo>
                    <a:pt x="589" y="175"/>
                  </a:lnTo>
                  <a:lnTo>
                    <a:pt x="589" y="73"/>
                  </a:lnTo>
                  <a:lnTo>
                    <a:pt x="532" y="0"/>
                  </a:lnTo>
                  <a:lnTo>
                    <a:pt x="199" y="0"/>
                  </a:lnTo>
                  <a:lnTo>
                    <a:pt x="201" y="4"/>
                  </a:lnTo>
                  <a:lnTo>
                    <a:pt x="204" y="9"/>
                  </a:lnTo>
                  <a:lnTo>
                    <a:pt x="207" y="13"/>
                  </a:lnTo>
                  <a:lnTo>
                    <a:pt x="213" y="15"/>
                  </a:lnTo>
                  <a:lnTo>
                    <a:pt x="216" y="16"/>
                  </a:lnTo>
                  <a:lnTo>
                    <a:pt x="220" y="18"/>
                  </a:lnTo>
                  <a:lnTo>
                    <a:pt x="232" y="24"/>
                  </a:lnTo>
                  <a:lnTo>
                    <a:pt x="245" y="25"/>
                  </a:lnTo>
                  <a:lnTo>
                    <a:pt x="256" y="24"/>
                  </a:lnTo>
                  <a:lnTo>
                    <a:pt x="268" y="22"/>
                  </a:lnTo>
                  <a:lnTo>
                    <a:pt x="270" y="24"/>
                  </a:lnTo>
                  <a:lnTo>
                    <a:pt x="273" y="25"/>
                  </a:lnTo>
                  <a:lnTo>
                    <a:pt x="276" y="36"/>
                  </a:lnTo>
                  <a:lnTo>
                    <a:pt x="282" y="47"/>
                  </a:lnTo>
                  <a:lnTo>
                    <a:pt x="285" y="53"/>
                  </a:lnTo>
                  <a:lnTo>
                    <a:pt x="290" y="56"/>
                  </a:lnTo>
                  <a:lnTo>
                    <a:pt x="295" y="62"/>
                  </a:lnTo>
                  <a:lnTo>
                    <a:pt x="301" y="66"/>
                  </a:lnTo>
                  <a:lnTo>
                    <a:pt x="306" y="69"/>
                  </a:lnTo>
                  <a:lnTo>
                    <a:pt x="311" y="73"/>
                  </a:lnTo>
                  <a:lnTo>
                    <a:pt x="318" y="73"/>
                  </a:lnTo>
                  <a:lnTo>
                    <a:pt x="323" y="73"/>
                  </a:lnTo>
                  <a:lnTo>
                    <a:pt x="325" y="71"/>
                  </a:lnTo>
                  <a:lnTo>
                    <a:pt x="328" y="69"/>
                  </a:lnTo>
                  <a:lnTo>
                    <a:pt x="328" y="56"/>
                  </a:lnTo>
                  <a:lnTo>
                    <a:pt x="323" y="44"/>
                  </a:lnTo>
                  <a:lnTo>
                    <a:pt x="320" y="33"/>
                  </a:lnTo>
                  <a:lnTo>
                    <a:pt x="320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2" y="18"/>
                  </a:lnTo>
                  <a:lnTo>
                    <a:pt x="339" y="16"/>
                  </a:lnTo>
                  <a:lnTo>
                    <a:pt x="345" y="16"/>
                  </a:lnTo>
                  <a:lnTo>
                    <a:pt x="351" y="18"/>
                  </a:lnTo>
                  <a:lnTo>
                    <a:pt x="358" y="20"/>
                  </a:lnTo>
                  <a:lnTo>
                    <a:pt x="363" y="24"/>
                  </a:lnTo>
                  <a:lnTo>
                    <a:pt x="368" y="29"/>
                  </a:lnTo>
                  <a:lnTo>
                    <a:pt x="364" y="38"/>
                  </a:lnTo>
                  <a:lnTo>
                    <a:pt x="361" y="47"/>
                  </a:lnTo>
                  <a:lnTo>
                    <a:pt x="361" y="55"/>
                  </a:lnTo>
                  <a:lnTo>
                    <a:pt x="361" y="64"/>
                  </a:lnTo>
                  <a:lnTo>
                    <a:pt x="363" y="80"/>
                  </a:lnTo>
                  <a:lnTo>
                    <a:pt x="368" y="100"/>
                  </a:lnTo>
                  <a:lnTo>
                    <a:pt x="377" y="111"/>
                  </a:lnTo>
                  <a:lnTo>
                    <a:pt x="385" y="122"/>
                  </a:lnTo>
                  <a:lnTo>
                    <a:pt x="390" y="127"/>
                  </a:lnTo>
                  <a:lnTo>
                    <a:pt x="396" y="131"/>
                  </a:lnTo>
                  <a:lnTo>
                    <a:pt x="401" y="133"/>
                  </a:lnTo>
                  <a:lnTo>
                    <a:pt x="408" y="133"/>
                  </a:lnTo>
                  <a:lnTo>
                    <a:pt x="411" y="137"/>
                  </a:lnTo>
                  <a:lnTo>
                    <a:pt x="416" y="138"/>
                  </a:lnTo>
                  <a:lnTo>
                    <a:pt x="420" y="137"/>
                  </a:lnTo>
                  <a:lnTo>
                    <a:pt x="421" y="137"/>
                  </a:lnTo>
                  <a:lnTo>
                    <a:pt x="421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20" y="116"/>
                  </a:lnTo>
                  <a:lnTo>
                    <a:pt x="416" y="107"/>
                  </a:lnTo>
                  <a:lnTo>
                    <a:pt x="414" y="96"/>
                  </a:lnTo>
                  <a:lnTo>
                    <a:pt x="413" y="82"/>
                  </a:lnTo>
                  <a:lnTo>
                    <a:pt x="420" y="67"/>
                  </a:lnTo>
                  <a:lnTo>
                    <a:pt x="428" y="56"/>
                  </a:lnTo>
                  <a:lnTo>
                    <a:pt x="433" y="53"/>
                  </a:lnTo>
                  <a:lnTo>
                    <a:pt x="440" y="47"/>
                  </a:lnTo>
                  <a:lnTo>
                    <a:pt x="447" y="46"/>
                  </a:lnTo>
                  <a:lnTo>
                    <a:pt x="456" y="42"/>
                  </a:lnTo>
                  <a:lnTo>
                    <a:pt x="468" y="40"/>
                  </a:lnTo>
                  <a:lnTo>
                    <a:pt x="478" y="40"/>
                  </a:lnTo>
                  <a:lnTo>
                    <a:pt x="490" y="42"/>
                  </a:lnTo>
                  <a:lnTo>
                    <a:pt x="501" y="46"/>
                  </a:lnTo>
                  <a:lnTo>
                    <a:pt x="509" y="49"/>
                  </a:lnTo>
                  <a:lnTo>
                    <a:pt x="518" y="56"/>
                  </a:lnTo>
                  <a:lnTo>
                    <a:pt x="527" y="67"/>
                  </a:lnTo>
                  <a:lnTo>
                    <a:pt x="532" y="78"/>
                  </a:lnTo>
                  <a:lnTo>
                    <a:pt x="537" y="91"/>
                  </a:lnTo>
                  <a:lnTo>
                    <a:pt x="539" y="104"/>
                  </a:lnTo>
                  <a:lnTo>
                    <a:pt x="540" y="116"/>
                  </a:lnTo>
                  <a:lnTo>
                    <a:pt x="539" y="129"/>
                  </a:lnTo>
                  <a:lnTo>
                    <a:pt x="537" y="142"/>
                  </a:lnTo>
                  <a:lnTo>
                    <a:pt x="534" y="155"/>
                  </a:lnTo>
                  <a:lnTo>
                    <a:pt x="528" y="166"/>
                  </a:lnTo>
                  <a:lnTo>
                    <a:pt x="521" y="175"/>
                  </a:lnTo>
                  <a:lnTo>
                    <a:pt x="515" y="184"/>
                  </a:lnTo>
                  <a:lnTo>
                    <a:pt x="504" y="191"/>
                  </a:lnTo>
                  <a:lnTo>
                    <a:pt x="494" y="195"/>
                  </a:lnTo>
                  <a:lnTo>
                    <a:pt x="483" y="198"/>
                  </a:lnTo>
                  <a:lnTo>
                    <a:pt x="471" y="198"/>
                  </a:lnTo>
                  <a:lnTo>
                    <a:pt x="465" y="198"/>
                  </a:lnTo>
                  <a:lnTo>
                    <a:pt x="458" y="197"/>
                  </a:lnTo>
                  <a:lnTo>
                    <a:pt x="446" y="193"/>
                  </a:lnTo>
                  <a:lnTo>
                    <a:pt x="427" y="184"/>
                  </a:lnTo>
                  <a:lnTo>
                    <a:pt x="368" y="142"/>
                  </a:lnTo>
                  <a:lnTo>
                    <a:pt x="301" y="96"/>
                  </a:lnTo>
                  <a:lnTo>
                    <a:pt x="235" y="53"/>
                  </a:lnTo>
                  <a:lnTo>
                    <a:pt x="173" y="9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9" name="Freeform 42"/>
            <p:cNvSpPr>
              <a:spLocks/>
            </p:cNvSpPr>
            <p:nvPr/>
          </p:nvSpPr>
          <p:spPr bwMode="auto">
            <a:xfrm rot="-5400000">
              <a:off x="473" y="3328"/>
              <a:ext cx="340" cy="131"/>
            </a:xfrm>
            <a:custGeom>
              <a:avLst/>
              <a:gdLst>
                <a:gd name="T0" fmla="*/ 0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0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2" y="0"/>
                  </a:moveTo>
                  <a:lnTo>
                    <a:pt x="41" y="0"/>
                  </a:lnTo>
                  <a:lnTo>
                    <a:pt x="0" y="51"/>
                  </a:lnTo>
                  <a:lnTo>
                    <a:pt x="0" y="260"/>
                  </a:lnTo>
                  <a:lnTo>
                    <a:pt x="10" y="255"/>
                  </a:lnTo>
                  <a:lnTo>
                    <a:pt x="17" y="247"/>
                  </a:lnTo>
                  <a:lnTo>
                    <a:pt x="19" y="246"/>
                  </a:lnTo>
                  <a:lnTo>
                    <a:pt x="22" y="242"/>
                  </a:lnTo>
                  <a:lnTo>
                    <a:pt x="28" y="242"/>
                  </a:lnTo>
                  <a:lnTo>
                    <a:pt x="33" y="240"/>
                  </a:lnTo>
                  <a:lnTo>
                    <a:pt x="45" y="246"/>
                  </a:lnTo>
                  <a:lnTo>
                    <a:pt x="64" y="253"/>
                  </a:lnTo>
                  <a:lnTo>
                    <a:pt x="83" y="256"/>
                  </a:lnTo>
                  <a:lnTo>
                    <a:pt x="109" y="260"/>
                  </a:lnTo>
                  <a:lnTo>
                    <a:pt x="135" y="262"/>
                  </a:lnTo>
                  <a:lnTo>
                    <a:pt x="152" y="260"/>
                  </a:lnTo>
                  <a:lnTo>
                    <a:pt x="176" y="253"/>
                  </a:lnTo>
                  <a:lnTo>
                    <a:pt x="193" y="246"/>
                  </a:lnTo>
                  <a:lnTo>
                    <a:pt x="212" y="242"/>
                  </a:lnTo>
                  <a:lnTo>
                    <a:pt x="236" y="240"/>
                  </a:lnTo>
                  <a:lnTo>
                    <a:pt x="259" y="244"/>
                  </a:lnTo>
                  <a:lnTo>
                    <a:pt x="281" y="247"/>
                  </a:lnTo>
                  <a:lnTo>
                    <a:pt x="295" y="255"/>
                  </a:lnTo>
                  <a:lnTo>
                    <a:pt x="309" y="256"/>
                  </a:lnTo>
                  <a:lnTo>
                    <a:pt x="312" y="255"/>
                  </a:lnTo>
                  <a:lnTo>
                    <a:pt x="316" y="251"/>
                  </a:lnTo>
                  <a:lnTo>
                    <a:pt x="316" y="249"/>
                  </a:lnTo>
                  <a:lnTo>
                    <a:pt x="316" y="247"/>
                  </a:lnTo>
                  <a:lnTo>
                    <a:pt x="311" y="229"/>
                  </a:lnTo>
                  <a:lnTo>
                    <a:pt x="305" y="220"/>
                  </a:lnTo>
                  <a:lnTo>
                    <a:pt x="300" y="213"/>
                  </a:lnTo>
                  <a:lnTo>
                    <a:pt x="293" y="200"/>
                  </a:lnTo>
                  <a:lnTo>
                    <a:pt x="288" y="195"/>
                  </a:lnTo>
                  <a:lnTo>
                    <a:pt x="281" y="189"/>
                  </a:lnTo>
                  <a:lnTo>
                    <a:pt x="274" y="185"/>
                  </a:lnTo>
                  <a:lnTo>
                    <a:pt x="266" y="182"/>
                  </a:lnTo>
                  <a:lnTo>
                    <a:pt x="257" y="178"/>
                  </a:lnTo>
                  <a:lnTo>
                    <a:pt x="247" y="176"/>
                  </a:lnTo>
                  <a:lnTo>
                    <a:pt x="236" y="175"/>
                  </a:lnTo>
                  <a:lnTo>
                    <a:pt x="226" y="176"/>
                  </a:lnTo>
                  <a:lnTo>
                    <a:pt x="223" y="171"/>
                  </a:lnTo>
                  <a:lnTo>
                    <a:pt x="221" y="162"/>
                  </a:lnTo>
                  <a:lnTo>
                    <a:pt x="216" y="144"/>
                  </a:lnTo>
                  <a:lnTo>
                    <a:pt x="212" y="133"/>
                  </a:lnTo>
                  <a:lnTo>
                    <a:pt x="207" y="122"/>
                  </a:lnTo>
                  <a:lnTo>
                    <a:pt x="198" y="113"/>
                  </a:lnTo>
                  <a:lnTo>
                    <a:pt x="188" y="104"/>
                  </a:lnTo>
                  <a:lnTo>
                    <a:pt x="179" y="100"/>
                  </a:lnTo>
                  <a:lnTo>
                    <a:pt x="173" y="96"/>
                  </a:lnTo>
                  <a:lnTo>
                    <a:pt x="169" y="96"/>
                  </a:lnTo>
                  <a:lnTo>
                    <a:pt x="162" y="94"/>
                  </a:lnTo>
                  <a:lnTo>
                    <a:pt x="160" y="96"/>
                  </a:lnTo>
                  <a:lnTo>
                    <a:pt x="159" y="98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9" y="118"/>
                  </a:lnTo>
                  <a:lnTo>
                    <a:pt x="164" y="127"/>
                  </a:lnTo>
                  <a:lnTo>
                    <a:pt x="167" y="136"/>
                  </a:lnTo>
                  <a:lnTo>
                    <a:pt x="169" y="145"/>
                  </a:lnTo>
                  <a:lnTo>
                    <a:pt x="169" y="155"/>
                  </a:lnTo>
                  <a:lnTo>
                    <a:pt x="169" y="162"/>
                  </a:lnTo>
                  <a:lnTo>
                    <a:pt x="166" y="169"/>
                  </a:lnTo>
                  <a:lnTo>
                    <a:pt x="164" y="175"/>
                  </a:lnTo>
                  <a:lnTo>
                    <a:pt x="160" y="180"/>
                  </a:lnTo>
                  <a:lnTo>
                    <a:pt x="157" y="184"/>
                  </a:lnTo>
                  <a:lnTo>
                    <a:pt x="152" y="187"/>
                  </a:lnTo>
                  <a:lnTo>
                    <a:pt x="142" y="193"/>
                  </a:lnTo>
                  <a:lnTo>
                    <a:pt x="129" y="195"/>
                  </a:lnTo>
                  <a:lnTo>
                    <a:pt x="119" y="196"/>
                  </a:lnTo>
                  <a:lnTo>
                    <a:pt x="107" y="196"/>
                  </a:lnTo>
                  <a:lnTo>
                    <a:pt x="93" y="196"/>
                  </a:lnTo>
                  <a:lnTo>
                    <a:pt x="86" y="196"/>
                  </a:lnTo>
                  <a:lnTo>
                    <a:pt x="78" y="193"/>
                  </a:lnTo>
                  <a:lnTo>
                    <a:pt x="69" y="187"/>
                  </a:lnTo>
                  <a:lnTo>
                    <a:pt x="62" y="180"/>
                  </a:lnTo>
                  <a:lnTo>
                    <a:pt x="54" y="171"/>
                  </a:lnTo>
                  <a:lnTo>
                    <a:pt x="47" y="158"/>
                  </a:lnTo>
                  <a:lnTo>
                    <a:pt x="41" y="145"/>
                  </a:lnTo>
                  <a:lnTo>
                    <a:pt x="40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40" y="102"/>
                  </a:lnTo>
                  <a:lnTo>
                    <a:pt x="47" y="85"/>
                  </a:lnTo>
                  <a:lnTo>
                    <a:pt x="54" y="71"/>
                  </a:lnTo>
                  <a:lnTo>
                    <a:pt x="60" y="62"/>
                  </a:lnTo>
                  <a:lnTo>
                    <a:pt x="69" y="53"/>
                  </a:lnTo>
                  <a:lnTo>
                    <a:pt x="79" y="45"/>
                  </a:lnTo>
                  <a:lnTo>
                    <a:pt x="93" y="42"/>
                  </a:lnTo>
                  <a:lnTo>
                    <a:pt x="110" y="42"/>
                  </a:lnTo>
                  <a:lnTo>
                    <a:pt x="128" y="44"/>
                  </a:lnTo>
                  <a:lnTo>
                    <a:pt x="143" y="47"/>
                  </a:lnTo>
                  <a:lnTo>
                    <a:pt x="150" y="51"/>
                  </a:lnTo>
                  <a:lnTo>
                    <a:pt x="155" y="54"/>
                  </a:lnTo>
                  <a:lnTo>
                    <a:pt x="166" y="62"/>
                  </a:lnTo>
                  <a:lnTo>
                    <a:pt x="202" y="87"/>
                  </a:lnTo>
                  <a:lnTo>
                    <a:pt x="242" y="116"/>
                  </a:lnTo>
                  <a:lnTo>
                    <a:pt x="281" y="145"/>
                  </a:lnTo>
                  <a:lnTo>
                    <a:pt x="324" y="176"/>
                  </a:lnTo>
                  <a:lnTo>
                    <a:pt x="364" y="204"/>
                  </a:lnTo>
                  <a:lnTo>
                    <a:pt x="404" y="227"/>
                  </a:lnTo>
                  <a:lnTo>
                    <a:pt x="423" y="236"/>
                  </a:lnTo>
                  <a:lnTo>
                    <a:pt x="440" y="246"/>
                  </a:lnTo>
                  <a:lnTo>
                    <a:pt x="456" y="251"/>
                  </a:lnTo>
                  <a:lnTo>
                    <a:pt x="471" y="256"/>
                  </a:lnTo>
                  <a:lnTo>
                    <a:pt x="490" y="256"/>
                  </a:lnTo>
                  <a:lnTo>
                    <a:pt x="509" y="255"/>
                  </a:lnTo>
                  <a:lnTo>
                    <a:pt x="519" y="251"/>
                  </a:lnTo>
                  <a:lnTo>
                    <a:pt x="530" y="246"/>
                  </a:lnTo>
                  <a:lnTo>
                    <a:pt x="540" y="238"/>
                  </a:lnTo>
                  <a:lnTo>
                    <a:pt x="550" y="229"/>
                  </a:lnTo>
                  <a:lnTo>
                    <a:pt x="559" y="220"/>
                  </a:lnTo>
                  <a:lnTo>
                    <a:pt x="568" y="209"/>
                  </a:lnTo>
                  <a:lnTo>
                    <a:pt x="575" y="198"/>
                  </a:lnTo>
                  <a:lnTo>
                    <a:pt x="580" y="187"/>
                  </a:lnTo>
                  <a:lnTo>
                    <a:pt x="583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3" y="0"/>
                  </a:lnTo>
                  <a:lnTo>
                    <a:pt x="200" y="0"/>
                  </a:lnTo>
                  <a:lnTo>
                    <a:pt x="202" y="3"/>
                  </a:lnTo>
                  <a:lnTo>
                    <a:pt x="204" y="7"/>
                  </a:lnTo>
                  <a:lnTo>
                    <a:pt x="209" y="13"/>
                  </a:lnTo>
                  <a:lnTo>
                    <a:pt x="212" y="14"/>
                  </a:lnTo>
                  <a:lnTo>
                    <a:pt x="216" y="16"/>
                  </a:lnTo>
                  <a:lnTo>
                    <a:pt x="221" y="18"/>
                  </a:lnTo>
                  <a:lnTo>
                    <a:pt x="233" y="22"/>
                  </a:lnTo>
                  <a:lnTo>
                    <a:pt x="245" y="23"/>
                  </a:lnTo>
                  <a:lnTo>
                    <a:pt x="257" y="23"/>
                  </a:lnTo>
                  <a:lnTo>
                    <a:pt x="267" y="20"/>
                  </a:lnTo>
                  <a:lnTo>
                    <a:pt x="271" y="23"/>
                  </a:lnTo>
                  <a:lnTo>
                    <a:pt x="273" y="23"/>
                  </a:lnTo>
                  <a:lnTo>
                    <a:pt x="276" y="34"/>
                  </a:lnTo>
                  <a:lnTo>
                    <a:pt x="281" y="47"/>
                  </a:lnTo>
                  <a:lnTo>
                    <a:pt x="285" y="53"/>
                  </a:lnTo>
                  <a:lnTo>
                    <a:pt x="290" y="56"/>
                  </a:lnTo>
                  <a:lnTo>
                    <a:pt x="295" y="60"/>
                  </a:lnTo>
                  <a:lnTo>
                    <a:pt x="300" y="64"/>
                  </a:lnTo>
                  <a:lnTo>
                    <a:pt x="305" y="69"/>
                  </a:lnTo>
                  <a:lnTo>
                    <a:pt x="311" y="73"/>
                  </a:lnTo>
                  <a:lnTo>
                    <a:pt x="317" y="74"/>
                  </a:lnTo>
                  <a:lnTo>
                    <a:pt x="324" y="74"/>
                  </a:lnTo>
                  <a:lnTo>
                    <a:pt x="326" y="71"/>
                  </a:lnTo>
                  <a:lnTo>
                    <a:pt x="330" y="69"/>
                  </a:lnTo>
                  <a:lnTo>
                    <a:pt x="330" y="54"/>
                  </a:lnTo>
                  <a:lnTo>
                    <a:pt x="323" y="44"/>
                  </a:lnTo>
                  <a:lnTo>
                    <a:pt x="319" y="31"/>
                  </a:lnTo>
                  <a:lnTo>
                    <a:pt x="321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3" y="16"/>
                  </a:lnTo>
                  <a:lnTo>
                    <a:pt x="338" y="14"/>
                  </a:lnTo>
                  <a:lnTo>
                    <a:pt x="345" y="14"/>
                  </a:lnTo>
                  <a:lnTo>
                    <a:pt x="352" y="16"/>
                  </a:lnTo>
                  <a:lnTo>
                    <a:pt x="357" y="20"/>
                  </a:lnTo>
                  <a:lnTo>
                    <a:pt x="362" y="23"/>
                  </a:lnTo>
                  <a:lnTo>
                    <a:pt x="368" y="27"/>
                  </a:lnTo>
                  <a:lnTo>
                    <a:pt x="364" y="38"/>
                  </a:lnTo>
                  <a:lnTo>
                    <a:pt x="362" y="47"/>
                  </a:lnTo>
                  <a:lnTo>
                    <a:pt x="361" y="54"/>
                  </a:lnTo>
                  <a:lnTo>
                    <a:pt x="361" y="62"/>
                  </a:lnTo>
                  <a:lnTo>
                    <a:pt x="362" y="78"/>
                  </a:lnTo>
                  <a:lnTo>
                    <a:pt x="368" y="100"/>
                  </a:lnTo>
                  <a:lnTo>
                    <a:pt x="376" y="111"/>
                  </a:lnTo>
                  <a:lnTo>
                    <a:pt x="385" y="122"/>
                  </a:lnTo>
                  <a:lnTo>
                    <a:pt x="390" y="125"/>
                  </a:lnTo>
                  <a:lnTo>
                    <a:pt x="395" y="129"/>
                  </a:lnTo>
                  <a:lnTo>
                    <a:pt x="400" y="133"/>
                  </a:lnTo>
                  <a:lnTo>
                    <a:pt x="407" y="133"/>
                  </a:lnTo>
                  <a:lnTo>
                    <a:pt x="412" y="136"/>
                  </a:lnTo>
                  <a:lnTo>
                    <a:pt x="418" y="136"/>
                  </a:lnTo>
                  <a:lnTo>
                    <a:pt x="419" y="136"/>
                  </a:lnTo>
                  <a:lnTo>
                    <a:pt x="421" y="135"/>
                  </a:lnTo>
                  <a:lnTo>
                    <a:pt x="423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19" y="114"/>
                  </a:lnTo>
                  <a:lnTo>
                    <a:pt x="416" y="105"/>
                  </a:lnTo>
                  <a:lnTo>
                    <a:pt x="414" y="94"/>
                  </a:lnTo>
                  <a:lnTo>
                    <a:pt x="414" y="82"/>
                  </a:lnTo>
                  <a:lnTo>
                    <a:pt x="421" y="67"/>
                  </a:lnTo>
                  <a:lnTo>
                    <a:pt x="430" y="56"/>
                  </a:lnTo>
                  <a:lnTo>
                    <a:pt x="435" y="51"/>
                  </a:lnTo>
                  <a:lnTo>
                    <a:pt x="440" y="47"/>
                  </a:lnTo>
                  <a:lnTo>
                    <a:pt x="449" y="44"/>
                  </a:lnTo>
                  <a:lnTo>
                    <a:pt x="457" y="42"/>
                  </a:lnTo>
                  <a:lnTo>
                    <a:pt x="468" y="40"/>
                  </a:lnTo>
                  <a:lnTo>
                    <a:pt x="480" y="40"/>
                  </a:lnTo>
                  <a:lnTo>
                    <a:pt x="490" y="42"/>
                  </a:lnTo>
                  <a:lnTo>
                    <a:pt x="502" y="44"/>
                  </a:lnTo>
                  <a:lnTo>
                    <a:pt x="509" y="47"/>
                  </a:lnTo>
                  <a:lnTo>
                    <a:pt x="519" y="56"/>
                  </a:lnTo>
                  <a:lnTo>
                    <a:pt x="526" y="67"/>
                  </a:lnTo>
                  <a:lnTo>
                    <a:pt x="533" y="78"/>
                  </a:lnTo>
                  <a:lnTo>
                    <a:pt x="537" y="91"/>
                  </a:lnTo>
                  <a:lnTo>
                    <a:pt x="540" y="104"/>
                  </a:lnTo>
                  <a:lnTo>
                    <a:pt x="540" y="116"/>
                  </a:lnTo>
                  <a:lnTo>
                    <a:pt x="540" y="129"/>
                  </a:lnTo>
                  <a:lnTo>
                    <a:pt x="538" y="142"/>
                  </a:lnTo>
                  <a:lnTo>
                    <a:pt x="535" y="153"/>
                  </a:lnTo>
                  <a:lnTo>
                    <a:pt x="530" y="165"/>
                  </a:lnTo>
                  <a:lnTo>
                    <a:pt x="523" y="175"/>
                  </a:lnTo>
                  <a:lnTo>
                    <a:pt x="516" y="184"/>
                  </a:lnTo>
                  <a:lnTo>
                    <a:pt x="506" y="189"/>
                  </a:lnTo>
                  <a:lnTo>
                    <a:pt x="495" y="195"/>
                  </a:lnTo>
                  <a:lnTo>
                    <a:pt x="485" y="196"/>
                  </a:lnTo>
                  <a:lnTo>
                    <a:pt x="473" y="196"/>
                  </a:lnTo>
                  <a:lnTo>
                    <a:pt x="466" y="198"/>
                  </a:lnTo>
                  <a:lnTo>
                    <a:pt x="457" y="196"/>
                  </a:lnTo>
                  <a:lnTo>
                    <a:pt x="445" y="191"/>
                  </a:lnTo>
                  <a:lnTo>
                    <a:pt x="426" y="184"/>
                  </a:lnTo>
                  <a:lnTo>
                    <a:pt x="368" y="142"/>
                  </a:lnTo>
                  <a:lnTo>
                    <a:pt x="302" y="96"/>
                  </a:lnTo>
                  <a:lnTo>
                    <a:pt x="235" y="51"/>
                  </a:lnTo>
                  <a:lnTo>
                    <a:pt x="173" y="9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0" name="Freeform 43"/>
            <p:cNvSpPr>
              <a:spLocks/>
            </p:cNvSpPr>
            <p:nvPr/>
          </p:nvSpPr>
          <p:spPr bwMode="auto">
            <a:xfrm rot="-5400000">
              <a:off x="340" y="3327"/>
              <a:ext cx="340" cy="132"/>
            </a:xfrm>
            <a:custGeom>
              <a:avLst/>
              <a:gdLst>
                <a:gd name="T0" fmla="*/ 0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162" y="264"/>
                  </a:moveTo>
                  <a:lnTo>
                    <a:pt x="41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7" y="14"/>
                  </a:lnTo>
                  <a:lnTo>
                    <a:pt x="19" y="16"/>
                  </a:lnTo>
                  <a:lnTo>
                    <a:pt x="22" y="20"/>
                  </a:lnTo>
                  <a:lnTo>
                    <a:pt x="28" y="20"/>
                  </a:lnTo>
                  <a:lnTo>
                    <a:pt x="33" y="22"/>
                  </a:lnTo>
                  <a:lnTo>
                    <a:pt x="45" y="16"/>
                  </a:lnTo>
                  <a:lnTo>
                    <a:pt x="64" y="9"/>
                  </a:lnTo>
                  <a:lnTo>
                    <a:pt x="83" y="5"/>
                  </a:lnTo>
                  <a:lnTo>
                    <a:pt x="109" y="2"/>
                  </a:lnTo>
                  <a:lnTo>
                    <a:pt x="135" y="0"/>
                  </a:lnTo>
                  <a:lnTo>
                    <a:pt x="152" y="2"/>
                  </a:lnTo>
                  <a:lnTo>
                    <a:pt x="176" y="9"/>
                  </a:lnTo>
                  <a:lnTo>
                    <a:pt x="193" y="16"/>
                  </a:lnTo>
                  <a:lnTo>
                    <a:pt x="202" y="18"/>
                  </a:lnTo>
                  <a:lnTo>
                    <a:pt x="212" y="20"/>
                  </a:lnTo>
                  <a:lnTo>
                    <a:pt x="223" y="20"/>
                  </a:lnTo>
                  <a:lnTo>
                    <a:pt x="236" y="20"/>
                  </a:lnTo>
                  <a:lnTo>
                    <a:pt x="259" y="18"/>
                  </a:lnTo>
                  <a:lnTo>
                    <a:pt x="281" y="14"/>
                  </a:lnTo>
                  <a:lnTo>
                    <a:pt x="295" y="7"/>
                  </a:lnTo>
                  <a:lnTo>
                    <a:pt x="309" y="4"/>
                  </a:lnTo>
                  <a:lnTo>
                    <a:pt x="312" y="5"/>
                  </a:lnTo>
                  <a:lnTo>
                    <a:pt x="316" y="9"/>
                  </a:lnTo>
                  <a:lnTo>
                    <a:pt x="316" y="13"/>
                  </a:lnTo>
                  <a:lnTo>
                    <a:pt x="316" y="14"/>
                  </a:lnTo>
                  <a:lnTo>
                    <a:pt x="311" y="31"/>
                  </a:lnTo>
                  <a:lnTo>
                    <a:pt x="305" y="42"/>
                  </a:lnTo>
                  <a:lnTo>
                    <a:pt x="300" y="49"/>
                  </a:lnTo>
                  <a:lnTo>
                    <a:pt x="293" y="62"/>
                  </a:lnTo>
                  <a:lnTo>
                    <a:pt x="288" y="67"/>
                  </a:lnTo>
                  <a:lnTo>
                    <a:pt x="281" y="73"/>
                  </a:lnTo>
                  <a:lnTo>
                    <a:pt x="274" y="76"/>
                  </a:lnTo>
                  <a:lnTo>
                    <a:pt x="266" y="80"/>
                  </a:lnTo>
                  <a:lnTo>
                    <a:pt x="257" y="84"/>
                  </a:lnTo>
                  <a:lnTo>
                    <a:pt x="247" y="85"/>
                  </a:lnTo>
                  <a:lnTo>
                    <a:pt x="236" y="87"/>
                  </a:lnTo>
                  <a:lnTo>
                    <a:pt x="226" y="87"/>
                  </a:lnTo>
                  <a:lnTo>
                    <a:pt x="223" y="91"/>
                  </a:lnTo>
                  <a:lnTo>
                    <a:pt x="221" y="100"/>
                  </a:lnTo>
                  <a:lnTo>
                    <a:pt x="216" y="118"/>
                  </a:lnTo>
                  <a:lnTo>
                    <a:pt x="212" y="129"/>
                  </a:lnTo>
                  <a:lnTo>
                    <a:pt x="207" y="138"/>
                  </a:lnTo>
                  <a:lnTo>
                    <a:pt x="198" y="149"/>
                  </a:lnTo>
                  <a:lnTo>
                    <a:pt x="188" y="156"/>
                  </a:lnTo>
                  <a:lnTo>
                    <a:pt x="179" y="162"/>
                  </a:lnTo>
                  <a:lnTo>
                    <a:pt x="173" y="166"/>
                  </a:lnTo>
                  <a:lnTo>
                    <a:pt x="169" y="166"/>
                  </a:lnTo>
                  <a:lnTo>
                    <a:pt x="162" y="167"/>
                  </a:lnTo>
                  <a:lnTo>
                    <a:pt x="160" y="166"/>
                  </a:lnTo>
                  <a:lnTo>
                    <a:pt x="159" y="164"/>
                  </a:lnTo>
                  <a:lnTo>
                    <a:pt x="157" y="158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2"/>
                  </a:lnTo>
                  <a:lnTo>
                    <a:pt x="164" y="133"/>
                  </a:lnTo>
                  <a:lnTo>
                    <a:pt x="167" y="124"/>
                  </a:lnTo>
                  <a:lnTo>
                    <a:pt x="169" y="115"/>
                  </a:lnTo>
                  <a:lnTo>
                    <a:pt x="169" y="105"/>
                  </a:lnTo>
                  <a:lnTo>
                    <a:pt x="169" y="98"/>
                  </a:lnTo>
                  <a:lnTo>
                    <a:pt x="166" y="93"/>
                  </a:lnTo>
                  <a:lnTo>
                    <a:pt x="164" y="87"/>
                  </a:lnTo>
                  <a:lnTo>
                    <a:pt x="160" y="82"/>
                  </a:lnTo>
                  <a:lnTo>
                    <a:pt x="157" y="78"/>
                  </a:lnTo>
                  <a:lnTo>
                    <a:pt x="152" y="75"/>
                  </a:lnTo>
                  <a:lnTo>
                    <a:pt x="142" y="69"/>
                  </a:lnTo>
                  <a:lnTo>
                    <a:pt x="129" y="67"/>
                  </a:lnTo>
                  <a:lnTo>
                    <a:pt x="119" y="65"/>
                  </a:lnTo>
                  <a:lnTo>
                    <a:pt x="107" y="65"/>
                  </a:lnTo>
                  <a:lnTo>
                    <a:pt x="93" y="65"/>
                  </a:lnTo>
                  <a:lnTo>
                    <a:pt x="86" y="67"/>
                  </a:lnTo>
                  <a:lnTo>
                    <a:pt x="78" y="69"/>
                  </a:lnTo>
                  <a:lnTo>
                    <a:pt x="69" y="75"/>
                  </a:lnTo>
                  <a:lnTo>
                    <a:pt x="62" y="82"/>
                  </a:lnTo>
                  <a:lnTo>
                    <a:pt x="54" y="93"/>
                  </a:lnTo>
                  <a:lnTo>
                    <a:pt x="47" y="104"/>
                  </a:lnTo>
                  <a:lnTo>
                    <a:pt x="41" y="116"/>
                  </a:lnTo>
                  <a:lnTo>
                    <a:pt x="40" y="129"/>
                  </a:lnTo>
                  <a:lnTo>
                    <a:pt x="38" y="140"/>
                  </a:lnTo>
                  <a:lnTo>
                    <a:pt x="38" y="151"/>
                  </a:lnTo>
                  <a:lnTo>
                    <a:pt x="40" y="160"/>
                  </a:lnTo>
                  <a:lnTo>
                    <a:pt x="47" y="178"/>
                  </a:lnTo>
                  <a:lnTo>
                    <a:pt x="54" y="191"/>
                  </a:lnTo>
                  <a:lnTo>
                    <a:pt x="60" y="200"/>
                  </a:lnTo>
                  <a:lnTo>
                    <a:pt x="69" y="209"/>
                  </a:lnTo>
                  <a:lnTo>
                    <a:pt x="74" y="213"/>
                  </a:lnTo>
                  <a:lnTo>
                    <a:pt x="79" y="217"/>
                  </a:lnTo>
                  <a:lnTo>
                    <a:pt x="86" y="218"/>
                  </a:lnTo>
                  <a:lnTo>
                    <a:pt x="93" y="218"/>
                  </a:lnTo>
                  <a:lnTo>
                    <a:pt x="110" y="220"/>
                  </a:lnTo>
                  <a:lnTo>
                    <a:pt x="128" y="218"/>
                  </a:lnTo>
                  <a:lnTo>
                    <a:pt x="143" y="215"/>
                  </a:lnTo>
                  <a:lnTo>
                    <a:pt x="150" y="211"/>
                  </a:lnTo>
                  <a:lnTo>
                    <a:pt x="155" y="207"/>
                  </a:lnTo>
                  <a:lnTo>
                    <a:pt x="166" y="200"/>
                  </a:lnTo>
                  <a:lnTo>
                    <a:pt x="202" y="175"/>
                  </a:lnTo>
                  <a:lnTo>
                    <a:pt x="242" y="147"/>
                  </a:lnTo>
                  <a:lnTo>
                    <a:pt x="281" y="116"/>
                  </a:lnTo>
                  <a:lnTo>
                    <a:pt x="324" y="85"/>
                  </a:lnTo>
                  <a:lnTo>
                    <a:pt x="364" y="58"/>
                  </a:lnTo>
                  <a:lnTo>
                    <a:pt x="404" y="35"/>
                  </a:lnTo>
                  <a:lnTo>
                    <a:pt x="423" y="24"/>
                  </a:lnTo>
                  <a:lnTo>
                    <a:pt x="440" y="16"/>
                  </a:lnTo>
                  <a:lnTo>
                    <a:pt x="456" y="9"/>
                  </a:lnTo>
                  <a:lnTo>
                    <a:pt x="471" y="5"/>
                  </a:lnTo>
                  <a:lnTo>
                    <a:pt x="490" y="5"/>
                  </a:lnTo>
                  <a:lnTo>
                    <a:pt x="509" y="7"/>
                  </a:lnTo>
                  <a:lnTo>
                    <a:pt x="519" y="11"/>
                  </a:lnTo>
                  <a:lnTo>
                    <a:pt x="530" y="16"/>
                  </a:lnTo>
                  <a:lnTo>
                    <a:pt x="540" y="24"/>
                  </a:lnTo>
                  <a:lnTo>
                    <a:pt x="550" y="33"/>
                  </a:lnTo>
                  <a:lnTo>
                    <a:pt x="559" y="42"/>
                  </a:lnTo>
                  <a:lnTo>
                    <a:pt x="568" y="53"/>
                  </a:lnTo>
                  <a:lnTo>
                    <a:pt x="575" y="64"/>
                  </a:lnTo>
                  <a:lnTo>
                    <a:pt x="580" y="75"/>
                  </a:lnTo>
                  <a:lnTo>
                    <a:pt x="583" y="82"/>
                  </a:lnTo>
                  <a:lnTo>
                    <a:pt x="588" y="87"/>
                  </a:lnTo>
                  <a:lnTo>
                    <a:pt x="588" y="187"/>
                  </a:lnTo>
                  <a:lnTo>
                    <a:pt x="533" y="264"/>
                  </a:lnTo>
                  <a:lnTo>
                    <a:pt x="200" y="264"/>
                  </a:lnTo>
                  <a:lnTo>
                    <a:pt x="202" y="258"/>
                  </a:lnTo>
                  <a:lnTo>
                    <a:pt x="204" y="255"/>
                  </a:lnTo>
                  <a:lnTo>
                    <a:pt x="209" y="249"/>
                  </a:lnTo>
                  <a:lnTo>
                    <a:pt x="212" y="247"/>
                  </a:lnTo>
                  <a:lnTo>
                    <a:pt x="216" y="246"/>
                  </a:lnTo>
                  <a:lnTo>
                    <a:pt x="221" y="244"/>
                  </a:lnTo>
                  <a:lnTo>
                    <a:pt x="233" y="238"/>
                  </a:lnTo>
                  <a:lnTo>
                    <a:pt x="245" y="237"/>
                  </a:lnTo>
                  <a:lnTo>
                    <a:pt x="257" y="238"/>
                  </a:lnTo>
                  <a:lnTo>
                    <a:pt x="267" y="242"/>
                  </a:lnTo>
                  <a:lnTo>
                    <a:pt x="271" y="238"/>
                  </a:lnTo>
                  <a:lnTo>
                    <a:pt x="273" y="238"/>
                  </a:lnTo>
                  <a:lnTo>
                    <a:pt x="276" y="227"/>
                  </a:lnTo>
                  <a:lnTo>
                    <a:pt x="281" y="215"/>
                  </a:lnTo>
                  <a:lnTo>
                    <a:pt x="285" y="209"/>
                  </a:lnTo>
                  <a:lnTo>
                    <a:pt x="290" y="206"/>
                  </a:lnTo>
                  <a:lnTo>
                    <a:pt x="295" y="200"/>
                  </a:lnTo>
                  <a:lnTo>
                    <a:pt x="300" y="198"/>
                  </a:lnTo>
                  <a:lnTo>
                    <a:pt x="305" y="193"/>
                  </a:lnTo>
                  <a:lnTo>
                    <a:pt x="311" y="189"/>
                  </a:lnTo>
                  <a:lnTo>
                    <a:pt x="317" y="189"/>
                  </a:lnTo>
                  <a:lnTo>
                    <a:pt x="324" y="187"/>
                  </a:lnTo>
                  <a:lnTo>
                    <a:pt x="326" y="191"/>
                  </a:lnTo>
                  <a:lnTo>
                    <a:pt x="330" y="193"/>
                  </a:lnTo>
                  <a:lnTo>
                    <a:pt x="330" y="207"/>
                  </a:lnTo>
                  <a:lnTo>
                    <a:pt x="323" y="218"/>
                  </a:lnTo>
                  <a:lnTo>
                    <a:pt x="319" y="229"/>
                  </a:lnTo>
                  <a:lnTo>
                    <a:pt x="321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3" y="246"/>
                  </a:lnTo>
                  <a:lnTo>
                    <a:pt x="338" y="247"/>
                  </a:lnTo>
                  <a:lnTo>
                    <a:pt x="345" y="247"/>
                  </a:lnTo>
                  <a:lnTo>
                    <a:pt x="352" y="246"/>
                  </a:lnTo>
                  <a:lnTo>
                    <a:pt x="357" y="242"/>
                  </a:lnTo>
                  <a:lnTo>
                    <a:pt x="362" y="238"/>
                  </a:lnTo>
                  <a:lnTo>
                    <a:pt x="368" y="235"/>
                  </a:lnTo>
                  <a:lnTo>
                    <a:pt x="364" y="224"/>
                  </a:lnTo>
                  <a:lnTo>
                    <a:pt x="362" y="215"/>
                  </a:lnTo>
                  <a:lnTo>
                    <a:pt x="361" y="206"/>
                  </a:lnTo>
                  <a:lnTo>
                    <a:pt x="361" y="198"/>
                  </a:lnTo>
                  <a:lnTo>
                    <a:pt x="362" y="182"/>
                  </a:lnTo>
                  <a:lnTo>
                    <a:pt x="368" y="162"/>
                  </a:lnTo>
                  <a:lnTo>
                    <a:pt x="376" y="151"/>
                  </a:lnTo>
                  <a:lnTo>
                    <a:pt x="385" y="140"/>
                  </a:lnTo>
                  <a:lnTo>
                    <a:pt x="390" y="136"/>
                  </a:lnTo>
                  <a:lnTo>
                    <a:pt x="395" y="133"/>
                  </a:lnTo>
                  <a:lnTo>
                    <a:pt x="400" y="129"/>
                  </a:lnTo>
                  <a:lnTo>
                    <a:pt x="407" y="129"/>
                  </a:lnTo>
                  <a:lnTo>
                    <a:pt x="412" y="126"/>
                  </a:lnTo>
                  <a:lnTo>
                    <a:pt x="418" y="124"/>
                  </a:lnTo>
                  <a:lnTo>
                    <a:pt x="421" y="127"/>
                  </a:lnTo>
                  <a:lnTo>
                    <a:pt x="423" y="131"/>
                  </a:lnTo>
                  <a:lnTo>
                    <a:pt x="423" y="138"/>
                  </a:lnTo>
                  <a:lnTo>
                    <a:pt x="419" y="146"/>
                  </a:lnTo>
                  <a:lnTo>
                    <a:pt x="416" y="155"/>
                  </a:lnTo>
                  <a:lnTo>
                    <a:pt x="414" y="166"/>
                  </a:lnTo>
                  <a:lnTo>
                    <a:pt x="414" y="180"/>
                  </a:lnTo>
                  <a:lnTo>
                    <a:pt x="421" y="195"/>
                  </a:lnTo>
                  <a:lnTo>
                    <a:pt x="430" y="206"/>
                  </a:lnTo>
                  <a:lnTo>
                    <a:pt x="435" y="209"/>
                  </a:lnTo>
                  <a:lnTo>
                    <a:pt x="440" y="215"/>
                  </a:lnTo>
                  <a:lnTo>
                    <a:pt x="449" y="217"/>
                  </a:lnTo>
                  <a:lnTo>
                    <a:pt x="457" y="220"/>
                  </a:lnTo>
                  <a:lnTo>
                    <a:pt x="468" y="222"/>
                  </a:lnTo>
                  <a:lnTo>
                    <a:pt x="480" y="222"/>
                  </a:lnTo>
                  <a:lnTo>
                    <a:pt x="490" y="220"/>
                  </a:lnTo>
                  <a:lnTo>
                    <a:pt x="502" y="218"/>
                  </a:lnTo>
                  <a:lnTo>
                    <a:pt x="509" y="215"/>
                  </a:lnTo>
                  <a:lnTo>
                    <a:pt x="519" y="206"/>
                  </a:lnTo>
                  <a:lnTo>
                    <a:pt x="526" y="195"/>
                  </a:lnTo>
                  <a:lnTo>
                    <a:pt x="533" y="184"/>
                  </a:lnTo>
                  <a:lnTo>
                    <a:pt x="537" y="171"/>
                  </a:lnTo>
                  <a:lnTo>
                    <a:pt x="540" y="158"/>
                  </a:lnTo>
                  <a:lnTo>
                    <a:pt x="540" y="146"/>
                  </a:lnTo>
                  <a:lnTo>
                    <a:pt x="540" y="133"/>
                  </a:lnTo>
                  <a:lnTo>
                    <a:pt x="538" y="120"/>
                  </a:lnTo>
                  <a:lnTo>
                    <a:pt x="535" y="107"/>
                  </a:lnTo>
                  <a:lnTo>
                    <a:pt x="530" y="96"/>
                  </a:lnTo>
                  <a:lnTo>
                    <a:pt x="523" y="87"/>
                  </a:lnTo>
                  <a:lnTo>
                    <a:pt x="516" y="78"/>
                  </a:lnTo>
                  <a:lnTo>
                    <a:pt x="506" y="71"/>
                  </a:lnTo>
                  <a:lnTo>
                    <a:pt x="495" y="67"/>
                  </a:lnTo>
                  <a:lnTo>
                    <a:pt x="485" y="65"/>
                  </a:lnTo>
                  <a:lnTo>
                    <a:pt x="473" y="65"/>
                  </a:lnTo>
                  <a:lnTo>
                    <a:pt x="466" y="64"/>
                  </a:lnTo>
                  <a:lnTo>
                    <a:pt x="457" y="65"/>
                  </a:lnTo>
                  <a:lnTo>
                    <a:pt x="445" y="71"/>
                  </a:lnTo>
                  <a:lnTo>
                    <a:pt x="426" y="78"/>
                  </a:lnTo>
                  <a:lnTo>
                    <a:pt x="368" y="120"/>
                  </a:lnTo>
                  <a:lnTo>
                    <a:pt x="302" y="166"/>
                  </a:lnTo>
                  <a:lnTo>
                    <a:pt x="235" y="211"/>
                  </a:lnTo>
                  <a:lnTo>
                    <a:pt x="173" y="253"/>
                  </a:lnTo>
                  <a:lnTo>
                    <a:pt x="162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1" name="Freeform 44"/>
            <p:cNvSpPr>
              <a:spLocks/>
            </p:cNvSpPr>
            <p:nvPr/>
          </p:nvSpPr>
          <p:spPr bwMode="auto">
            <a:xfrm rot="-5400000">
              <a:off x="474" y="2309"/>
              <a:ext cx="340" cy="131"/>
            </a:xfrm>
            <a:custGeom>
              <a:avLst/>
              <a:gdLst>
                <a:gd name="T0" fmla="*/ 1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0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8" y="0"/>
                  </a:lnTo>
                  <a:lnTo>
                    <a:pt x="588" y="51"/>
                  </a:lnTo>
                  <a:lnTo>
                    <a:pt x="588" y="260"/>
                  </a:lnTo>
                  <a:lnTo>
                    <a:pt x="579" y="255"/>
                  </a:lnTo>
                  <a:lnTo>
                    <a:pt x="573" y="247"/>
                  </a:lnTo>
                  <a:lnTo>
                    <a:pt x="569" y="246"/>
                  </a:lnTo>
                  <a:lnTo>
                    <a:pt x="566" y="242"/>
                  </a:lnTo>
                  <a:lnTo>
                    <a:pt x="562" y="242"/>
                  </a:lnTo>
                  <a:lnTo>
                    <a:pt x="557" y="240"/>
                  </a:lnTo>
                  <a:lnTo>
                    <a:pt x="545" y="246"/>
                  </a:lnTo>
                  <a:lnTo>
                    <a:pt x="526" y="253"/>
                  </a:lnTo>
                  <a:lnTo>
                    <a:pt x="507" y="256"/>
                  </a:lnTo>
                  <a:lnTo>
                    <a:pt x="479" y="260"/>
                  </a:lnTo>
                  <a:lnTo>
                    <a:pt x="455" y="262"/>
                  </a:lnTo>
                  <a:lnTo>
                    <a:pt x="438" y="260"/>
                  </a:lnTo>
                  <a:lnTo>
                    <a:pt x="414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0"/>
                  </a:lnTo>
                  <a:lnTo>
                    <a:pt x="331" y="244"/>
                  </a:lnTo>
                  <a:lnTo>
                    <a:pt x="307" y="247"/>
                  </a:lnTo>
                  <a:lnTo>
                    <a:pt x="293" y="255"/>
                  </a:lnTo>
                  <a:lnTo>
                    <a:pt x="281" y="256"/>
                  </a:lnTo>
                  <a:lnTo>
                    <a:pt x="278" y="255"/>
                  </a:lnTo>
                  <a:lnTo>
                    <a:pt x="274" y="251"/>
                  </a:lnTo>
                  <a:lnTo>
                    <a:pt x="272" y="249"/>
                  </a:lnTo>
                  <a:lnTo>
                    <a:pt x="272" y="247"/>
                  </a:lnTo>
                  <a:lnTo>
                    <a:pt x="279" y="229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6" y="200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5" y="185"/>
                  </a:lnTo>
                  <a:lnTo>
                    <a:pt x="324" y="182"/>
                  </a:lnTo>
                  <a:lnTo>
                    <a:pt x="333" y="178"/>
                  </a:lnTo>
                  <a:lnTo>
                    <a:pt x="341" y="176"/>
                  </a:lnTo>
                  <a:lnTo>
                    <a:pt x="352" y="175"/>
                  </a:lnTo>
                  <a:lnTo>
                    <a:pt x="362" y="176"/>
                  </a:lnTo>
                  <a:lnTo>
                    <a:pt x="366" y="171"/>
                  </a:lnTo>
                  <a:lnTo>
                    <a:pt x="367" y="162"/>
                  </a:lnTo>
                  <a:lnTo>
                    <a:pt x="372" y="144"/>
                  </a:lnTo>
                  <a:lnTo>
                    <a:pt x="378" y="133"/>
                  </a:lnTo>
                  <a:lnTo>
                    <a:pt x="383" y="122"/>
                  </a:lnTo>
                  <a:lnTo>
                    <a:pt x="391" y="113"/>
                  </a:lnTo>
                  <a:lnTo>
                    <a:pt x="402" y="104"/>
                  </a:lnTo>
                  <a:lnTo>
                    <a:pt x="410" y="100"/>
                  </a:lnTo>
                  <a:lnTo>
                    <a:pt x="416" y="96"/>
                  </a:lnTo>
                  <a:lnTo>
                    <a:pt x="421" y="96"/>
                  </a:lnTo>
                  <a:lnTo>
                    <a:pt x="426" y="94"/>
                  </a:lnTo>
                  <a:lnTo>
                    <a:pt x="429" y="96"/>
                  </a:lnTo>
                  <a:lnTo>
                    <a:pt x="431" y="98"/>
                  </a:lnTo>
                  <a:lnTo>
                    <a:pt x="431" y="104"/>
                  </a:lnTo>
                  <a:lnTo>
                    <a:pt x="433" y="109"/>
                  </a:lnTo>
                  <a:lnTo>
                    <a:pt x="433" y="111"/>
                  </a:lnTo>
                  <a:lnTo>
                    <a:pt x="429" y="118"/>
                  </a:lnTo>
                  <a:lnTo>
                    <a:pt x="424" y="127"/>
                  </a:lnTo>
                  <a:lnTo>
                    <a:pt x="421" y="136"/>
                  </a:lnTo>
                  <a:lnTo>
                    <a:pt x="419" y="145"/>
                  </a:lnTo>
                  <a:lnTo>
                    <a:pt x="419" y="155"/>
                  </a:lnTo>
                  <a:lnTo>
                    <a:pt x="421" y="162"/>
                  </a:lnTo>
                  <a:lnTo>
                    <a:pt x="422" y="169"/>
                  </a:lnTo>
                  <a:lnTo>
                    <a:pt x="426" y="175"/>
                  </a:lnTo>
                  <a:lnTo>
                    <a:pt x="429" y="180"/>
                  </a:lnTo>
                  <a:lnTo>
                    <a:pt x="433" y="184"/>
                  </a:lnTo>
                  <a:lnTo>
                    <a:pt x="438" y="187"/>
                  </a:lnTo>
                  <a:lnTo>
                    <a:pt x="448" y="193"/>
                  </a:lnTo>
                  <a:lnTo>
                    <a:pt x="459" y="195"/>
                  </a:lnTo>
                  <a:lnTo>
                    <a:pt x="471" y="196"/>
                  </a:lnTo>
                  <a:lnTo>
                    <a:pt x="481" y="196"/>
                  </a:lnTo>
                  <a:lnTo>
                    <a:pt x="495" y="196"/>
                  </a:lnTo>
                  <a:lnTo>
                    <a:pt x="504" y="196"/>
                  </a:lnTo>
                  <a:lnTo>
                    <a:pt x="510" y="193"/>
                  </a:lnTo>
                  <a:lnTo>
                    <a:pt x="519" y="187"/>
                  </a:lnTo>
                  <a:lnTo>
                    <a:pt x="528" y="180"/>
                  </a:lnTo>
                  <a:lnTo>
                    <a:pt x="536" y="171"/>
                  </a:lnTo>
                  <a:lnTo>
                    <a:pt x="543" y="158"/>
                  </a:lnTo>
                  <a:lnTo>
                    <a:pt x="547" y="145"/>
                  </a:lnTo>
                  <a:lnTo>
                    <a:pt x="550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8" y="102"/>
                  </a:lnTo>
                  <a:lnTo>
                    <a:pt x="543" y="85"/>
                  </a:lnTo>
                  <a:lnTo>
                    <a:pt x="536" y="71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5"/>
                  </a:lnTo>
                  <a:lnTo>
                    <a:pt x="497" y="42"/>
                  </a:lnTo>
                  <a:lnTo>
                    <a:pt x="479" y="42"/>
                  </a:lnTo>
                  <a:lnTo>
                    <a:pt x="462" y="44"/>
                  </a:lnTo>
                  <a:lnTo>
                    <a:pt x="447" y="47"/>
                  </a:lnTo>
                  <a:lnTo>
                    <a:pt x="440" y="51"/>
                  </a:lnTo>
                  <a:lnTo>
                    <a:pt x="435" y="54"/>
                  </a:lnTo>
                  <a:lnTo>
                    <a:pt x="424" y="62"/>
                  </a:lnTo>
                  <a:lnTo>
                    <a:pt x="388" y="87"/>
                  </a:lnTo>
                  <a:lnTo>
                    <a:pt x="348" y="116"/>
                  </a:lnTo>
                  <a:lnTo>
                    <a:pt x="307" y="145"/>
                  </a:lnTo>
                  <a:lnTo>
                    <a:pt x="265" y="176"/>
                  </a:lnTo>
                  <a:lnTo>
                    <a:pt x="224" y="204"/>
                  </a:lnTo>
                  <a:lnTo>
                    <a:pt x="186" y="227"/>
                  </a:lnTo>
                  <a:lnTo>
                    <a:pt x="167" y="236"/>
                  </a:lnTo>
                  <a:lnTo>
                    <a:pt x="150" y="246"/>
                  </a:lnTo>
                  <a:lnTo>
                    <a:pt x="133" y="251"/>
                  </a:lnTo>
                  <a:lnTo>
                    <a:pt x="119" y="256"/>
                  </a:lnTo>
                  <a:lnTo>
                    <a:pt x="100" y="256"/>
                  </a:lnTo>
                  <a:lnTo>
                    <a:pt x="81" y="255"/>
                  </a:lnTo>
                  <a:lnTo>
                    <a:pt x="69" y="251"/>
                  </a:lnTo>
                  <a:lnTo>
                    <a:pt x="58" y="246"/>
                  </a:lnTo>
                  <a:lnTo>
                    <a:pt x="48" y="238"/>
                  </a:lnTo>
                  <a:lnTo>
                    <a:pt x="39" y="229"/>
                  </a:lnTo>
                  <a:lnTo>
                    <a:pt x="31" y="220"/>
                  </a:lnTo>
                  <a:lnTo>
                    <a:pt x="22" y="209"/>
                  </a:lnTo>
                  <a:lnTo>
                    <a:pt x="15" y="198"/>
                  </a:lnTo>
                  <a:lnTo>
                    <a:pt x="8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90" y="0"/>
                  </a:lnTo>
                  <a:lnTo>
                    <a:pt x="388" y="3"/>
                  </a:lnTo>
                  <a:lnTo>
                    <a:pt x="384" y="7"/>
                  </a:lnTo>
                  <a:lnTo>
                    <a:pt x="381" y="13"/>
                  </a:lnTo>
                  <a:lnTo>
                    <a:pt x="378" y="14"/>
                  </a:lnTo>
                  <a:lnTo>
                    <a:pt x="372" y="16"/>
                  </a:lnTo>
                  <a:lnTo>
                    <a:pt x="369" y="18"/>
                  </a:lnTo>
                  <a:lnTo>
                    <a:pt x="357" y="22"/>
                  </a:lnTo>
                  <a:lnTo>
                    <a:pt x="345" y="23"/>
                  </a:lnTo>
                  <a:lnTo>
                    <a:pt x="333" y="23"/>
                  </a:lnTo>
                  <a:lnTo>
                    <a:pt x="322" y="20"/>
                  </a:lnTo>
                  <a:lnTo>
                    <a:pt x="319" y="23"/>
                  </a:lnTo>
                  <a:lnTo>
                    <a:pt x="317" y="23"/>
                  </a:lnTo>
                  <a:lnTo>
                    <a:pt x="312" y="34"/>
                  </a:lnTo>
                  <a:lnTo>
                    <a:pt x="307" y="47"/>
                  </a:lnTo>
                  <a:lnTo>
                    <a:pt x="303" y="53"/>
                  </a:lnTo>
                  <a:lnTo>
                    <a:pt x="300" y="56"/>
                  </a:lnTo>
                  <a:lnTo>
                    <a:pt x="295" y="60"/>
                  </a:lnTo>
                  <a:lnTo>
                    <a:pt x="288" y="64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2" y="74"/>
                  </a:lnTo>
                  <a:lnTo>
                    <a:pt x="265" y="74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4"/>
                  </a:lnTo>
                  <a:lnTo>
                    <a:pt x="265" y="44"/>
                  </a:lnTo>
                  <a:lnTo>
                    <a:pt x="269" y="31"/>
                  </a:lnTo>
                  <a:lnTo>
                    <a:pt x="269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6"/>
                  </a:lnTo>
                  <a:lnTo>
                    <a:pt x="250" y="14"/>
                  </a:lnTo>
                  <a:lnTo>
                    <a:pt x="245" y="14"/>
                  </a:lnTo>
                  <a:lnTo>
                    <a:pt x="238" y="16"/>
                  </a:lnTo>
                  <a:lnTo>
                    <a:pt x="231" y="20"/>
                  </a:lnTo>
                  <a:lnTo>
                    <a:pt x="226" y="23"/>
                  </a:lnTo>
                  <a:lnTo>
                    <a:pt x="222" y="27"/>
                  </a:lnTo>
                  <a:lnTo>
                    <a:pt x="226" y="38"/>
                  </a:lnTo>
                  <a:lnTo>
                    <a:pt x="227" y="47"/>
                  </a:lnTo>
                  <a:lnTo>
                    <a:pt x="227" y="54"/>
                  </a:lnTo>
                  <a:lnTo>
                    <a:pt x="229" y="62"/>
                  </a:lnTo>
                  <a:lnTo>
                    <a:pt x="226" y="78"/>
                  </a:lnTo>
                  <a:lnTo>
                    <a:pt x="222" y="100"/>
                  </a:lnTo>
                  <a:lnTo>
                    <a:pt x="214" y="111"/>
                  </a:lnTo>
                  <a:lnTo>
                    <a:pt x="203" y="122"/>
                  </a:lnTo>
                  <a:lnTo>
                    <a:pt x="200" y="125"/>
                  </a:lnTo>
                  <a:lnTo>
                    <a:pt x="195" y="129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7" y="136"/>
                  </a:lnTo>
                  <a:lnTo>
                    <a:pt x="172" y="136"/>
                  </a:lnTo>
                  <a:lnTo>
                    <a:pt x="171" y="136"/>
                  </a:lnTo>
                  <a:lnTo>
                    <a:pt x="169" y="135"/>
                  </a:lnTo>
                  <a:lnTo>
                    <a:pt x="167" y="133"/>
                  </a:lnTo>
                  <a:lnTo>
                    <a:pt x="165" y="131"/>
                  </a:lnTo>
                  <a:lnTo>
                    <a:pt x="165" y="124"/>
                  </a:lnTo>
                  <a:lnTo>
                    <a:pt x="169" y="114"/>
                  </a:lnTo>
                  <a:lnTo>
                    <a:pt x="172" y="105"/>
                  </a:lnTo>
                  <a:lnTo>
                    <a:pt x="176" y="94"/>
                  </a:lnTo>
                  <a:lnTo>
                    <a:pt x="176" y="82"/>
                  </a:lnTo>
                  <a:lnTo>
                    <a:pt x="169" y="67"/>
                  </a:lnTo>
                  <a:lnTo>
                    <a:pt x="160" y="56"/>
                  </a:lnTo>
                  <a:lnTo>
                    <a:pt x="155" y="51"/>
                  </a:lnTo>
                  <a:lnTo>
                    <a:pt x="148" y="47"/>
                  </a:lnTo>
                  <a:lnTo>
                    <a:pt x="141" y="44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8" y="44"/>
                  </a:lnTo>
                  <a:lnTo>
                    <a:pt x="81" y="47"/>
                  </a:lnTo>
                  <a:lnTo>
                    <a:pt x="70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50" y="104"/>
                  </a:lnTo>
                  <a:lnTo>
                    <a:pt x="48" y="116"/>
                  </a:lnTo>
                  <a:lnTo>
                    <a:pt x="50" y="129"/>
                  </a:lnTo>
                  <a:lnTo>
                    <a:pt x="52" y="142"/>
                  </a:lnTo>
                  <a:lnTo>
                    <a:pt x="55" y="153"/>
                  </a:lnTo>
                  <a:lnTo>
                    <a:pt x="60" y="165"/>
                  </a:lnTo>
                  <a:lnTo>
                    <a:pt x="65" y="175"/>
                  </a:lnTo>
                  <a:lnTo>
                    <a:pt x="74" y="184"/>
                  </a:lnTo>
                  <a:lnTo>
                    <a:pt x="83" y="189"/>
                  </a:lnTo>
                  <a:lnTo>
                    <a:pt x="93" y="195"/>
                  </a:lnTo>
                  <a:lnTo>
                    <a:pt x="105" y="196"/>
                  </a:lnTo>
                  <a:lnTo>
                    <a:pt x="117" y="196"/>
                  </a:lnTo>
                  <a:lnTo>
                    <a:pt x="122" y="198"/>
                  </a:lnTo>
                  <a:lnTo>
                    <a:pt x="131" y="196"/>
                  </a:lnTo>
                  <a:lnTo>
                    <a:pt x="145" y="191"/>
                  </a:lnTo>
                  <a:lnTo>
                    <a:pt x="164" y="184"/>
                  </a:lnTo>
                  <a:lnTo>
                    <a:pt x="222" y="142"/>
                  </a:lnTo>
                  <a:lnTo>
                    <a:pt x="288" y="96"/>
                  </a:lnTo>
                  <a:lnTo>
                    <a:pt x="355" y="51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2" name="Freeform 45"/>
            <p:cNvSpPr>
              <a:spLocks/>
            </p:cNvSpPr>
            <p:nvPr/>
          </p:nvSpPr>
          <p:spPr bwMode="auto">
            <a:xfrm rot="-5400000">
              <a:off x="341" y="2308"/>
              <a:ext cx="340" cy="132"/>
            </a:xfrm>
            <a:custGeom>
              <a:avLst/>
              <a:gdLst>
                <a:gd name="T0" fmla="*/ 1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426" y="264"/>
                  </a:moveTo>
                  <a:lnTo>
                    <a:pt x="548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79" y="7"/>
                  </a:lnTo>
                  <a:lnTo>
                    <a:pt x="573" y="14"/>
                  </a:lnTo>
                  <a:lnTo>
                    <a:pt x="569" y="16"/>
                  </a:lnTo>
                  <a:lnTo>
                    <a:pt x="566" y="20"/>
                  </a:lnTo>
                  <a:lnTo>
                    <a:pt x="562" y="20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6" y="9"/>
                  </a:lnTo>
                  <a:lnTo>
                    <a:pt x="507" y="5"/>
                  </a:lnTo>
                  <a:lnTo>
                    <a:pt x="479" y="2"/>
                  </a:lnTo>
                  <a:lnTo>
                    <a:pt x="455" y="0"/>
                  </a:lnTo>
                  <a:lnTo>
                    <a:pt x="438" y="2"/>
                  </a:lnTo>
                  <a:lnTo>
                    <a:pt x="414" y="9"/>
                  </a:lnTo>
                  <a:lnTo>
                    <a:pt x="395" y="16"/>
                  </a:lnTo>
                  <a:lnTo>
                    <a:pt x="388" y="18"/>
                  </a:lnTo>
                  <a:lnTo>
                    <a:pt x="378" y="20"/>
                  </a:lnTo>
                  <a:lnTo>
                    <a:pt x="366" y="20"/>
                  </a:lnTo>
                  <a:lnTo>
                    <a:pt x="352" y="20"/>
                  </a:lnTo>
                  <a:lnTo>
                    <a:pt x="331" y="18"/>
                  </a:lnTo>
                  <a:lnTo>
                    <a:pt x="307" y="14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8" y="5"/>
                  </a:lnTo>
                  <a:lnTo>
                    <a:pt x="274" y="9"/>
                  </a:lnTo>
                  <a:lnTo>
                    <a:pt x="272" y="13"/>
                  </a:lnTo>
                  <a:lnTo>
                    <a:pt x="272" y="14"/>
                  </a:lnTo>
                  <a:lnTo>
                    <a:pt x="279" y="31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6" y="62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5" y="76"/>
                  </a:lnTo>
                  <a:lnTo>
                    <a:pt x="324" y="80"/>
                  </a:lnTo>
                  <a:lnTo>
                    <a:pt x="333" y="84"/>
                  </a:lnTo>
                  <a:lnTo>
                    <a:pt x="341" y="85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0"/>
                  </a:lnTo>
                  <a:lnTo>
                    <a:pt x="372" y="118"/>
                  </a:lnTo>
                  <a:lnTo>
                    <a:pt x="378" y="129"/>
                  </a:lnTo>
                  <a:lnTo>
                    <a:pt x="383" y="138"/>
                  </a:lnTo>
                  <a:lnTo>
                    <a:pt x="391" y="149"/>
                  </a:lnTo>
                  <a:lnTo>
                    <a:pt x="402" y="156"/>
                  </a:lnTo>
                  <a:lnTo>
                    <a:pt x="410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7"/>
                  </a:lnTo>
                  <a:lnTo>
                    <a:pt x="429" y="166"/>
                  </a:lnTo>
                  <a:lnTo>
                    <a:pt x="431" y="164"/>
                  </a:lnTo>
                  <a:lnTo>
                    <a:pt x="431" y="158"/>
                  </a:lnTo>
                  <a:lnTo>
                    <a:pt x="433" y="153"/>
                  </a:lnTo>
                  <a:lnTo>
                    <a:pt x="433" y="151"/>
                  </a:lnTo>
                  <a:lnTo>
                    <a:pt x="429" y="142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5"/>
                  </a:lnTo>
                  <a:lnTo>
                    <a:pt x="421" y="98"/>
                  </a:lnTo>
                  <a:lnTo>
                    <a:pt x="422" y="93"/>
                  </a:lnTo>
                  <a:lnTo>
                    <a:pt x="426" y="87"/>
                  </a:lnTo>
                  <a:lnTo>
                    <a:pt x="429" y="82"/>
                  </a:lnTo>
                  <a:lnTo>
                    <a:pt x="433" y="78"/>
                  </a:lnTo>
                  <a:lnTo>
                    <a:pt x="438" y="75"/>
                  </a:lnTo>
                  <a:lnTo>
                    <a:pt x="448" y="69"/>
                  </a:lnTo>
                  <a:lnTo>
                    <a:pt x="459" y="67"/>
                  </a:lnTo>
                  <a:lnTo>
                    <a:pt x="471" y="65"/>
                  </a:lnTo>
                  <a:lnTo>
                    <a:pt x="481" y="65"/>
                  </a:lnTo>
                  <a:lnTo>
                    <a:pt x="495" y="65"/>
                  </a:lnTo>
                  <a:lnTo>
                    <a:pt x="504" y="67"/>
                  </a:lnTo>
                  <a:lnTo>
                    <a:pt x="510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6" y="93"/>
                  </a:lnTo>
                  <a:lnTo>
                    <a:pt x="543" y="104"/>
                  </a:lnTo>
                  <a:lnTo>
                    <a:pt x="547" y="116"/>
                  </a:lnTo>
                  <a:lnTo>
                    <a:pt x="550" y="129"/>
                  </a:lnTo>
                  <a:lnTo>
                    <a:pt x="550" y="140"/>
                  </a:lnTo>
                  <a:lnTo>
                    <a:pt x="550" y="151"/>
                  </a:lnTo>
                  <a:lnTo>
                    <a:pt x="548" y="160"/>
                  </a:lnTo>
                  <a:lnTo>
                    <a:pt x="543" y="178"/>
                  </a:lnTo>
                  <a:lnTo>
                    <a:pt x="536" y="191"/>
                  </a:lnTo>
                  <a:lnTo>
                    <a:pt x="528" y="200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4" y="218"/>
                  </a:lnTo>
                  <a:lnTo>
                    <a:pt x="497" y="218"/>
                  </a:lnTo>
                  <a:lnTo>
                    <a:pt x="479" y="220"/>
                  </a:lnTo>
                  <a:lnTo>
                    <a:pt x="462" y="218"/>
                  </a:lnTo>
                  <a:lnTo>
                    <a:pt x="447" y="215"/>
                  </a:lnTo>
                  <a:lnTo>
                    <a:pt x="440" y="211"/>
                  </a:lnTo>
                  <a:lnTo>
                    <a:pt x="435" y="207"/>
                  </a:lnTo>
                  <a:lnTo>
                    <a:pt x="424" y="200"/>
                  </a:lnTo>
                  <a:lnTo>
                    <a:pt x="388" y="175"/>
                  </a:lnTo>
                  <a:lnTo>
                    <a:pt x="348" y="147"/>
                  </a:lnTo>
                  <a:lnTo>
                    <a:pt x="307" y="116"/>
                  </a:lnTo>
                  <a:lnTo>
                    <a:pt x="265" y="85"/>
                  </a:lnTo>
                  <a:lnTo>
                    <a:pt x="224" y="58"/>
                  </a:lnTo>
                  <a:lnTo>
                    <a:pt x="186" y="35"/>
                  </a:lnTo>
                  <a:lnTo>
                    <a:pt x="167" y="24"/>
                  </a:lnTo>
                  <a:lnTo>
                    <a:pt x="150" y="16"/>
                  </a:lnTo>
                  <a:lnTo>
                    <a:pt x="133" y="9"/>
                  </a:lnTo>
                  <a:lnTo>
                    <a:pt x="119" y="5"/>
                  </a:lnTo>
                  <a:lnTo>
                    <a:pt x="100" y="5"/>
                  </a:lnTo>
                  <a:lnTo>
                    <a:pt x="81" y="7"/>
                  </a:lnTo>
                  <a:lnTo>
                    <a:pt x="69" y="11"/>
                  </a:lnTo>
                  <a:lnTo>
                    <a:pt x="58" y="16"/>
                  </a:lnTo>
                  <a:lnTo>
                    <a:pt x="48" y="24"/>
                  </a:lnTo>
                  <a:lnTo>
                    <a:pt x="39" y="33"/>
                  </a:lnTo>
                  <a:lnTo>
                    <a:pt x="31" y="42"/>
                  </a:lnTo>
                  <a:lnTo>
                    <a:pt x="22" y="53"/>
                  </a:lnTo>
                  <a:lnTo>
                    <a:pt x="15" y="64"/>
                  </a:lnTo>
                  <a:lnTo>
                    <a:pt x="8" y="75"/>
                  </a:lnTo>
                  <a:lnTo>
                    <a:pt x="5" y="82"/>
                  </a:lnTo>
                  <a:lnTo>
                    <a:pt x="0" y="87"/>
                  </a:lnTo>
                  <a:lnTo>
                    <a:pt x="0" y="187"/>
                  </a:lnTo>
                  <a:lnTo>
                    <a:pt x="57" y="264"/>
                  </a:lnTo>
                  <a:lnTo>
                    <a:pt x="390" y="264"/>
                  </a:lnTo>
                  <a:lnTo>
                    <a:pt x="388" y="258"/>
                  </a:lnTo>
                  <a:lnTo>
                    <a:pt x="384" y="255"/>
                  </a:lnTo>
                  <a:lnTo>
                    <a:pt x="381" y="249"/>
                  </a:lnTo>
                  <a:lnTo>
                    <a:pt x="378" y="247"/>
                  </a:lnTo>
                  <a:lnTo>
                    <a:pt x="372" y="246"/>
                  </a:lnTo>
                  <a:lnTo>
                    <a:pt x="369" y="244"/>
                  </a:lnTo>
                  <a:lnTo>
                    <a:pt x="357" y="238"/>
                  </a:lnTo>
                  <a:lnTo>
                    <a:pt x="345" y="237"/>
                  </a:lnTo>
                  <a:lnTo>
                    <a:pt x="333" y="238"/>
                  </a:lnTo>
                  <a:lnTo>
                    <a:pt x="322" y="242"/>
                  </a:lnTo>
                  <a:lnTo>
                    <a:pt x="319" y="238"/>
                  </a:lnTo>
                  <a:lnTo>
                    <a:pt x="317" y="238"/>
                  </a:lnTo>
                  <a:lnTo>
                    <a:pt x="312" y="227"/>
                  </a:lnTo>
                  <a:lnTo>
                    <a:pt x="307" y="215"/>
                  </a:lnTo>
                  <a:lnTo>
                    <a:pt x="303" y="209"/>
                  </a:lnTo>
                  <a:lnTo>
                    <a:pt x="300" y="206"/>
                  </a:lnTo>
                  <a:lnTo>
                    <a:pt x="295" y="200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89"/>
                  </a:lnTo>
                  <a:lnTo>
                    <a:pt x="272" y="189"/>
                  </a:lnTo>
                  <a:lnTo>
                    <a:pt x="265" y="187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7"/>
                  </a:lnTo>
                  <a:lnTo>
                    <a:pt x="265" y="218"/>
                  </a:lnTo>
                  <a:lnTo>
                    <a:pt x="269" y="229"/>
                  </a:lnTo>
                  <a:lnTo>
                    <a:pt x="269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7"/>
                  </a:lnTo>
                  <a:lnTo>
                    <a:pt x="245" y="247"/>
                  </a:lnTo>
                  <a:lnTo>
                    <a:pt x="238" y="246"/>
                  </a:lnTo>
                  <a:lnTo>
                    <a:pt x="231" y="242"/>
                  </a:lnTo>
                  <a:lnTo>
                    <a:pt x="226" y="238"/>
                  </a:lnTo>
                  <a:lnTo>
                    <a:pt x="222" y="235"/>
                  </a:lnTo>
                  <a:lnTo>
                    <a:pt x="226" y="224"/>
                  </a:lnTo>
                  <a:lnTo>
                    <a:pt x="227" y="215"/>
                  </a:lnTo>
                  <a:lnTo>
                    <a:pt x="227" y="206"/>
                  </a:lnTo>
                  <a:lnTo>
                    <a:pt x="229" y="198"/>
                  </a:lnTo>
                  <a:lnTo>
                    <a:pt x="226" y="182"/>
                  </a:lnTo>
                  <a:lnTo>
                    <a:pt x="222" y="162"/>
                  </a:lnTo>
                  <a:lnTo>
                    <a:pt x="214" y="151"/>
                  </a:lnTo>
                  <a:lnTo>
                    <a:pt x="203" y="140"/>
                  </a:lnTo>
                  <a:lnTo>
                    <a:pt x="200" y="136"/>
                  </a:lnTo>
                  <a:lnTo>
                    <a:pt x="195" y="133"/>
                  </a:lnTo>
                  <a:lnTo>
                    <a:pt x="188" y="129"/>
                  </a:lnTo>
                  <a:lnTo>
                    <a:pt x="181" y="129"/>
                  </a:lnTo>
                  <a:lnTo>
                    <a:pt x="177" y="126"/>
                  </a:lnTo>
                  <a:lnTo>
                    <a:pt x="172" y="124"/>
                  </a:lnTo>
                  <a:lnTo>
                    <a:pt x="169" y="127"/>
                  </a:lnTo>
                  <a:lnTo>
                    <a:pt x="165" y="131"/>
                  </a:lnTo>
                  <a:lnTo>
                    <a:pt x="165" y="138"/>
                  </a:lnTo>
                  <a:lnTo>
                    <a:pt x="169" y="146"/>
                  </a:lnTo>
                  <a:lnTo>
                    <a:pt x="172" y="155"/>
                  </a:lnTo>
                  <a:lnTo>
                    <a:pt x="176" y="166"/>
                  </a:lnTo>
                  <a:lnTo>
                    <a:pt x="176" y="180"/>
                  </a:lnTo>
                  <a:lnTo>
                    <a:pt x="169" y="195"/>
                  </a:lnTo>
                  <a:lnTo>
                    <a:pt x="160" y="206"/>
                  </a:lnTo>
                  <a:lnTo>
                    <a:pt x="155" y="209"/>
                  </a:lnTo>
                  <a:lnTo>
                    <a:pt x="148" y="215"/>
                  </a:lnTo>
                  <a:lnTo>
                    <a:pt x="141" y="217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8" y="218"/>
                  </a:lnTo>
                  <a:lnTo>
                    <a:pt x="81" y="215"/>
                  </a:lnTo>
                  <a:lnTo>
                    <a:pt x="70" y="206"/>
                  </a:lnTo>
                  <a:lnTo>
                    <a:pt x="62" y="195"/>
                  </a:lnTo>
                  <a:lnTo>
                    <a:pt x="57" y="184"/>
                  </a:lnTo>
                  <a:lnTo>
                    <a:pt x="52" y="171"/>
                  </a:lnTo>
                  <a:lnTo>
                    <a:pt x="50" y="158"/>
                  </a:lnTo>
                  <a:lnTo>
                    <a:pt x="48" y="146"/>
                  </a:lnTo>
                  <a:lnTo>
                    <a:pt x="50" y="133"/>
                  </a:lnTo>
                  <a:lnTo>
                    <a:pt x="52" y="120"/>
                  </a:lnTo>
                  <a:lnTo>
                    <a:pt x="55" y="107"/>
                  </a:lnTo>
                  <a:lnTo>
                    <a:pt x="60" y="96"/>
                  </a:lnTo>
                  <a:lnTo>
                    <a:pt x="65" y="87"/>
                  </a:lnTo>
                  <a:lnTo>
                    <a:pt x="74" y="78"/>
                  </a:lnTo>
                  <a:lnTo>
                    <a:pt x="83" y="71"/>
                  </a:lnTo>
                  <a:lnTo>
                    <a:pt x="93" y="67"/>
                  </a:lnTo>
                  <a:lnTo>
                    <a:pt x="105" y="65"/>
                  </a:lnTo>
                  <a:lnTo>
                    <a:pt x="117" y="65"/>
                  </a:lnTo>
                  <a:lnTo>
                    <a:pt x="122" y="64"/>
                  </a:lnTo>
                  <a:lnTo>
                    <a:pt x="131" y="65"/>
                  </a:lnTo>
                  <a:lnTo>
                    <a:pt x="145" y="71"/>
                  </a:lnTo>
                  <a:lnTo>
                    <a:pt x="164" y="78"/>
                  </a:lnTo>
                  <a:lnTo>
                    <a:pt x="222" y="120"/>
                  </a:lnTo>
                  <a:lnTo>
                    <a:pt x="288" y="166"/>
                  </a:lnTo>
                  <a:lnTo>
                    <a:pt x="355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3" name="Freeform 46"/>
            <p:cNvSpPr>
              <a:spLocks/>
            </p:cNvSpPr>
            <p:nvPr/>
          </p:nvSpPr>
          <p:spPr bwMode="auto">
            <a:xfrm rot="-5400000">
              <a:off x="552" y="3770"/>
              <a:ext cx="182" cy="131"/>
            </a:xfrm>
            <a:custGeom>
              <a:avLst/>
              <a:gdLst>
                <a:gd name="T0" fmla="*/ 1 w 316"/>
                <a:gd name="T1" fmla="*/ 0 h 264"/>
                <a:gd name="T2" fmla="*/ 1 w 316"/>
                <a:gd name="T3" fmla="*/ 0 h 264"/>
                <a:gd name="T4" fmla="*/ 1 w 316"/>
                <a:gd name="T5" fmla="*/ 0 h 264"/>
                <a:gd name="T6" fmla="*/ 1 w 316"/>
                <a:gd name="T7" fmla="*/ 0 h 264"/>
                <a:gd name="T8" fmla="*/ 1 w 316"/>
                <a:gd name="T9" fmla="*/ 0 h 264"/>
                <a:gd name="T10" fmla="*/ 1 w 316"/>
                <a:gd name="T11" fmla="*/ 0 h 264"/>
                <a:gd name="T12" fmla="*/ 1 w 316"/>
                <a:gd name="T13" fmla="*/ 0 h 264"/>
                <a:gd name="T14" fmla="*/ 1 w 316"/>
                <a:gd name="T15" fmla="*/ 0 h 264"/>
                <a:gd name="T16" fmla="*/ 1 w 316"/>
                <a:gd name="T17" fmla="*/ 0 h 264"/>
                <a:gd name="T18" fmla="*/ 1 w 316"/>
                <a:gd name="T19" fmla="*/ 0 h 264"/>
                <a:gd name="T20" fmla="*/ 1 w 316"/>
                <a:gd name="T21" fmla="*/ 0 h 264"/>
                <a:gd name="T22" fmla="*/ 1 w 316"/>
                <a:gd name="T23" fmla="*/ 0 h 264"/>
                <a:gd name="T24" fmla="*/ 1 w 316"/>
                <a:gd name="T25" fmla="*/ 0 h 264"/>
                <a:gd name="T26" fmla="*/ 1 w 316"/>
                <a:gd name="T27" fmla="*/ 0 h 264"/>
                <a:gd name="T28" fmla="*/ 1 w 316"/>
                <a:gd name="T29" fmla="*/ 0 h 264"/>
                <a:gd name="T30" fmla="*/ 1 w 316"/>
                <a:gd name="T31" fmla="*/ 0 h 264"/>
                <a:gd name="T32" fmla="*/ 1 w 316"/>
                <a:gd name="T33" fmla="*/ 0 h 264"/>
                <a:gd name="T34" fmla="*/ 1 w 316"/>
                <a:gd name="T35" fmla="*/ 0 h 264"/>
                <a:gd name="T36" fmla="*/ 1 w 316"/>
                <a:gd name="T37" fmla="*/ 0 h 264"/>
                <a:gd name="T38" fmla="*/ 1 w 316"/>
                <a:gd name="T39" fmla="*/ 0 h 264"/>
                <a:gd name="T40" fmla="*/ 1 w 316"/>
                <a:gd name="T41" fmla="*/ 0 h 264"/>
                <a:gd name="T42" fmla="*/ 1 w 316"/>
                <a:gd name="T43" fmla="*/ 0 h 264"/>
                <a:gd name="T44" fmla="*/ 1 w 316"/>
                <a:gd name="T45" fmla="*/ 0 h 264"/>
                <a:gd name="T46" fmla="*/ 1 w 316"/>
                <a:gd name="T47" fmla="*/ 0 h 264"/>
                <a:gd name="T48" fmla="*/ 1 w 316"/>
                <a:gd name="T49" fmla="*/ 0 h 264"/>
                <a:gd name="T50" fmla="*/ 1 w 316"/>
                <a:gd name="T51" fmla="*/ 0 h 264"/>
                <a:gd name="T52" fmla="*/ 1 w 316"/>
                <a:gd name="T53" fmla="*/ 0 h 264"/>
                <a:gd name="T54" fmla="*/ 1 w 316"/>
                <a:gd name="T55" fmla="*/ 0 h 264"/>
                <a:gd name="T56" fmla="*/ 1 w 316"/>
                <a:gd name="T57" fmla="*/ 0 h 264"/>
                <a:gd name="T58" fmla="*/ 1 w 316"/>
                <a:gd name="T59" fmla="*/ 0 h 264"/>
                <a:gd name="T60" fmla="*/ 1 w 316"/>
                <a:gd name="T61" fmla="*/ 0 h 264"/>
                <a:gd name="T62" fmla="*/ 1 w 316"/>
                <a:gd name="T63" fmla="*/ 0 h 264"/>
                <a:gd name="T64" fmla="*/ 1 w 316"/>
                <a:gd name="T65" fmla="*/ 0 h 264"/>
                <a:gd name="T66" fmla="*/ 1 w 316"/>
                <a:gd name="T67" fmla="*/ 0 h 264"/>
                <a:gd name="T68" fmla="*/ 1 w 316"/>
                <a:gd name="T69" fmla="*/ 0 h 264"/>
                <a:gd name="T70" fmla="*/ 1 w 316"/>
                <a:gd name="T71" fmla="*/ 0 h 264"/>
                <a:gd name="T72" fmla="*/ 1 w 316"/>
                <a:gd name="T73" fmla="*/ 0 h 264"/>
                <a:gd name="T74" fmla="*/ 1 w 316"/>
                <a:gd name="T75" fmla="*/ 0 h 264"/>
                <a:gd name="T76" fmla="*/ 1 w 316"/>
                <a:gd name="T77" fmla="*/ 0 h 264"/>
                <a:gd name="T78" fmla="*/ 1 w 316"/>
                <a:gd name="T79" fmla="*/ 0 h 264"/>
                <a:gd name="T80" fmla="*/ 1 w 316"/>
                <a:gd name="T81" fmla="*/ 0 h 264"/>
                <a:gd name="T82" fmla="*/ 1 w 316"/>
                <a:gd name="T83" fmla="*/ 0 h 264"/>
                <a:gd name="T84" fmla="*/ 0 w 316"/>
                <a:gd name="T85" fmla="*/ 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62"/>
                  </a:moveTo>
                  <a:lnTo>
                    <a:pt x="0" y="51"/>
                  </a:lnTo>
                  <a:lnTo>
                    <a:pt x="35" y="0"/>
                  </a:lnTo>
                  <a:lnTo>
                    <a:pt x="164" y="0"/>
                  </a:lnTo>
                  <a:lnTo>
                    <a:pt x="166" y="4"/>
                  </a:lnTo>
                  <a:lnTo>
                    <a:pt x="168" y="7"/>
                  </a:lnTo>
                  <a:lnTo>
                    <a:pt x="173" y="11"/>
                  </a:lnTo>
                  <a:lnTo>
                    <a:pt x="178" y="16"/>
                  </a:lnTo>
                  <a:lnTo>
                    <a:pt x="200" y="33"/>
                  </a:lnTo>
                  <a:lnTo>
                    <a:pt x="219" y="46"/>
                  </a:lnTo>
                  <a:lnTo>
                    <a:pt x="235" y="55"/>
                  </a:lnTo>
                  <a:lnTo>
                    <a:pt x="247" y="60"/>
                  </a:lnTo>
                  <a:lnTo>
                    <a:pt x="257" y="62"/>
                  </a:lnTo>
                  <a:lnTo>
                    <a:pt x="266" y="62"/>
                  </a:lnTo>
                  <a:lnTo>
                    <a:pt x="271" y="60"/>
                  </a:lnTo>
                  <a:lnTo>
                    <a:pt x="275" y="55"/>
                  </a:lnTo>
                  <a:lnTo>
                    <a:pt x="276" y="49"/>
                  </a:lnTo>
                  <a:lnTo>
                    <a:pt x="276" y="44"/>
                  </a:lnTo>
                  <a:lnTo>
                    <a:pt x="275" y="36"/>
                  </a:lnTo>
                  <a:lnTo>
                    <a:pt x="273" y="31"/>
                  </a:lnTo>
                  <a:lnTo>
                    <a:pt x="269" y="24"/>
                  </a:lnTo>
                  <a:lnTo>
                    <a:pt x="266" y="18"/>
                  </a:lnTo>
                  <a:lnTo>
                    <a:pt x="261" y="15"/>
                  </a:lnTo>
                  <a:lnTo>
                    <a:pt x="256" y="13"/>
                  </a:lnTo>
                  <a:lnTo>
                    <a:pt x="254" y="5"/>
                  </a:lnTo>
                  <a:lnTo>
                    <a:pt x="254" y="0"/>
                  </a:lnTo>
                  <a:lnTo>
                    <a:pt x="299" y="0"/>
                  </a:lnTo>
                  <a:lnTo>
                    <a:pt x="306" y="11"/>
                  </a:lnTo>
                  <a:lnTo>
                    <a:pt x="311" y="24"/>
                  </a:lnTo>
                  <a:lnTo>
                    <a:pt x="314" y="36"/>
                  </a:lnTo>
                  <a:lnTo>
                    <a:pt x="316" y="51"/>
                  </a:lnTo>
                  <a:lnTo>
                    <a:pt x="314" y="69"/>
                  </a:lnTo>
                  <a:lnTo>
                    <a:pt x="311" y="80"/>
                  </a:lnTo>
                  <a:lnTo>
                    <a:pt x="306" y="93"/>
                  </a:lnTo>
                  <a:lnTo>
                    <a:pt x="299" y="104"/>
                  </a:lnTo>
                  <a:lnTo>
                    <a:pt x="288" y="113"/>
                  </a:lnTo>
                  <a:lnTo>
                    <a:pt x="280" y="118"/>
                  </a:lnTo>
                  <a:lnTo>
                    <a:pt x="273" y="122"/>
                  </a:lnTo>
                  <a:lnTo>
                    <a:pt x="264" y="124"/>
                  </a:lnTo>
                  <a:lnTo>
                    <a:pt x="250" y="122"/>
                  </a:lnTo>
                  <a:lnTo>
                    <a:pt x="237" y="116"/>
                  </a:lnTo>
                  <a:lnTo>
                    <a:pt x="221" y="107"/>
                  </a:lnTo>
                  <a:lnTo>
                    <a:pt x="207" y="96"/>
                  </a:lnTo>
                  <a:lnTo>
                    <a:pt x="192" y="86"/>
                  </a:lnTo>
                  <a:lnTo>
                    <a:pt x="187" y="80"/>
                  </a:lnTo>
                  <a:lnTo>
                    <a:pt x="181" y="76"/>
                  </a:lnTo>
                  <a:lnTo>
                    <a:pt x="168" y="66"/>
                  </a:lnTo>
                  <a:lnTo>
                    <a:pt x="156" y="58"/>
                  </a:lnTo>
                  <a:lnTo>
                    <a:pt x="143" y="51"/>
                  </a:lnTo>
                  <a:lnTo>
                    <a:pt x="130" y="47"/>
                  </a:lnTo>
                  <a:lnTo>
                    <a:pt x="118" y="46"/>
                  </a:lnTo>
                  <a:lnTo>
                    <a:pt x="107" y="44"/>
                  </a:lnTo>
                  <a:lnTo>
                    <a:pt x="95" y="46"/>
                  </a:lnTo>
                  <a:lnTo>
                    <a:pt x="85" y="47"/>
                  </a:lnTo>
                  <a:lnTo>
                    <a:pt x="74" y="51"/>
                  </a:lnTo>
                  <a:lnTo>
                    <a:pt x="66" y="58"/>
                  </a:lnTo>
                  <a:lnTo>
                    <a:pt x="57" y="66"/>
                  </a:lnTo>
                  <a:lnTo>
                    <a:pt x="52" y="73"/>
                  </a:lnTo>
                  <a:lnTo>
                    <a:pt x="47" y="84"/>
                  </a:lnTo>
                  <a:lnTo>
                    <a:pt x="43" y="96"/>
                  </a:lnTo>
                  <a:lnTo>
                    <a:pt x="40" y="109"/>
                  </a:lnTo>
                  <a:lnTo>
                    <a:pt x="40" y="124"/>
                  </a:lnTo>
                  <a:lnTo>
                    <a:pt x="42" y="147"/>
                  </a:lnTo>
                  <a:lnTo>
                    <a:pt x="47" y="162"/>
                  </a:lnTo>
                  <a:lnTo>
                    <a:pt x="55" y="173"/>
                  </a:lnTo>
                  <a:lnTo>
                    <a:pt x="64" y="184"/>
                  </a:lnTo>
                  <a:lnTo>
                    <a:pt x="78" y="191"/>
                  </a:lnTo>
                  <a:lnTo>
                    <a:pt x="88" y="197"/>
                  </a:lnTo>
                  <a:lnTo>
                    <a:pt x="99" y="200"/>
                  </a:lnTo>
                  <a:lnTo>
                    <a:pt x="109" y="200"/>
                  </a:lnTo>
                  <a:lnTo>
                    <a:pt x="121" y="200"/>
                  </a:lnTo>
                  <a:lnTo>
                    <a:pt x="131" y="197"/>
                  </a:lnTo>
                  <a:lnTo>
                    <a:pt x="142" y="191"/>
                  </a:lnTo>
                  <a:lnTo>
                    <a:pt x="152" y="184"/>
                  </a:lnTo>
                  <a:lnTo>
                    <a:pt x="161" y="175"/>
                  </a:lnTo>
                  <a:lnTo>
                    <a:pt x="166" y="158"/>
                  </a:lnTo>
                  <a:lnTo>
                    <a:pt x="168" y="142"/>
                  </a:lnTo>
                  <a:lnTo>
                    <a:pt x="164" y="129"/>
                  </a:lnTo>
                  <a:lnTo>
                    <a:pt x="161" y="118"/>
                  </a:lnTo>
                  <a:lnTo>
                    <a:pt x="157" y="109"/>
                  </a:lnTo>
                  <a:lnTo>
                    <a:pt x="159" y="106"/>
                  </a:lnTo>
                  <a:lnTo>
                    <a:pt x="161" y="102"/>
                  </a:lnTo>
                  <a:lnTo>
                    <a:pt x="164" y="100"/>
                  </a:lnTo>
                  <a:lnTo>
                    <a:pt x="168" y="98"/>
                  </a:lnTo>
                  <a:lnTo>
                    <a:pt x="171" y="98"/>
                  </a:lnTo>
                  <a:lnTo>
                    <a:pt x="180" y="100"/>
                  </a:lnTo>
                  <a:lnTo>
                    <a:pt x="185" y="104"/>
                  </a:lnTo>
                  <a:lnTo>
                    <a:pt x="190" y="107"/>
                  </a:lnTo>
                  <a:lnTo>
                    <a:pt x="195" y="113"/>
                  </a:lnTo>
                  <a:lnTo>
                    <a:pt x="204" y="127"/>
                  </a:lnTo>
                  <a:lnTo>
                    <a:pt x="211" y="144"/>
                  </a:lnTo>
                  <a:lnTo>
                    <a:pt x="216" y="160"/>
                  </a:lnTo>
                  <a:lnTo>
                    <a:pt x="223" y="178"/>
                  </a:lnTo>
                  <a:lnTo>
                    <a:pt x="231" y="178"/>
                  </a:lnTo>
                  <a:lnTo>
                    <a:pt x="240" y="180"/>
                  </a:lnTo>
                  <a:lnTo>
                    <a:pt x="252" y="182"/>
                  </a:lnTo>
                  <a:lnTo>
                    <a:pt x="273" y="189"/>
                  </a:lnTo>
                  <a:lnTo>
                    <a:pt x="287" y="204"/>
                  </a:lnTo>
                  <a:lnTo>
                    <a:pt x="300" y="220"/>
                  </a:lnTo>
                  <a:lnTo>
                    <a:pt x="306" y="229"/>
                  </a:lnTo>
                  <a:lnTo>
                    <a:pt x="309" y="244"/>
                  </a:lnTo>
                  <a:lnTo>
                    <a:pt x="311" y="249"/>
                  </a:lnTo>
                  <a:lnTo>
                    <a:pt x="313" y="255"/>
                  </a:lnTo>
                  <a:lnTo>
                    <a:pt x="311" y="257"/>
                  </a:lnTo>
                  <a:lnTo>
                    <a:pt x="311" y="258"/>
                  </a:lnTo>
                  <a:lnTo>
                    <a:pt x="309" y="258"/>
                  </a:lnTo>
                  <a:lnTo>
                    <a:pt x="306" y="258"/>
                  </a:lnTo>
                  <a:lnTo>
                    <a:pt x="299" y="255"/>
                  </a:lnTo>
                  <a:lnTo>
                    <a:pt x="294" y="249"/>
                  </a:lnTo>
                  <a:lnTo>
                    <a:pt x="285" y="248"/>
                  </a:lnTo>
                  <a:lnTo>
                    <a:pt x="278" y="248"/>
                  </a:lnTo>
                  <a:lnTo>
                    <a:pt x="266" y="242"/>
                  </a:lnTo>
                  <a:lnTo>
                    <a:pt x="256" y="240"/>
                  </a:lnTo>
                  <a:lnTo>
                    <a:pt x="245" y="240"/>
                  </a:lnTo>
                  <a:lnTo>
                    <a:pt x="235" y="238"/>
                  </a:lnTo>
                  <a:lnTo>
                    <a:pt x="218" y="242"/>
                  </a:lnTo>
                  <a:lnTo>
                    <a:pt x="199" y="244"/>
                  </a:lnTo>
                  <a:lnTo>
                    <a:pt x="181" y="248"/>
                  </a:lnTo>
                  <a:lnTo>
                    <a:pt x="162" y="255"/>
                  </a:lnTo>
                  <a:lnTo>
                    <a:pt x="154" y="258"/>
                  </a:lnTo>
                  <a:lnTo>
                    <a:pt x="145" y="262"/>
                  </a:lnTo>
                  <a:lnTo>
                    <a:pt x="135" y="264"/>
                  </a:lnTo>
                  <a:lnTo>
                    <a:pt x="125" y="264"/>
                  </a:lnTo>
                  <a:lnTo>
                    <a:pt x="106" y="264"/>
                  </a:lnTo>
                  <a:lnTo>
                    <a:pt x="85" y="260"/>
                  </a:lnTo>
                  <a:lnTo>
                    <a:pt x="49" y="249"/>
                  </a:lnTo>
                  <a:lnTo>
                    <a:pt x="24" y="242"/>
                  </a:lnTo>
                  <a:lnTo>
                    <a:pt x="11" y="24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4" name="Freeform 47"/>
            <p:cNvSpPr>
              <a:spLocks/>
            </p:cNvSpPr>
            <p:nvPr/>
          </p:nvSpPr>
          <p:spPr bwMode="auto">
            <a:xfrm rot="-5400000">
              <a:off x="419" y="3769"/>
              <a:ext cx="182" cy="132"/>
            </a:xfrm>
            <a:custGeom>
              <a:avLst/>
              <a:gdLst>
                <a:gd name="T0" fmla="*/ 1 w 316"/>
                <a:gd name="T1" fmla="*/ 1 h 264"/>
                <a:gd name="T2" fmla="*/ 1 w 316"/>
                <a:gd name="T3" fmla="*/ 1 h 264"/>
                <a:gd name="T4" fmla="*/ 1 w 316"/>
                <a:gd name="T5" fmla="*/ 1 h 264"/>
                <a:gd name="T6" fmla="*/ 1 w 316"/>
                <a:gd name="T7" fmla="*/ 1 h 264"/>
                <a:gd name="T8" fmla="*/ 1 w 316"/>
                <a:gd name="T9" fmla="*/ 1 h 264"/>
                <a:gd name="T10" fmla="*/ 1 w 316"/>
                <a:gd name="T11" fmla="*/ 1 h 264"/>
                <a:gd name="T12" fmla="*/ 1 w 316"/>
                <a:gd name="T13" fmla="*/ 1 h 264"/>
                <a:gd name="T14" fmla="*/ 1 w 316"/>
                <a:gd name="T15" fmla="*/ 1 h 264"/>
                <a:gd name="T16" fmla="*/ 1 w 316"/>
                <a:gd name="T17" fmla="*/ 1 h 264"/>
                <a:gd name="T18" fmla="*/ 1 w 316"/>
                <a:gd name="T19" fmla="*/ 1 h 264"/>
                <a:gd name="T20" fmla="*/ 1 w 316"/>
                <a:gd name="T21" fmla="*/ 1 h 264"/>
                <a:gd name="T22" fmla="*/ 1 w 316"/>
                <a:gd name="T23" fmla="*/ 1 h 264"/>
                <a:gd name="T24" fmla="*/ 1 w 316"/>
                <a:gd name="T25" fmla="*/ 1 h 264"/>
                <a:gd name="T26" fmla="*/ 1 w 316"/>
                <a:gd name="T27" fmla="*/ 1 h 264"/>
                <a:gd name="T28" fmla="*/ 1 w 316"/>
                <a:gd name="T29" fmla="*/ 1 h 264"/>
                <a:gd name="T30" fmla="*/ 1 w 316"/>
                <a:gd name="T31" fmla="*/ 1 h 264"/>
                <a:gd name="T32" fmla="*/ 1 w 316"/>
                <a:gd name="T33" fmla="*/ 1 h 264"/>
                <a:gd name="T34" fmla="*/ 1 w 316"/>
                <a:gd name="T35" fmla="*/ 1 h 264"/>
                <a:gd name="T36" fmla="*/ 1 w 316"/>
                <a:gd name="T37" fmla="*/ 1 h 264"/>
                <a:gd name="T38" fmla="*/ 1 w 316"/>
                <a:gd name="T39" fmla="*/ 1 h 264"/>
                <a:gd name="T40" fmla="*/ 1 w 316"/>
                <a:gd name="T41" fmla="*/ 1 h 264"/>
                <a:gd name="T42" fmla="*/ 1 w 316"/>
                <a:gd name="T43" fmla="*/ 1 h 264"/>
                <a:gd name="T44" fmla="*/ 1 w 316"/>
                <a:gd name="T45" fmla="*/ 1 h 264"/>
                <a:gd name="T46" fmla="*/ 1 w 316"/>
                <a:gd name="T47" fmla="*/ 1 h 264"/>
                <a:gd name="T48" fmla="*/ 1 w 316"/>
                <a:gd name="T49" fmla="*/ 1 h 264"/>
                <a:gd name="T50" fmla="*/ 1 w 316"/>
                <a:gd name="T51" fmla="*/ 1 h 264"/>
                <a:gd name="T52" fmla="*/ 1 w 316"/>
                <a:gd name="T53" fmla="*/ 1 h 264"/>
                <a:gd name="T54" fmla="*/ 1 w 316"/>
                <a:gd name="T55" fmla="*/ 1 h 264"/>
                <a:gd name="T56" fmla="*/ 1 w 316"/>
                <a:gd name="T57" fmla="*/ 1 h 264"/>
                <a:gd name="T58" fmla="*/ 1 w 316"/>
                <a:gd name="T59" fmla="*/ 1 h 264"/>
                <a:gd name="T60" fmla="*/ 1 w 316"/>
                <a:gd name="T61" fmla="*/ 1 h 264"/>
                <a:gd name="T62" fmla="*/ 1 w 316"/>
                <a:gd name="T63" fmla="*/ 1 h 264"/>
                <a:gd name="T64" fmla="*/ 1 w 316"/>
                <a:gd name="T65" fmla="*/ 1 h 264"/>
                <a:gd name="T66" fmla="*/ 1 w 316"/>
                <a:gd name="T67" fmla="*/ 1 h 264"/>
                <a:gd name="T68" fmla="*/ 1 w 316"/>
                <a:gd name="T69" fmla="*/ 1 h 264"/>
                <a:gd name="T70" fmla="*/ 1 w 316"/>
                <a:gd name="T71" fmla="*/ 1 h 264"/>
                <a:gd name="T72" fmla="*/ 1 w 316"/>
                <a:gd name="T73" fmla="*/ 1 h 264"/>
                <a:gd name="T74" fmla="*/ 1 w 316"/>
                <a:gd name="T75" fmla="*/ 1 h 264"/>
                <a:gd name="T76" fmla="*/ 1 w 316"/>
                <a:gd name="T77" fmla="*/ 1 h 264"/>
                <a:gd name="T78" fmla="*/ 1 w 316"/>
                <a:gd name="T79" fmla="*/ 1 h 264"/>
                <a:gd name="T80" fmla="*/ 1 w 316"/>
                <a:gd name="T81" fmla="*/ 1 h 264"/>
                <a:gd name="T82" fmla="*/ 1 w 316"/>
                <a:gd name="T83" fmla="*/ 0 h 264"/>
                <a:gd name="T84" fmla="*/ 1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"/>
                  </a:moveTo>
                  <a:lnTo>
                    <a:pt x="0" y="213"/>
                  </a:lnTo>
                  <a:lnTo>
                    <a:pt x="35" y="264"/>
                  </a:lnTo>
                  <a:lnTo>
                    <a:pt x="164" y="264"/>
                  </a:lnTo>
                  <a:lnTo>
                    <a:pt x="166" y="260"/>
                  </a:lnTo>
                  <a:lnTo>
                    <a:pt x="168" y="257"/>
                  </a:lnTo>
                  <a:lnTo>
                    <a:pt x="173" y="253"/>
                  </a:lnTo>
                  <a:lnTo>
                    <a:pt x="178" y="249"/>
                  </a:lnTo>
                  <a:lnTo>
                    <a:pt x="200" y="231"/>
                  </a:lnTo>
                  <a:lnTo>
                    <a:pt x="219" y="219"/>
                  </a:lnTo>
                  <a:lnTo>
                    <a:pt x="235" y="209"/>
                  </a:lnTo>
                  <a:lnTo>
                    <a:pt x="247" y="204"/>
                  </a:lnTo>
                  <a:lnTo>
                    <a:pt x="257" y="202"/>
                  </a:lnTo>
                  <a:lnTo>
                    <a:pt x="266" y="202"/>
                  </a:lnTo>
                  <a:lnTo>
                    <a:pt x="271" y="204"/>
                  </a:lnTo>
                  <a:lnTo>
                    <a:pt x="275" y="208"/>
                  </a:lnTo>
                  <a:lnTo>
                    <a:pt x="276" y="213"/>
                  </a:lnTo>
                  <a:lnTo>
                    <a:pt x="276" y="220"/>
                  </a:lnTo>
                  <a:lnTo>
                    <a:pt x="275" y="228"/>
                  </a:lnTo>
                  <a:lnTo>
                    <a:pt x="273" y="233"/>
                  </a:lnTo>
                  <a:lnTo>
                    <a:pt x="269" y="240"/>
                  </a:lnTo>
                  <a:lnTo>
                    <a:pt x="266" y="246"/>
                  </a:lnTo>
                  <a:lnTo>
                    <a:pt x="261" y="249"/>
                  </a:lnTo>
                  <a:lnTo>
                    <a:pt x="256" y="253"/>
                  </a:lnTo>
                  <a:lnTo>
                    <a:pt x="254" y="257"/>
                  </a:lnTo>
                  <a:lnTo>
                    <a:pt x="254" y="264"/>
                  </a:lnTo>
                  <a:lnTo>
                    <a:pt x="299" y="264"/>
                  </a:lnTo>
                  <a:lnTo>
                    <a:pt x="306" y="253"/>
                  </a:lnTo>
                  <a:lnTo>
                    <a:pt x="311" y="242"/>
                  </a:lnTo>
                  <a:lnTo>
                    <a:pt x="314" y="228"/>
                  </a:lnTo>
                  <a:lnTo>
                    <a:pt x="316" y="213"/>
                  </a:lnTo>
                  <a:lnTo>
                    <a:pt x="314" y="195"/>
                  </a:lnTo>
                  <a:lnTo>
                    <a:pt x="311" y="184"/>
                  </a:lnTo>
                  <a:lnTo>
                    <a:pt x="306" y="173"/>
                  </a:lnTo>
                  <a:lnTo>
                    <a:pt x="299" y="160"/>
                  </a:lnTo>
                  <a:lnTo>
                    <a:pt x="288" y="151"/>
                  </a:lnTo>
                  <a:lnTo>
                    <a:pt x="280" y="144"/>
                  </a:lnTo>
                  <a:lnTo>
                    <a:pt x="273" y="140"/>
                  </a:lnTo>
                  <a:lnTo>
                    <a:pt x="264" y="140"/>
                  </a:lnTo>
                  <a:lnTo>
                    <a:pt x="250" y="142"/>
                  </a:lnTo>
                  <a:lnTo>
                    <a:pt x="237" y="148"/>
                  </a:lnTo>
                  <a:lnTo>
                    <a:pt x="221" y="157"/>
                  </a:lnTo>
                  <a:lnTo>
                    <a:pt x="207" y="168"/>
                  </a:lnTo>
                  <a:lnTo>
                    <a:pt x="192" y="178"/>
                  </a:lnTo>
                  <a:lnTo>
                    <a:pt x="187" y="184"/>
                  </a:lnTo>
                  <a:lnTo>
                    <a:pt x="181" y="188"/>
                  </a:lnTo>
                  <a:lnTo>
                    <a:pt x="168" y="197"/>
                  </a:lnTo>
                  <a:lnTo>
                    <a:pt x="156" y="206"/>
                  </a:lnTo>
                  <a:lnTo>
                    <a:pt x="143" y="211"/>
                  </a:lnTo>
                  <a:lnTo>
                    <a:pt x="130" y="217"/>
                  </a:lnTo>
                  <a:lnTo>
                    <a:pt x="118" y="219"/>
                  </a:lnTo>
                  <a:lnTo>
                    <a:pt x="107" y="220"/>
                  </a:lnTo>
                  <a:lnTo>
                    <a:pt x="95" y="219"/>
                  </a:lnTo>
                  <a:lnTo>
                    <a:pt x="85" y="217"/>
                  </a:lnTo>
                  <a:lnTo>
                    <a:pt x="74" y="213"/>
                  </a:lnTo>
                  <a:lnTo>
                    <a:pt x="66" y="206"/>
                  </a:lnTo>
                  <a:lnTo>
                    <a:pt x="57" y="198"/>
                  </a:lnTo>
                  <a:lnTo>
                    <a:pt x="52" y="191"/>
                  </a:lnTo>
                  <a:lnTo>
                    <a:pt x="47" y="180"/>
                  </a:lnTo>
                  <a:lnTo>
                    <a:pt x="43" y="168"/>
                  </a:lnTo>
                  <a:lnTo>
                    <a:pt x="40" y="155"/>
                  </a:lnTo>
                  <a:lnTo>
                    <a:pt x="40" y="140"/>
                  </a:lnTo>
                  <a:lnTo>
                    <a:pt x="42" y="117"/>
                  </a:lnTo>
                  <a:lnTo>
                    <a:pt x="47" y="102"/>
                  </a:lnTo>
                  <a:lnTo>
                    <a:pt x="55" y="91"/>
                  </a:lnTo>
                  <a:lnTo>
                    <a:pt x="64" y="82"/>
                  </a:lnTo>
                  <a:lnTo>
                    <a:pt x="78" y="73"/>
                  </a:lnTo>
                  <a:lnTo>
                    <a:pt x="88" y="67"/>
                  </a:lnTo>
                  <a:lnTo>
                    <a:pt x="99" y="66"/>
                  </a:lnTo>
                  <a:lnTo>
                    <a:pt x="109" y="64"/>
                  </a:lnTo>
                  <a:lnTo>
                    <a:pt x="121" y="64"/>
                  </a:lnTo>
                  <a:lnTo>
                    <a:pt x="131" y="67"/>
                  </a:lnTo>
                  <a:lnTo>
                    <a:pt x="142" y="73"/>
                  </a:lnTo>
                  <a:lnTo>
                    <a:pt x="152" y="78"/>
                  </a:lnTo>
                  <a:lnTo>
                    <a:pt x="161" y="89"/>
                  </a:lnTo>
                  <a:lnTo>
                    <a:pt x="166" y="106"/>
                  </a:lnTo>
                  <a:lnTo>
                    <a:pt x="168" y="120"/>
                  </a:lnTo>
                  <a:lnTo>
                    <a:pt x="164" y="135"/>
                  </a:lnTo>
                  <a:lnTo>
                    <a:pt x="161" y="146"/>
                  </a:lnTo>
                  <a:lnTo>
                    <a:pt x="157" y="157"/>
                  </a:lnTo>
                  <a:lnTo>
                    <a:pt x="159" y="158"/>
                  </a:lnTo>
                  <a:lnTo>
                    <a:pt x="161" y="162"/>
                  </a:lnTo>
                  <a:lnTo>
                    <a:pt x="164" y="164"/>
                  </a:lnTo>
                  <a:lnTo>
                    <a:pt x="168" y="164"/>
                  </a:lnTo>
                  <a:lnTo>
                    <a:pt x="171" y="164"/>
                  </a:lnTo>
                  <a:lnTo>
                    <a:pt x="180" y="162"/>
                  </a:lnTo>
                  <a:lnTo>
                    <a:pt x="185" y="160"/>
                  </a:lnTo>
                  <a:lnTo>
                    <a:pt x="190" y="157"/>
                  </a:lnTo>
                  <a:lnTo>
                    <a:pt x="195" y="153"/>
                  </a:lnTo>
                  <a:lnTo>
                    <a:pt x="204" y="137"/>
                  </a:lnTo>
                  <a:lnTo>
                    <a:pt x="211" y="120"/>
                  </a:lnTo>
                  <a:lnTo>
                    <a:pt x="216" y="104"/>
                  </a:lnTo>
                  <a:lnTo>
                    <a:pt x="223" y="87"/>
                  </a:lnTo>
                  <a:lnTo>
                    <a:pt x="231" y="86"/>
                  </a:lnTo>
                  <a:lnTo>
                    <a:pt x="240" y="84"/>
                  </a:lnTo>
                  <a:lnTo>
                    <a:pt x="252" y="80"/>
                  </a:lnTo>
                  <a:lnTo>
                    <a:pt x="273" y="73"/>
                  </a:lnTo>
                  <a:lnTo>
                    <a:pt x="280" y="69"/>
                  </a:lnTo>
                  <a:lnTo>
                    <a:pt x="287" y="60"/>
                  </a:lnTo>
                  <a:lnTo>
                    <a:pt x="294" y="51"/>
                  </a:lnTo>
                  <a:lnTo>
                    <a:pt x="300" y="44"/>
                  </a:lnTo>
                  <a:lnTo>
                    <a:pt x="306" y="35"/>
                  </a:lnTo>
                  <a:lnTo>
                    <a:pt x="309" y="20"/>
                  </a:lnTo>
                  <a:lnTo>
                    <a:pt x="311" y="15"/>
                  </a:lnTo>
                  <a:lnTo>
                    <a:pt x="313" y="9"/>
                  </a:lnTo>
                  <a:lnTo>
                    <a:pt x="311" y="7"/>
                  </a:lnTo>
                  <a:lnTo>
                    <a:pt x="311" y="6"/>
                  </a:lnTo>
                  <a:lnTo>
                    <a:pt x="309" y="6"/>
                  </a:lnTo>
                  <a:lnTo>
                    <a:pt x="306" y="6"/>
                  </a:lnTo>
                  <a:lnTo>
                    <a:pt x="299" y="9"/>
                  </a:lnTo>
                  <a:lnTo>
                    <a:pt x="294" y="13"/>
                  </a:lnTo>
                  <a:lnTo>
                    <a:pt x="285" y="16"/>
                  </a:lnTo>
                  <a:lnTo>
                    <a:pt x="278" y="16"/>
                  </a:lnTo>
                  <a:lnTo>
                    <a:pt x="266" y="22"/>
                  </a:lnTo>
                  <a:lnTo>
                    <a:pt x="256" y="24"/>
                  </a:lnTo>
                  <a:lnTo>
                    <a:pt x="245" y="24"/>
                  </a:lnTo>
                  <a:lnTo>
                    <a:pt x="235" y="24"/>
                  </a:lnTo>
                  <a:lnTo>
                    <a:pt x="218" y="22"/>
                  </a:lnTo>
                  <a:lnTo>
                    <a:pt x="199" y="20"/>
                  </a:lnTo>
                  <a:lnTo>
                    <a:pt x="181" y="16"/>
                  </a:lnTo>
                  <a:lnTo>
                    <a:pt x="162" y="9"/>
                  </a:lnTo>
                  <a:lnTo>
                    <a:pt x="154" y="4"/>
                  </a:lnTo>
                  <a:lnTo>
                    <a:pt x="145" y="2"/>
                  </a:lnTo>
                  <a:lnTo>
                    <a:pt x="135" y="0"/>
                  </a:lnTo>
                  <a:lnTo>
                    <a:pt x="125" y="0"/>
                  </a:lnTo>
                  <a:lnTo>
                    <a:pt x="106" y="0"/>
                  </a:lnTo>
                  <a:lnTo>
                    <a:pt x="85" y="4"/>
                  </a:lnTo>
                  <a:lnTo>
                    <a:pt x="49" y="15"/>
                  </a:lnTo>
                  <a:lnTo>
                    <a:pt x="24" y="22"/>
                  </a:lnTo>
                  <a:lnTo>
                    <a:pt x="11" y="1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5" name="Freeform 48"/>
            <p:cNvSpPr>
              <a:spLocks/>
            </p:cNvSpPr>
            <p:nvPr/>
          </p:nvSpPr>
          <p:spPr bwMode="auto">
            <a:xfrm rot="-5400000">
              <a:off x="340" y="4370"/>
              <a:ext cx="339" cy="132"/>
            </a:xfrm>
            <a:custGeom>
              <a:avLst/>
              <a:gdLst>
                <a:gd name="T0" fmla="*/ 0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1 w 588"/>
                <a:gd name="T109" fmla="*/ 1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160" y="264"/>
                  </a:moveTo>
                  <a:lnTo>
                    <a:pt x="39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8" y="7"/>
                  </a:lnTo>
                  <a:lnTo>
                    <a:pt x="15" y="15"/>
                  </a:lnTo>
                  <a:lnTo>
                    <a:pt x="19" y="18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43" y="16"/>
                  </a:lnTo>
                  <a:lnTo>
                    <a:pt x="62" y="9"/>
                  </a:lnTo>
                  <a:lnTo>
                    <a:pt x="81" y="6"/>
                  </a:lnTo>
                  <a:lnTo>
                    <a:pt x="107" y="2"/>
                  </a:lnTo>
                  <a:lnTo>
                    <a:pt x="132" y="0"/>
                  </a:lnTo>
                  <a:lnTo>
                    <a:pt x="150" y="2"/>
                  </a:lnTo>
                  <a:lnTo>
                    <a:pt x="174" y="9"/>
                  </a:lnTo>
                  <a:lnTo>
                    <a:pt x="193" y="16"/>
                  </a:lnTo>
                  <a:lnTo>
                    <a:pt x="200" y="20"/>
                  </a:lnTo>
                  <a:lnTo>
                    <a:pt x="210" y="20"/>
                  </a:lnTo>
                  <a:lnTo>
                    <a:pt x="222" y="22"/>
                  </a:lnTo>
                  <a:lnTo>
                    <a:pt x="236" y="20"/>
                  </a:lnTo>
                  <a:lnTo>
                    <a:pt x="257" y="18"/>
                  </a:lnTo>
                  <a:lnTo>
                    <a:pt x="281" y="15"/>
                  </a:lnTo>
                  <a:lnTo>
                    <a:pt x="295" y="7"/>
                  </a:lnTo>
                  <a:lnTo>
                    <a:pt x="307" y="4"/>
                  </a:lnTo>
                  <a:lnTo>
                    <a:pt x="310" y="7"/>
                  </a:lnTo>
                  <a:lnTo>
                    <a:pt x="314" y="11"/>
                  </a:lnTo>
                  <a:lnTo>
                    <a:pt x="315" y="13"/>
                  </a:lnTo>
                  <a:lnTo>
                    <a:pt x="315" y="16"/>
                  </a:lnTo>
                  <a:lnTo>
                    <a:pt x="308" y="33"/>
                  </a:lnTo>
                  <a:lnTo>
                    <a:pt x="303" y="42"/>
                  </a:lnTo>
                  <a:lnTo>
                    <a:pt x="298" y="49"/>
                  </a:lnTo>
                  <a:lnTo>
                    <a:pt x="291" y="60"/>
                  </a:lnTo>
                  <a:lnTo>
                    <a:pt x="286" y="67"/>
                  </a:lnTo>
                  <a:lnTo>
                    <a:pt x="279" y="73"/>
                  </a:lnTo>
                  <a:lnTo>
                    <a:pt x="272" y="77"/>
                  </a:lnTo>
                  <a:lnTo>
                    <a:pt x="264" y="80"/>
                  </a:lnTo>
                  <a:lnTo>
                    <a:pt x="255" y="84"/>
                  </a:lnTo>
                  <a:lnTo>
                    <a:pt x="246" y="86"/>
                  </a:lnTo>
                  <a:lnTo>
                    <a:pt x="236" y="87"/>
                  </a:lnTo>
                  <a:lnTo>
                    <a:pt x="226" y="87"/>
                  </a:lnTo>
                  <a:lnTo>
                    <a:pt x="222" y="91"/>
                  </a:lnTo>
                  <a:lnTo>
                    <a:pt x="220" y="91"/>
                  </a:lnTo>
                  <a:lnTo>
                    <a:pt x="219" y="102"/>
                  </a:lnTo>
                  <a:lnTo>
                    <a:pt x="215" y="120"/>
                  </a:lnTo>
                  <a:lnTo>
                    <a:pt x="210" y="129"/>
                  </a:lnTo>
                  <a:lnTo>
                    <a:pt x="205" y="140"/>
                  </a:lnTo>
                  <a:lnTo>
                    <a:pt x="196" y="149"/>
                  </a:lnTo>
                  <a:lnTo>
                    <a:pt x="186" y="157"/>
                  </a:lnTo>
                  <a:lnTo>
                    <a:pt x="177" y="162"/>
                  </a:lnTo>
                  <a:lnTo>
                    <a:pt x="172" y="166"/>
                  </a:lnTo>
                  <a:lnTo>
                    <a:pt x="167" y="166"/>
                  </a:lnTo>
                  <a:lnTo>
                    <a:pt x="162" y="168"/>
                  </a:lnTo>
                  <a:lnTo>
                    <a:pt x="158" y="166"/>
                  </a:lnTo>
                  <a:lnTo>
                    <a:pt x="157" y="164"/>
                  </a:lnTo>
                  <a:lnTo>
                    <a:pt x="155" y="160"/>
                  </a:lnTo>
                  <a:lnTo>
                    <a:pt x="155" y="153"/>
                  </a:lnTo>
                  <a:lnTo>
                    <a:pt x="155" y="151"/>
                  </a:lnTo>
                  <a:lnTo>
                    <a:pt x="157" y="144"/>
                  </a:lnTo>
                  <a:lnTo>
                    <a:pt x="164" y="133"/>
                  </a:lnTo>
                  <a:lnTo>
                    <a:pt x="167" y="124"/>
                  </a:lnTo>
                  <a:lnTo>
                    <a:pt x="167" y="115"/>
                  </a:lnTo>
                  <a:lnTo>
                    <a:pt x="167" y="107"/>
                  </a:lnTo>
                  <a:lnTo>
                    <a:pt x="167" y="100"/>
                  </a:lnTo>
                  <a:lnTo>
                    <a:pt x="165" y="93"/>
                  </a:lnTo>
                  <a:lnTo>
                    <a:pt x="162" y="87"/>
                  </a:lnTo>
                  <a:lnTo>
                    <a:pt x="158" y="84"/>
                  </a:lnTo>
                  <a:lnTo>
                    <a:pt x="155" y="78"/>
                  </a:lnTo>
                  <a:lnTo>
                    <a:pt x="150" y="75"/>
                  </a:lnTo>
                  <a:lnTo>
                    <a:pt x="139" y="71"/>
                  </a:lnTo>
                  <a:lnTo>
                    <a:pt x="127" y="67"/>
                  </a:lnTo>
                  <a:lnTo>
                    <a:pt x="117" y="66"/>
                  </a:lnTo>
                  <a:lnTo>
                    <a:pt x="107" y="66"/>
                  </a:lnTo>
                  <a:lnTo>
                    <a:pt x="93" y="67"/>
                  </a:lnTo>
                  <a:lnTo>
                    <a:pt x="84" y="67"/>
                  </a:lnTo>
                  <a:lnTo>
                    <a:pt x="77" y="69"/>
                  </a:lnTo>
                  <a:lnTo>
                    <a:pt x="67" y="75"/>
                  </a:lnTo>
                  <a:lnTo>
                    <a:pt x="60" y="82"/>
                  </a:lnTo>
                  <a:lnTo>
                    <a:pt x="51" y="93"/>
                  </a:lnTo>
                  <a:lnTo>
                    <a:pt x="44" y="106"/>
                  </a:lnTo>
                  <a:lnTo>
                    <a:pt x="41" y="117"/>
                  </a:lnTo>
                  <a:lnTo>
                    <a:pt x="38" y="129"/>
                  </a:lnTo>
                  <a:lnTo>
                    <a:pt x="38" y="142"/>
                  </a:lnTo>
                  <a:lnTo>
                    <a:pt x="38" y="151"/>
                  </a:lnTo>
                  <a:lnTo>
                    <a:pt x="39" y="162"/>
                  </a:lnTo>
                  <a:lnTo>
                    <a:pt x="44" y="178"/>
                  </a:lnTo>
                  <a:lnTo>
                    <a:pt x="51" y="191"/>
                  </a:lnTo>
                  <a:lnTo>
                    <a:pt x="60" y="202"/>
                  </a:lnTo>
                  <a:lnTo>
                    <a:pt x="69" y="209"/>
                  </a:lnTo>
                  <a:lnTo>
                    <a:pt x="74" y="213"/>
                  </a:lnTo>
                  <a:lnTo>
                    <a:pt x="79" y="217"/>
                  </a:lnTo>
                  <a:lnTo>
                    <a:pt x="84" y="219"/>
                  </a:lnTo>
                  <a:lnTo>
                    <a:pt x="91" y="220"/>
                  </a:lnTo>
                  <a:lnTo>
                    <a:pt x="108" y="222"/>
                  </a:lnTo>
                  <a:lnTo>
                    <a:pt x="124" y="220"/>
                  </a:lnTo>
                  <a:lnTo>
                    <a:pt x="141" y="215"/>
                  </a:lnTo>
                  <a:lnTo>
                    <a:pt x="148" y="211"/>
                  </a:lnTo>
                  <a:lnTo>
                    <a:pt x="153" y="208"/>
                  </a:lnTo>
                  <a:lnTo>
                    <a:pt x="164" y="200"/>
                  </a:lnTo>
                  <a:lnTo>
                    <a:pt x="200" y="177"/>
                  </a:lnTo>
                  <a:lnTo>
                    <a:pt x="239" y="148"/>
                  </a:lnTo>
                  <a:lnTo>
                    <a:pt x="281" y="117"/>
                  </a:lnTo>
                  <a:lnTo>
                    <a:pt x="322" y="87"/>
                  </a:lnTo>
                  <a:lnTo>
                    <a:pt x="364" y="58"/>
                  </a:lnTo>
                  <a:lnTo>
                    <a:pt x="402" y="35"/>
                  </a:lnTo>
                  <a:lnTo>
                    <a:pt x="421" y="26"/>
                  </a:lnTo>
                  <a:lnTo>
                    <a:pt x="438" y="16"/>
                  </a:lnTo>
                  <a:lnTo>
                    <a:pt x="455" y="11"/>
                  </a:lnTo>
                  <a:lnTo>
                    <a:pt x="469" y="6"/>
                  </a:lnTo>
                  <a:lnTo>
                    <a:pt x="488" y="6"/>
                  </a:lnTo>
                  <a:lnTo>
                    <a:pt x="507" y="9"/>
                  </a:lnTo>
                  <a:lnTo>
                    <a:pt x="519" y="11"/>
                  </a:lnTo>
                  <a:lnTo>
                    <a:pt x="529" y="16"/>
                  </a:lnTo>
                  <a:lnTo>
                    <a:pt x="540" y="24"/>
                  </a:lnTo>
                  <a:lnTo>
                    <a:pt x="548" y="33"/>
                  </a:lnTo>
                  <a:lnTo>
                    <a:pt x="557" y="42"/>
                  </a:lnTo>
                  <a:lnTo>
                    <a:pt x="566" y="53"/>
                  </a:lnTo>
                  <a:lnTo>
                    <a:pt x="572" y="64"/>
                  </a:lnTo>
                  <a:lnTo>
                    <a:pt x="579" y="77"/>
                  </a:lnTo>
                  <a:lnTo>
                    <a:pt x="581" y="84"/>
                  </a:lnTo>
                  <a:lnTo>
                    <a:pt x="588" y="89"/>
                  </a:lnTo>
                  <a:lnTo>
                    <a:pt x="588" y="189"/>
                  </a:lnTo>
                  <a:lnTo>
                    <a:pt x="531" y="264"/>
                  </a:lnTo>
                  <a:lnTo>
                    <a:pt x="198" y="264"/>
                  </a:lnTo>
                  <a:lnTo>
                    <a:pt x="200" y="259"/>
                  </a:lnTo>
                  <a:lnTo>
                    <a:pt x="203" y="255"/>
                  </a:lnTo>
                  <a:lnTo>
                    <a:pt x="207" y="251"/>
                  </a:lnTo>
                  <a:lnTo>
                    <a:pt x="210" y="249"/>
                  </a:lnTo>
                  <a:lnTo>
                    <a:pt x="215" y="246"/>
                  </a:lnTo>
                  <a:lnTo>
                    <a:pt x="219" y="244"/>
                  </a:lnTo>
                  <a:lnTo>
                    <a:pt x="231" y="239"/>
                  </a:lnTo>
                  <a:lnTo>
                    <a:pt x="243" y="237"/>
                  </a:lnTo>
                  <a:lnTo>
                    <a:pt x="255" y="239"/>
                  </a:lnTo>
                  <a:lnTo>
                    <a:pt x="265" y="242"/>
                  </a:lnTo>
                  <a:lnTo>
                    <a:pt x="269" y="240"/>
                  </a:lnTo>
                  <a:lnTo>
                    <a:pt x="271" y="239"/>
                  </a:lnTo>
                  <a:lnTo>
                    <a:pt x="274" y="228"/>
                  </a:lnTo>
                  <a:lnTo>
                    <a:pt x="281" y="217"/>
                  </a:lnTo>
                  <a:lnTo>
                    <a:pt x="284" y="211"/>
                  </a:lnTo>
                  <a:lnTo>
                    <a:pt x="288" y="206"/>
                  </a:lnTo>
                  <a:lnTo>
                    <a:pt x="293" y="202"/>
                  </a:lnTo>
                  <a:lnTo>
                    <a:pt x="300" y="198"/>
                  </a:lnTo>
                  <a:lnTo>
                    <a:pt x="303" y="193"/>
                  </a:lnTo>
                  <a:lnTo>
                    <a:pt x="310" y="191"/>
                  </a:lnTo>
                  <a:lnTo>
                    <a:pt x="315" y="189"/>
                  </a:lnTo>
                  <a:lnTo>
                    <a:pt x="322" y="189"/>
                  </a:lnTo>
                  <a:lnTo>
                    <a:pt x="324" y="191"/>
                  </a:lnTo>
                  <a:lnTo>
                    <a:pt x="327" y="193"/>
                  </a:lnTo>
                  <a:lnTo>
                    <a:pt x="327" y="208"/>
                  </a:lnTo>
                  <a:lnTo>
                    <a:pt x="322" y="219"/>
                  </a:lnTo>
                  <a:lnTo>
                    <a:pt x="319" y="229"/>
                  </a:lnTo>
                  <a:lnTo>
                    <a:pt x="319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1" y="246"/>
                  </a:lnTo>
                  <a:lnTo>
                    <a:pt x="338" y="248"/>
                  </a:lnTo>
                  <a:lnTo>
                    <a:pt x="343" y="248"/>
                  </a:lnTo>
                  <a:lnTo>
                    <a:pt x="350" y="246"/>
                  </a:lnTo>
                  <a:lnTo>
                    <a:pt x="355" y="244"/>
                  </a:lnTo>
                  <a:lnTo>
                    <a:pt x="362" y="240"/>
                  </a:lnTo>
                  <a:lnTo>
                    <a:pt x="365" y="235"/>
                  </a:lnTo>
                  <a:lnTo>
                    <a:pt x="362" y="224"/>
                  </a:lnTo>
                  <a:lnTo>
                    <a:pt x="360" y="215"/>
                  </a:lnTo>
                  <a:lnTo>
                    <a:pt x="358" y="208"/>
                  </a:lnTo>
                  <a:lnTo>
                    <a:pt x="358" y="198"/>
                  </a:lnTo>
                  <a:lnTo>
                    <a:pt x="362" y="184"/>
                  </a:lnTo>
                  <a:lnTo>
                    <a:pt x="365" y="164"/>
                  </a:lnTo>
                  <a:lnTo>
                    <a:pt x="374" y="153"/>
                  </a:lnTo>
                  <a:lnTo>
                    <a:pt x="383" y="142"/>
                  </a:lnTo>
                  <a:lnTo>
                    <a:pt x="388" y="137"/>
                  </a:lnTo>
                  <a:lnTo>
                    <a:pt x="393" y="133"/>
                  </a:lnTo>
                  <a:lnTo>
                    <a:pt x="400" y="131"/>
                  </a:lnTo>
                  <a:lnTo>
                    <a:pt x="407" y="129"/>
                  </a:lnTo>
                  <a:lnTo>
                    <a:pt x="410" y="126"/>
                  </a:lnTo>
                  <a:lnTo>
                    <a:pt x="415" y="124"/>
                  </a:lnTo>
                  <a:lnTo>
                    <a:pt x="419" y="128"/>
                  </a:lnTo>
                  <a:lnTo>
                    <a:pt x="421" y="133"/>
                  </a:lnTo>
                  <a:lnTo>
                    <a:pt x="421" y="138"/>
                  </a:lnTo>
                  <a:lnTo>
                    <a:pt x="419" y="148"/>
                  </a:lnTo>
                  <a:lnTo>
                    <a:pt x="415" y="157"/>
                  </a:lnTo>
                  <a:lnTo>
                    <a:pt x="412" y="168"/>
                  </a:lnTo>
                  <a:lnTo>
                    <a:pt x="412" y="180"/>
                  </a:lnTo>
                  <a:lnTo>
                    <a:pt x="419" y="195"/>
                  </a:lnTo>
                  <a:lnTo>
                    <a:pt x="428" y="206"/>
                  </a:lnTo>
                  <a:lnTo>
                    <a:pt x="433" y="211"/>
                  </a:lnTo>
                  <a:lnTo>
                    <a:pt x="440" y="215"/>
                  </a:lnTo>
                  <a:lnTo>
                    <a:pt x="446" y="219"/>
                  </a:lnTo>
                  <a:lnTo>
                    <a:pt x="455" y="220"/>
                  </a:lnTo>
                  <a:lnTo>
                    <a:pt x="465" y="222"/>
                  </a:lnTo>
                  <a:lnTo>
                    <a:pt x="478" y="222"/>
                  </a:lnTo>
                  <a:lnTo>
                    <a:pt x="488" y="220"/>
                  </a:lnTo>
                  <a:lnTo>
                    <a:pt x="500" y="219"/>
                  </a:lnTo>
                  <a:lnTo>
                    <a:pt x="507" y="215"/>
                  </a:lnTo>
                  <a:lnTo>
                    <a:pt x="517" y="206"/>
                  </a:lnTo>
                  <a:lnTo>
                    <a:pt x="526" y="197"/>
                  </a:lnTo>
                  <a:lnTo>
                    <a:pt x="531" y="184"/>
                  </a:lnTo>
                  <a:lnTo>
                    <a:pt x="536" y="173"/>
                  </a:lnTo>
                  <a:lnTo>
                    <a:pt x="538" y="160"/>
                  </a:lnTo>
                  <a:lnTo>
                    <a:pt x="540" y="146"/>
                  </a:lnTo>
                  <a:lnTo>
                    <a:pt x="538" y="133"/>
                  </a:lnTo>
                  <a:lnTo>
                    <a:pt x="536" y="120"/>
                  </a:lnTo>
                  <a:lnTo>
                    <a:pt x="533" y="109"/>
                  </a:lnTo>
                  <a:lnTo>
                    <a:pt x="528" y="97"/>
                  </a:lnTo>
                  <a:lnTo>
                    <a:pt x="521" y="87"/>
                  </a:lnTo>
                  <a:lnTo>
                    <a:pt x="512" y="78"/>
                  </a:lnTo>
                  <a:lnTo>
                    <a:pt x="503" y="73"/>
                  </a:lnTo>
                  <a:lnTo>
                    <a:pt x="493" y="67"/>
                  </a:lnTo>
                  <a:lnTo>
                    <a:pt x="483" y="66"/>
                  </a:lnTo>
                  <a:lnTo>
                    <a:pt x="469" y="66"/>
                  </a:lnTo>
                  <a:lnTo>
                    <a:pt x="464" y="66"/>
                  </a:lnTo>
                  <a:lnTo>
                    <a:pt x="455" y="66"/>
                  </a:lnTo>
                  <a:lnTo>
                    <a:pt x="443" y="71"/>
                  </a:lnTo>
                  <a:lnTo>
                    <a:pt x="424" y="80"/>
                  </a:lnTo>
                  <a:lnTo>
                    <a:pt x="365" y="120"/>
                  </a:lnTo>
                  <a:lnTo>
                    <a:pt x="300" y="166"/>
                  </a:lnTo>
                  <a:lnTo>
                    <a:pt x="233" y="211"/>
                  </a:lnTo>
                  <a:lnTo>
                    <a:pt x="172" y="253"/>
                  </a:lnTo>
                  <a:lnTo>
                    <a:pt x="160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6" name="Freeform 49"/>
            <p:cNvSpPr>
              <a:spLocks/>
            </p:cNvSpPr>
            <p:nvPr/>
          </p:nvSpPr>
          <p:spPr bwMode="auto">
            <a:xfrm rot="-5400000">
              <a:off x="473" y="4371"/>
              <a:ext cx="339" cy="131"/>
            </a:xfrm>
            <a:custGeom>
              <a:avLst/>
              <a:gdLst>
                <a:gd name="T0" fmla="*/ 0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1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0" y="0"/>
                  </a:moveTo>
                  <a:lnTo>
                    <a:pt x="39" y="0"/>
                  </a:lnTo>
                  <a:lnTo>
                    <a:pt x="0" y="53"/>
                  </a:lnTo>
                  <a:lnTo>
                    <a:pt x="0" y="262"/>
                  </a:lnTo>
                  <a:lnTo>
                    <a:pt x="8" y="255"/>
                  </a:lnTo>
                  <a:lnTo>
                    <a:pt x="15" y="248"/>
                  </a:lnTo>
                  <a:lnTo>
                    <a:pt x="19" y="246"/>
                  </a:lnTo>
                  <a:lnTo>
                    <a:pt x="22" y="244"/>
                  </a:lnTo>
                  <a:lnTo>
                    <a:pt x="26" y="242"/>
                  </a:lnTo>
                  <a:lnTo>
                    <a:pt x="31" y="242"/>
                  </a:lnTo>
                  <a:lnTo>
                    <a:pt x="43" y="246"/>
                  </a:lnTo>
                  <a:lnTo>
                    <a:pt x="62" y="253"/>
                  </a:lnTo>
                  <a:lnTo>
                    <a:pt x="81" y="257"/>
                  </a:lnTo>
                  <a:lnTo>
                    <a:pt x="107" y="260"/>
                  </a:lnTo>
                  <a:lnTo>
                    <a:pt x="132" y="262"/>
                  </a:lnTo>
                  <a:lnTo>
                    <a:pt x="150" y="262"/>
                  </a:lnTo>
                  <a:lnTo>
                    <a:pt x="174" y="253"/>
                  </a:lnTo>
                  <a:lnTo>
                    <a:pt x="193" y="246"/>
                  </a:lnTo>
                  <a:lnTo>
                    <a:pt x="210" y="242"/>
                  </a:lnTo>
                  <a:lnTo>
                    <a:pt x="236" y="242"/>
                  </a:lnTo>
                  <a:lnTo>
                    <a:pt x="257" y="244"/>
                  </a:lnTo>
                  <a:lnTo>
                    <a:pt x="281" y="249"/>
                  </a:lnTo>
                  <a:lnTo>
                    <a:pt x="295" y="255"/>
                  </a:lnTo>
                  <a:lnTo>
                    <a:pt x="307" y="258"/>
                  </a:lnTo>
                  <a:lnTo>
                    <a:pt x="310" y="255"/>
                  </a:lnTo>
                  <a:lnTo>
                    <a:pt x="314" y="253"/>
                  </a:lnTo>
                  <a:lnTo>
                    <a:pt x="315" y="249"/>
                  </a:lnTo>
                  <a:lnTo>
                    <a:pt x="315" y="248"/>
                  </a:lnTo>
                  <a:lnTo>
                    <a:pt x="308" y="231"/>
                  </a:lnTo>
                  <a:lnTo>
                    <a:pt x="303" y="220"/>
                  </a:lnTo>
                  <a:lnTo>
                    <a:pt x="298" y="213"/>
                  </a:lnTo>
                  <a:lnTo>
                    <a:pt x="291" y="202"/>
                  </a:lnTo>
                  <a:lnTo>
                    <a:pt x="286" y="195"/>
                  </a:lnTo>
                  <a:lnTo>
                    <a:pt x="279" y="189"/>
                  </a:lnTo>
                  <a:lnTo>
                    <a:pt x="272" y="186"/>
                  </a:lnTo>
                  <a:lnTo>
                    <a:pt x="264" y="182"/>
                  </a:lnTo>
                  <a:lnTo>
                    <a:pt x="255" y="178"/>
                  </a:lnTo>
                  <a:lnTo>
                    <a:pt x="246" y="177"/>
                  </a:lnTo>
                  <a:lnTo>
                    <a:pt x="236" y="175"/>
                  </a:lnTo>
                  <a:lnTo>
                    <a:pt x="226" y="175"/>
                  </a:lnTo>
                  <a:lnTo>
                    <a:pt x="222" y="173"/>
                  </a:lnTo>
                  <a:lnTo>
                    <a:pt x="220" y="173"/>
                  </a:lnTo>
                  <a:lnTo>
                    <a:pt x="219" y="162"/>
                  </a:lnTo>
                  <a:lnTo>
                    <a:pt x="215" y="144"/>
                  </a:lnTo>
                  <a:lnTo>
                    <a:pt x="210" y="133"/>
                  </a:lnTo>
                  <a:lnTo>
                    <a:pt x="205" y="124"/>
                  </a:lnTo>
                  <a:lnTo>
                    <a:pt x="196" y="113"/>
                  </a:lnTo>
                  <a:lnTo>
                    <a:pt x="186" y="106"/>
                  </a:lnTo>
                  <a:lnTo>
                    <a:pt x="177" y="100"/>
                  </a:lnTo>
                  <a:lnTo>
                    <a:pt x="172" y="98"/>
                  </a:lnTo>
                  <a:lnTo>
                    <a:pt x="167" y="96"/>
                  </a:lnTo>
                  <a:lnTo>
                    <a:pt x="162" y="96"/>
                  </a:lnTo>
                  <a:lnTo>
                    <a:pt x="158" y="96"/>
                  </a:lnTo>
                  <a:lnTo>
                    <a:pt x="157" y="100"/>
                  </a:lnTo>
                  <a:lnTo>
                    <a:pt x="155" y="104"/>
                  </a:lnTo>
                  <a:lnTo>
                    <a:pt x="155" y="109"/>
                  </a:lnTo>
                  <a:lnTo>
                    <a:pt x="155" y="113"/>
                  </a:lnTo>
                  <a:lnTo>
                    <a:pt x="157" y="118"/>
                  </a:lnTo>
                  <a:lnTo>
                    <a:pt x="164" y="129"/>
                  </a:lnTo>
                  <a:lnTo>
                    <a:pt x="167" y="138"/>
                  </a:lnTo>
                  <a:lnTo>
                    <a:pt x="167" y="147"/>
                  </a:lnTo>
                  <a:lnTo>
                    <a:pt x="167" y="155"/>
                  </a:lnTo>
                  <a:lnTo>
                    <a:pt x="167" y="164"/>
                  </a:lnTo>
                  <a:lnTo>
                    <a:pt x="165" y="169"/>
                  </a:lnTo>
                  <a:lnTo>
                    <a:pt x="162" y="175"/>
                  </a:lnTo>
                  <a:lnTo>
                    <a:pt x="158" y="180"/>
                  </a:lnTo>
                  <a:lnTo>
                    <a:pt x="155" y="184"/>
                  </a:lnTo>
                  <a:lnTo>
                    <a:pt x="150" y="187"/>
                  </a:lnTo>
                  <a:lnTo>
                    <a:pt x="139" y="193"/>
                  </a:lnTo>
                  <a:lnTo>
                    <a:pt x="127" y="197"/>
                  </a:lnTo>
                  <a:lnTo>
                    <a:pt x="117" y="197"/>
                  </a:lnTo>
                  <a:lnTo>
                    <a:pt x="107" y="198"/>
                  </a:lnTo>
                  <a:lnTo>
                    <a:pt x="93" y="197"/>
                  </a:lnTo>
                  <a:lnTo>
                    <a:pt x="84" y="197"/>
                  </a:lnTo>
                  <a:lnTo>
                    <a:pt x="77" y="193"/>
                  </a:lnTo>
                  <a:lnTo>
                    <a:pt x="67" y="189"/>
                  </a:lnTo>
                  <a:lnTo>
                    <a:pt x="60" y="180"/>
                  </a:lnTo>
                  <a:lnTo>
                    <a:pt x="51" y="171"/>
                  </a:lnTo>
                  <a:lnTo>
                    <a:pt x="44" y="158"/>
                  </a:lnTo>
                  <a:lnTo>
                    <a:pt x="41" y="146"/>
                  </a:lnTo>
                  <a:lnTo>
                    <a:pt x="38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39" y="102"/>
                  </a:lnTo>
                  <a:lnTo>
                    <a:pt x="44" y="86"/>
                  </a:lnTo>
                  <a:lnTo>
                    <a:pt x="51" y="73"/>
                  </a:lnTo>
                  <a:lnTo>
                    <a:pt x="60" y="62"/>
                  </a:lnTo>
                  <a:lnTo>
                    <a:pt x="69" y="53"/>
                  </a:lnTo>
                  <a:lnTo>
                    <a:pt x="79" y="46"/>
                  </a:lnTo>
                  <a:lnTo>
                    <a:pt x="91" y="42"/>
                  </a:lnTo>
                  <a:lnTo>
                    <a:pt x="108" y="42"/>
                  </a:lnTo>
                  <a:lnTo>
                    <a:pt x="124" y="44"/>
                  </a:lnTo>
                  <a:lnTo>
                    <a:pt x="141" y="49"/>
                  </a:lnTo>
                  <a:lnTo>
                    <a:pt x="148" y="51"/>
                  </a:lnTo>
                  <a:lnTo>
                    <a:pt x="153" y="55"/>
                  </a:lnTo>
                  <a:lnTo>
                    <a:pt x="164" y="62"/>
                  </a:lnTo>
                  <a:lnTo>
                    <a:pt x="200" y="87"/>
                  </a:lnTo>
                  <a:lnTo>
                    <a:pt x="239" y="116"/>
                  </a:lnTo>
                  <a:lnTo>
                    <a:pt x="281" y="146"/>
                  </a:lnTo>
                  <a:lnTo>
                    <a:pt x="322" y="177"/>
                  </a:lnTo>
                  <a:lnTo>
                    <a:pt x="364" y="204"/>
                  </a:lnTo>
                  <a:lnTo>
                    <a:pt x="402" y="228"/>
                  </a:lnTo>
                  <a:lnTo>
                    <a:pt x="421" y="237"/>
                  </a:lnTo>
                  <a:lnTo>
                    <a:pt x="438" y="246"/>
                  </a:lnTo>
                  <a:lnTo>
                    <a:pt x="455" y="251"/>
                  </a:lnTo>
                  <a:lnTo>
                    <a:pt x="469" y="257"/>
                  </a:lnTo>
                  <a:lnTo>
                    <a:pt x="488" y="257"/>
                  </a:lnTo>
                  <a:lnTo>
                    <a:pt x="507" y="255"/>
                  </a:lnTo>
                  <a:lnTo>
                    <a:pt x="519" y="251"/>
                  </a:lnTo>
                  <a:lnTo>
                    <a:pt x="529" y="246"/>
                  </a:lnTo>
                  <a:lnTo>
                    <a:pt x="540" y="238"/>
                  </a:lnTo>
                  <a:lnTo>
                    <a:pt x="548" y="231"/>
                  </a:lnTo>
                  <a:lnTo>
                    <a:pt x="557" y="220"/>
                  </a:lnTo>
                  <a:lnTo>
                    <a:pt x="566" y="209"/>
                  </a:lnTo>
                  <a:lnTo>
                    <a:pt x="572" y="198"/>
                  </a:lnTo>
                  <a:lnTo>
                    <a:pt x="579" y="187"/>
                  </a:lnTo>
                  <a:lnTo>
                    <a:pt x="581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1" y="0"/>
                  </a:lnTo>
                  <a:lnTo>
                    <a:pt x="198" y="0"/>
                  </a:lnTo>
                  <a:lnTo>
                    <a:pt x="200" y="4"/>
                  </a:lnTo>
                  <a:lnTo>
                    <a:pt x="203" y="9"/>
                  </a:lnTo>
                  <a:lnTo>
                    <a:pt x="207" y="13"/>
                  </a:lnTo>
                  <a:lnTo>
                    <a:pt x="210" y="15"/>
                  </a:lnTo>
                  <a:lnTo>
                    <a:pt x="215" y="16"/>
                  </a:lnTo>
                  <a:lnTo>
                    <a:pt x="219" y="18"/>
                  </a:lnTo>
                  <a:lnTo>
                    <a:pt x="231" y="24"/>
                  </a:lnTo>
                  <a:lnTo>
                    <a:pt x="243" y="25"/>
                  </a:lnTo>
                  <a:lnTo>
                    <a:pt x="255" y="24"/>
                  </a:lnTo>
                  <a:lnTo>
                    <a:pt x="265" y="22"/>
                  </a:lnTo>
                  <a:lnTo>
                    <a:pt x="269" y="24"/>
                  </a:lnTo>
                  <a:lnTo>
                    <a:pt x="271" y="25"/>
                  </a:lnTo>
                  <a:lnTo>
                    <a:pt x="274" y="36"/>
                  </a:lnTo>
                  <a:lnTo>
                    <a:pt x="281" y="47"/>
                  </a:lnTo>
                  <a:lnTo>
                    <a:pt x="284" y="53"/>
                  </a:lnTo>
                  <a:lnTo>
                    <a:pt x="288" y="56"/>
                  </a:lnTo>
                  <a:lnTo>
                    <a:pt x="293" y="62"/>
                  </a:lnTo>
                  <a:lnTo>
                    <a:pt x="300" y="66"/>
                  </a:lnTo>
                  <a:lnTo>
                    <a:pt x="303" y="69"/>
                  </a:lnTo>
                  <a:lnTo>
                    <a:pt x="310" y="73"/>
                  </a:lnTo>
                  <a:lnTo>
                    <a:pt x="315" y="73"/>
                  </a:lnTo>
                  <a:lnTo>
                    <a:pt x="322" y="73"/>
                  </a:lnTo>
                  <a:lnTo>
                    <a:pt x="324" y="71"/>
                  </a:lnTo>
                  <a:lnTo>
                    <a:pt x="327" y="69"/>
                  </a:lnTo>
                  <a:lnTo>
                    <a:pt x="327" y="56"/>
                  </a:lnTo>
                  <a:lnTo>
                    <a:pt x="322" y="44"/>
                  </a:lnTo>
                  <a:lnTo>
                    <a:pt x="319" y="33"/>
                  </a:lnTo>
                  <a:lnTo>
                    <a:pt x="319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1" y="18"/>
                  </a:lnTo>
                  <a:lnTo>
                    <a:pt x="338" y="16"/>
                  </a:lnTo>
                  <a:lnTo>
                    <a:pt x="343" y="16"/>
                  </a:lnTo>
                  <a:lnTo>
                    <a:pt x="350" y="18"/>
                  </a:lnTo>
                  <a:lnTo>
                    <a:pt x="355" y="20"/>
                  </a:lnTo>
                  <a:lnTo>
                    <a:pt x="362" y="24"/>
                  </a:lnTo>
                  <a:lnTo>
                    <a:pt x="365" y="29"/>
                  </a:lnTo>
                  <a:lnTo>
                    <a:pt x="362" y="38"/>
                  </a:lnTo>
                  <a:lnTo>
                    <a:pt x="360" y="47"/>
                  </a:lnTo>
                  <a:lnTo>
                    <a:pt x="358" y="55"/>
                  </a:lnTo>
                  <a:lnTo>
                    <a:pt x="358" y="64"/>
                  </a:lnTo>
                  <a:lnTo>
                    <a:pt x="362" y="80"/>
                  </a:lnTo>
                  <a:lnTo>
                    <a:pt x="365" y="100"/>
                  </a:lnTo>
                  <a:lnTo>
                    <a:pt x="374" y="111"/>
                  </a:lnTo>
                  <a:lnTo>
                    <a:pt x="383" y="122"/>
                  </a:lnTo>
                  <a:lnTo>
                    <a:pt x="388" y="127"/>
                  </a:lnTo>
                  <a:lnTo>
                    <a:pt x="393" y="131"/>
                  </a:lnTo>
                  <a:lnTo>
                    <a:pt x="400" y="133"/>
                  </a:lnTo>
                  <a:lnTo>
                    <a:pt x="407" y="133"/>
                  </a:lnTo>
                  <a:lnTo>
                    <a:pt x="410" y="137"/>
                  </a:lnTo>
                  <a:lnTo>
                    <a:pt x="415" y="138"/>
                  </a:lnTo>
                  <a:lnTo>
                    <a:pt x="417" y="137"/>
                  </a:lnTo>
                  <a:lnTo>
                    <a:pt x="419" y="137"/>
                  </a:lnTo>
                  <a:lnTo>
                    <a:pt x="421" y="133"/>
                  </a:lnTo>
                  <a:lnTo>
                    <a:pt x="421" y="131"/>
                  </a:lnTo>
                  <a:lnTo>
                    <a:pt x="421" y="124"/>
                  </a:lnTo>
                  <a:lnTo>
                    <a:pt x="419" y="116"/>
                  </a:lnTo>
                  <a:lnTo>
                    <a:pt x="415" y="107"/>
                  </a:lnTo>
                  <a:lnTo>
                    <a:pt x="412" y="96"/>
                  </a:lnTo>
                  <a:lnTo>
                    <a:pt x="412" y="82"/>
                  </a:lnTo>
                  <a:lnTo>
                    <a:pt x="419" y="67"/>
                  </a:lnTo>
                  <a:lnTo>
                    <a:pt x="428" y="56"/>
                  </a:lnTo>
                  <a:lnTo>
                    <a:pt x="433" y="53"/>
                  </a:lnTo>
                  <a:lnTo>
                    <a:pt x="440" y="47"/>
                  </a:lnTo>
                  <a:lnTo>
                    <a:pt x="446" y="46"/>
                  </a:lnTo>
                  <a:lnTo>
                    <a:pt x="455" y="42"/>
                  </a:lnTo>
                  <a:lnTo>
                    <a:pt x="465" y="40"/>
                  </a:lnTo>
                  <a:lnTo>
                    <a:pt x="478" y="40"/>
                  </a:lnTo>
                  <a:lnTo>
                    <a:pt x="488" y="42"/>
                  </a:lnTo>
                  <a:lnTo>
                    <a:pt x="500" y="46"/>
                  </a:lnTo>
                  <a:lnTo>
                    <a:pt x="507" y="49"/>
                  </a:lnTo>
                  <a:lnTo>
                    <a:pt x="517" y="56"/>
                  </a:lnTo>
                  <a:lnTo>
                    <a:pt x="526" y="67"/>
                  </a:lnTo>
                  <a:lnTo>
                    <a:pt x="531" y="78"/>
                  </a:lnTo>
                  <a:lnTo>
                    <a:pt x="536" y="91"/>
                  </a:lnTo>
                  <a:lnTo>
                    <a:pt x="538" y="104"/>
                  </a:lnTo>
                  <a:lnTo>
                    <a:pt x="540" y="116"/>
                  </a:lnTo>
                  <a:lnTo>
                    <a:pt x="538" y="129"/>
                  </a:lnTo>
                  <a:lnTo>
                    <a:pt x="536" y="142"/>
                  </a:lnTo>
                  <a:lnTo>
                    <a:pt x="533" y="155"/>
                  </a:lnTo>
                  <a:lnTo>
                    <a:pt x="528" y="166"/>
                  </a:lnTo>
                  <a:lnTo>
                    <a:pt x="521" y="175"/>
                  </a:lnTo>
                  <a:lnTo>
                    <a:pt x="512" y="184"/>
                  </a:lnTo>
                  <a:lnTo>
                    <a:pt x="503" y="191"/>
                  </a:lnTo>
                  <a:lnTo>
                    <a:pt x="493" y="195"/>
                  </a:lnTo>
                  <a:lnTo>
                    <a:pt x="483" y="198"/>
                  </a:lnTo>
                  <a:lnTo>
                    <a:pt x="469" y="198"/>
                  </a:lnTo>
                  <a:lnTo>
                    <a:pt x="464" y="198"/>
                  </a:lnTo>
                  <a:lnTo>
                    <a:pt x="455" y="197"/>
                  </a:lnTo>
                  <a:lnTo>
                    <a:pt x="443" y="193"/>
                  </a:lnTo>
                  <a:lnTo>
                    <a:pt x="424" y="184"/>
                  </a:lnTo>
                  <a:lnTo>
                    <a:pt x="365" y="142"/>
                  </a:lnTo>
                  <a:lnTo>
                    <a:pt x="300" y="96"/>
                  </a:lnTo>
                  <a:lnTo>
                    <a:pt x="233" y="53"/>
                  </a:lnTo>
                  <a:lnTo>
                    <a:pt x="172" y="9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7" name="Freeform 50"/>
            <p:cNvSpPr>
              <a:spLocks/>
            </p:cNvSpPr>
            <p:nvPr/>
          </p:nvSpPr>
          <p:spPr bwMode="auto">
            <a:xfrm rot="-5400000">
              <a:off x="472" y="4031"/>
              <a:ext cx="341" cy="131"/>
            </a:xfrm>
            <a:custGeom>
              <a:avLst/>
              <a:gdLst>
                <a:gd name="T0" fmla="*/ 1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0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7" y="0"/>
                  </a:lnTo>
                  <a:lnTo>
                    <a:pt x="588" y="51"/>
                  </a:lnTo>
                  <a:lnTo>
                    <a:pt x="588" y="260"/>
                  </a:lnTo>
                  <a:lnTo>
                    <a:pt x="580" y="255"/>
                  </a:lnTo>
                  <a:lnTo>
                    <a:pt x="573" y="247"/>
                  </a:lnTo>
                  <a:lnTo>
                    <a:pt x="569" y="246"/>
                  </a:lnTo>
                  <a:lnTo>
                    <a:pt x="566" y="242"/>
                  </a:lnTo>
                  <a:lnTo>
                    <a:pt x="562" y="242"/>
                  </a:lnTo>
                  <a:lnTo>
                    <a:pt x="557" y="240"/>
                  </a:lnTo>
                  <a:lnTo>
                    <a:pt x="545" y="246"/>
                  </a:lnTo>
                  <a:lnTo>
                    <a:pt x="524" y="253"/>
                  </a:lnTo>
                  <a:lnTo>
                    <a:pt x="505" y="256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6" y="260"/>
                  </a:lnTo>
                  <a:lnTo>
                    <a:pt x="412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0"/>
                  </a:lnTo>
                  <a:lnTo>
                    <a:pt x="331" y="244"/>
                  </a:lnTo>
                  <a:lnTo>
                    <a:pt x="307" y="247"/>
                  </a:lnTo>
                  <a:lnTo>
                    <a:pt x="293" y="255"/>
                  </a:lnTo>
                  <a:lnTo>
                    <a:pt x="281" y="256"/>
                  </a:lnTo>
                  <a:lnTo>
                    <a:pt x="276" y="255"/>
                  </a:lnTo>
                  <a:lnTo>
                    <a:pt x="274" y="251"/>
                  </a:lnTo>
                  <a:lnTo>
                    <a:pt x="273" y="249"/>
                  </a:lnTo>
                  <a:lnTo>
                    <a:pt x="273" y="247"/>
                  </a:lnTo>
                  <a:lnTo>
                    <a:pt x="278" y="229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0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4" y="185"/>
                  </a:lnTo>
                  <a:lnTo>
                    <a:pt x="323" y="182"/>
                  </a:lnTo>
                  <a:lnTo>
                    <a:pt x="331" y="178"/>
                  </a:lnTo>
                  <a:lnTo>
                    <a:pt x="342" y="176"/>
                  </a:lnTo>
                  <a:lnTo>
                    <a:pt x="352" y="175"/>
                  </a:lnTo>
                  <a:lnTo>
                    <a:pt x="362" y="176"/>
                  </a:lnTo>
                  <a:lnTo>
                    <a:pt x="366" y="171"/>
                  </a:lnTo>
                  <a:lnTo>
                    <a:pt x="367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3" y="122"/>
                  </a:lnTo>
                  <a:lnTo>
                    <a:pt x="390" y="113"/>
                  </a:lnTo>
                  <a:lnTo>
                    <a:pt x="402" y="104"/>
                  </a:lnTo>
                  <a:lnTo>
                    <a:pt x="409" y="100"/>
                  </a:lnTo>
                  <a:lnTo>
                    <a:pt x="416" y="96"/>
                  </a:lnTo>
                  <a:lnTo>
                    <a:pt x="421" y="96"/>
                  </a:lnTo>
                  <a:lnTo>
                    <a:pt x="426" y="94"/>
                  </a:lnTo>
                  <a:lnTo>
                    <a:pt x="428" y="96"/>
                  </a:lnTo>
                  <a:lnTo>
                    <a:pt x="431" y="98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1"/>
                  </a:lnTo>
                  <a:lnTo>
                    <a:pt x="430" y="118"/>
                  </a:lnTo>
                  <a:lnTo>
                    <a:pt x="424" y="127"/>
                  </a:lnTo>
                  <a:lnTo>
                    <a:pt x="421" y="136"/>
                  </a:lnTo>
                  <a:lnTo>
                    <a:pt x="419" y="145"/>
                  </a:lnTo>
                  <a:lnTo>
                    <a:pt x="419" y="155"/>
                  </a:lnTo>
                  <a:lnTo>
                    <a:pt x="421" y="162"/>
                  </a:lnTo>
                  <a:lnTo>
                    <a:pt x="423" y="169"/>
                  </a:lnTo>
                  <a:lnTo>
                    <a:pt x="424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6" y="187"/>
                  </a:lnTo>
                  <a:lnTo>
                    <a:pt x="447" y="193"/>
                  </a:lnTo>
                  <a:lnTo>
                    <a:pt x="459" y="195"/>
                  </a:lnTo>
                  <a:lnTo>
                    <a:pt x="471" y="196"/>
                  </a:lnTo>
                  <a:lnTo>
                    <a:pt x="481" y="196"/>
                  </a:lnTo>
                  <a:lnTo>
                    <a:pt x="495" y="196"/>
                  </a:lnTo>
                  <a:lnTo>
                    <a:pt x="502" y="196"/>
                  </a:lnTo>
                  <a:lnTo>
                    <a:pt x="511" y="193"/>
                  </a:lnTo>
                  <a:lnTo>
                    <a:pt x="519" y="187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7" y="145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9" y="102"/>
                  </a:lnTo>
                  <a:lnTo>
                    <a:pt x="542" y="85"/>
                  </a:lnTo>
                  <a:lnTo>
                    <a:pt x="535" y="71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5"/>
                  </a:lnTo>
                  <a:lnTo>
                    <a:pt x="497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7" y="47"/>
                  </a:lnTo>
                  <a:lnTo>
                    <a:pt x="438" y="51"/>
                  </a:lnTo>
                  <a:lnTo>
                    <a:pt x="433" y="54"/>
                  </a:lnTo>
                  <a:lnTo>
                    <a:pt x="424" y="62"/>
                  </a:lnTo>
                  <a:lnTo>
                    <a:pt x="388" y="87"/>
                  </a:lnTo>
                  <a:lnTo>
                    <a:pt x="348" y="116"/>
                  </a:lnTo>
                  <a:lnTo>
                    <a:pt x="307" y="145"/>
                  </a:lnTo>
                  <a:lnTo>
                    <a:pt x="266" y="176"/>
                  </a:lnTo>
                  <a:lnTo>
                    <a:pt x="224" y="204"/>
                  </a:lnTo>
                  <a:lnTo>
                    <a:pt x="185" y="227"/>
                  </a:lnTo>
                  <a:lnTo>
                    <a:pt x="167" y="236"/>
                  </a:lnTo>
                  <a:lnTo>
                    <a:pt x="150" y="246"/>
                  </a:lnTo>
                  <a:lnTo>
                    <a:pt x="133" y="251"/>
                  </a:lnTo>
                  <a:lnTo>
                    <a:pt x="117" y="256"/>
                  </a:lnTo>
                  <a:lnTo>
                    <a:pt x="98" y="256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40" y="229"/>
                  </a:lnTo>
                  <a:lnTo>
                    <a:pt x="29" y="220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9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88" y="0"/>
                  </a:lnTo>
                  <a:lnTo>
                    <a:pt x="388" y="3"/>
                  </a:lnTo>
                  <a:lnTo>
                    <a:pt x="385" y="7"/>
                  </a:lnTo>
                  <a:lnTo>
                    <a:pt x="380" y="13"/>
                  </a:lnTo>
                  <a:lnTo>
                    <a:pt x="376" y="14"/>
                  </a:lnTo>
                  <a:lnTo>
                    <a:pt x="373" y="16"/>
                  </a:lnTo>
                  <a:lnTo>
                    <a:pt x="369" y="18"/>
                  </a:lnTo>
                  <a:lnTo>
                    <a:pt x="355" y="22"/>
                  </a:lnTo>
                  <a:lnTo>
                    <a:pt x="343" y="23"/>
                  </a:lnTo>
                  <a:lnTo>
                    <a:pt x="333" y="23"/>
                  </a:lnTo>
                  <a:lnTo>
                    <a:pt x="321" y="20"/>
                  </a:lnTo>
                  <a:lnTo>
                    <a:pt x="319" y="23"/>
                  </a:lnTo>
                  <a:lnTo>
                    <a:pt x="316" y="23"/>
                  </a:lnTo>
                  <a:lnTo>
                    <a:pt x="312" y="34"/>
                  </a:lnTo>
                  <a:lnTo>
                    <a:pt x="307" y="47"/>
                  </a:lnTo>
                  <a:lnTo>
                    <a:pt x="304" y="53"/>
                  </a:lnTo>
                  <a:lnTo>
                    <a:pt x="298" y="56"/>
                  </a:lnTo>
                  <a:lnTo>
                    <a:pt x="293" y="60"/>
                  </a:lnTo>
                  <a:lnTo>
                    <a:pt x="288" y="64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4"/>
                  </a:lnTo>
                  <a:lnTo>
                    <a:pt x="266" y="74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4"/>
                  </a:lnTo>
                  <a:lnTo>
                    <a:pt x="266" y="44"/>
                  </a:lnTo>
                  <a:lnTo>
                    <a:pt x="269" y="31"/>
                  </a:lnTo>
                  <a:lnTo>
                    <a:pt x="269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6"/>
                  </a:lnTo>
                  <a:lnTo>
                    <a:pt x="250" y="14"/>
                  </a:lnTo>
                  <a:lnTo>
                    <a:pt x="243" y="14"/>
                  </a:lnTo>
                  <a:lnTo>
                    <a:pt x="238" y="16"/>
                  </a:lnTo>
                  <a:lnTo>
                    <a:pt x="231" y="20"/>
                  </a:lnTo>
                  <a:lnTo>
                    <a:pt x="226" y="23"/>
                  </a:lnTo>
                  <a:lnTo>
                    <a:pt x="221" y="27"/>
                  </a:lnTo>
                  <a:lnTo>
                    <a:pt x="224" y="38"/>
                  </a:lnTo>
                  <a:lnTo>
                    <a:pt x="228" y="47"/>
                  </a:lnTo>
                  <a:lnTo>
                    <a:pt x="228" y="54"/>
                  </a:lnTo>
                  <a:lnTo>
                    <a:pt x="228" y="62"/>
                  </a:lnTo>
                  <a:lnTo>
                    <a:pt x="226" y="78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4" y="122"/>
                  </a:lnTo>
                  <a:lnTo>
                    <a:pt x="198" y="125"/>
                  </a:lnTo>
                  <a:lnTo>
                    <a:pt x="193" y="129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6"/>
                  </a:lnTo>
                  <a:lnTo>
                    <a:pt x="172" y="136"/>
                  </a:lnTo>
                  <a:lnTo>
                    <a:pt x="169" y="136"/>
                  </a:lnTo>
                  <a:lnTo>
                    <a:pt x="167" y="135"/>
                  </a:lnTo>
                  <a:lnTo>
                    <a:pt x="167" y="133"/>
                  </a:lnTo>
                  <a:lnTo>
                    <a:pt x="166" y="131"/>
                  </a:lnTo>
                  <a:lnTo>
                    <a:pt x="166" y="124"/>
                  </a:lnTo>
                  <a:lnTo>
                    <a:pt x="169" y="114"/>
                  </a:lnTo>
                  <a:lnTo>
                    <a:pt x="172" y="105"/>
                  </a:lnTo>
                  <a:lnTo>
                    <a:pt x="174" y="94"/>
                  </a:lnTo>
                  <a:lnTo>
                    <a:pt x="176" y="82"/>
                  </a:lnTo>
                  <a:lnTo>
                    <a:pt x="167" y="67"/>
                  </a:lnTo>
                  <a:lnTo>
                    <a:pt x="160" y="56"/>
                  </a:lnTo>
                  <a:lnTo>
                    <a:pt x="155" y="51"/>
                  </a:lnTo>
                  <a:lnTo>
                    <a:pt x="148" y="47"/>
                  </a:lnTo>
                  <a:lnTo>
                    <a:pt x="141" y="44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8" y="44"/>
                  </a:lnTo>
                  <a:lnTo>
                    <a:pt x="79" y="47"/>
                  </a:lnTo>
                  <a:lnTo>
                    <a:pt x="71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48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0" y="142"/>
                  </a:lnTo>
                  <a:lnTo>
                    <a:pt x="55" y="153"/>
                  </a:lnTo>
                  <a:lnTo>
                    <a:pt x="59" y="165"/>
                  </a:lnTo>
                  <a:lnTo>
                    <a:pt x="66" y="175"/>
                  </a:lnTo>
                  <a:lnTo>
                    <a:pt x="74" y="184"/>
                  </a:lnTo>
                  <a:lnTo>
                    <a:pt x="83" y="189"/>
                  </a:lnTo>
                  <a:lnTo>
                    <a:pt x="93" y="195"/>
                  </a:lnTo>
                  <a:lnTo>
                    <a:pt x="103" y="196"/>
                  </a:lnTo>
                  <a:lnTo>
                    <a:pt x="117" y="196"/>
                  </a:lnTo>
                  <a:lnTo>
                    <a:pt x="122" y="198"/>
                  </a:lnTo>
                  <a:lnTo>
                    <a:pt x="131" y="196"/>
                  </a:lnTo>
                  <a:lnTo>
                    <a:pt x="143" y="191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8" y="96"/>
                  </a:lnTo>
                  <a:lnTo>
                    <a:pt x="354" y="51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8" name="Freeform 51"/>
            <p:cNvSpPr>
              <a:spLocks/>
            </p:cNvSpPr>
            <p:nvPr/>
          </p:nvSpPr>
          <p:spPr bwMode="auto">
            <a:xfrm rot="-5400000">
              <a:off x="339" y="4030"/>
              <a:ext cx="341" cy="132"/>
            </a:xfrm>
            <a:custGeom>
              <a:avLst/>
              <a:gdLst>
                <a:gd name="T0" fmla="*/ 1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426" y="264"/>
                  </a:moveTo>
                  <a:lnTo>
                    <a:pt x="547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80" y="7"/>
                  </a:lnTo>
                  <a:lnTo>
                    <a:pt x="573" y="14"/>
                  </a:lnTo>
                  <a:lnTo>
                    <a:pt x="569" y="16"/>
                  </a:lnTo>
                  <a:lnTo>
                    <a:pt x="566" y="20"/>
                  </a:lnTo>
                  <a:lnTo>
                    <a:pt x="562" y="20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4" y="9"/>
                  </a:lnTo>
                  <a:lnTo>
                    <a:pt x="505" y="5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6" y="2"/>
                  </a:lnTo>
                  <a:lnTo>
                    <a:pt x="412" y="9"/>
                  </a:lnTo>
                  <a:lnTo>
                    <a:pt x="395" y="16"/>
                  </a:lnTo>
                  <a:lnTo>
                    <a:pt x="386" y="18"/>
                  </a:lnTo>
                  <a:lnTo>
                    <a:pt x="378" y="20"/>
                  </a:lnTo>
                  <a:lnTo>
                    <a:pt x="366" y="20"/>
                  </a:lnTo>
                  <a:lnTo>
                    <a:pt x="352" y="20"/>
                  </a:lnTo>
                  <a:lnTo>
                    <a:pt x="331" y="18"/>
                  </a:lnTo>
                  <a:lnTo>
                    <a:pt x="307" y="14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6" y="5"/>
                  </a:lnTo>
                  <a:lnTo>
                    <a:pt x="274" y="9"/>
                  </a:lnTo>
                  <a:lnTo>
                    <a:pt x="273" y="13"/>
                  </a:lnTo>
                  <a:lnTo>
                    <a:pt x="273" y="14"/>
                  </a:lnTo>
                  <a:lnTo>
                    <a:pt x="278" y="31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2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4" y="76"/>
                  </a:lnTo>
                  <a:lnTo>
                    <a:pt x="323" y="80"/>
                  </a:lnTo>
                  <a:lnTo>
                    <a:pt x="331" y="84"/>
                  </a:lnTo>
                  <a:lnTo>
                    <a:pt x="342" y="85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0"/>
                  </a:lnTo>
                  <a:lnTo>
                    <a:pt x="373" y="118"/>
                  </a:lnTo>
                  <a:lnTo>
                    <a:pt x="376" y="129"/>
                  </a:lnTo>
                  <a:lnTo>
                    <a:pt x="383" y="138"/>
                  </a:lnTo>
                  <a:lnTo>
                    <a:pt x="390" y="149"/>
                  </a:lnTo>
                  <a:lnTo>
                    <a:pt x="402" y="156"/>
                  </a:lnTo>
                  <a:lnTo>
                    <a:pt x="409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7"/>
                  </a:lnTo>
                  <a:lnTo>
                    <a:pt x="428" y="166"/>
                  </a:lnTo>
                  <a:lnTo>
                    <a:pt x="431" y="164"/>
                  </a:lnTo>
                  <a:lnTo>
                    <a:pt x="431" y="158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30" y="142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5"/>
                  </a:lnTo>
                  <a:lnTo>
                    <a:pt x="421" y="98"/>
                  </a:lnTo>
                  <a:lnTo>
                    <a:pt x="423" y="93"/>
                  </a:lnTo>
                  <a:lnTo>
                    <a:pt x="424" y="87"/>
                  </a:lnTo>
                  <a:lnTo>
                    <a:pt x="428" y="82"/>
                  </a:lnTo>
                  <a:lnTo>
                    <a:pt x="433" y="78"/>
                  </a:lnTo>
                  <a:lnTo>
                    <a:pt x="436" y="75"/>
                  </a:lnTo>
                  <a:lnTo>
                    <a:pt x="447" y="69"/>
                  </a:lnTo>
                  <a:lnTo>
                    <a:pt x="459" y="67"/>
                  </a:lnTo>
                  <a:lnTo>
                    <a:pt x="471" y="65"/>
                  </a:lnTo>
                  <a:lnTo>
                    <a:pt x="481" y="65"/>
                  </a:lnTo>
                  <a:lnTo>
                    <a:pt x="495" y="65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4"/>
                  </a:lnTo>
                  <a:lnTo>
                    <a:pt x="547" y="116"/>
                  </a:lnTo>
                  <a:lnTo>
                    <a:pt x="549" y="129"/>
                  </a:lnTo>
                  <a:lnTo>
                    <a:pt x="550" y="140"/>
                  </a:lnTo>
                  <a:lnTo>
                    <a:pt x="550" y="151"/>
                  </a:lnTo>
                  <a:lnTo>
                    <a:pt x="549" y="160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0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2" y="218"/>
                  </a:lnTo>
                  <a:lnTo>
                    <a:pt x="497" y="218"/>
                  </a:lnTo>
                  <a:lnTo>
                    <a:pt x="478" y="220"/>
                  </a:lnTo>
                  <a:lnTo>
                    <a:pt x="462" y="218"/>
                  </a:lnTo>
                  <a:lnTo>
                    <a:pt x="447" y="215"/>
                  </a:lnTo>
                  <a:lnTo>
                    <a:pt x="438" y="211"/>
                  </a:lnTo>
                  <a:lnTo>
                    <a:pt x="433" y="207"/>
                  </a:lnTo>
                  <a:lnTo>
                    <a:pt x="424" y="200"/>
                  </a:lnTo>
                  <a:lnTo>
                    <a:pt x="388" y="175"/>
                  </a:lnTo>
                  <a:lnTo>
                    <a:pt x="348" y="147"/>
                  </a:lnTo>
                  <a:lnTo>
                    <a:pt x="307" y="116"/>
                  </a:lnTo>
                  <a:lnTo>
                    <a:pt x="266" y="85"/>
                  </a:lnTo>
                  <a:lnTo>
                    <a:pt x="224" y="58"/>
                  </a:lnTo>
                  <a:lnTo>
                    <a:pt x="185" y="35"/>
                  </a:lnTo>
                  <a:lnTo>
                    <a:pt x="167" y="24"/>
                  </a:lnTo>
                  <a:lnTo>
                    <a:pt x="150" y="16"/>
                  </a:lnTo>
                  <a:lnTo>
                    <a:pt x="133" y="9"/>
                  </a:lnTo>
                  <a:lnTo>
                    <a:pt x="117" y="5"/>
                  </a:lnTo>
                  <a:lnTo>
                    <a:pt x="98" y="5"/>
                  </a:lnTo>
                  <a:lnTo>
                    <a:pt x="79" y="7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40" y="33"/>
                  </a:lnTo>
                  <a:lnTo>
                    <a:pt x="29" y="42"/>
                  </a:lnTo>
                  <a:lnTo>
                    <a:pt x="22" y="53"/>
                  </a:lnTo>
                  <a:lnTo>
                    <a:pt x="14" y="64"/>
                  </a:lnTo>
                  <a:lnTo>
                    <a:pt x="9" y="75"/>
                  </a:lnTo>
                  <a:lnTo>
                    <a:pt x="5" y="82"/>
                  </a:lnTo>
                  <a:lnTo>
                    <a:pt x="0" y="87"/>
                  </a:lnTo>
                  <a:lnTo>
                    <a:pt x="0" y="187"/>
                  </a:lnTo>
                  <a:lnTo>
                    <a:pt x="57" y="264"/>
                  </a:lnTo>
                  <a:lnTo>
                    <a:pt x="388" y="264"/>
                  </a:lnTo>
                  <a:lnTo>
                    <a:pt x="388" y="258"/>
                  </a:lnTo>
                  <a:lnTo>
                    <a:pt x="385" y="255"/>
                  </a:lnTo>
                  <a:lnTo>
                    <a:pt x="380" y="249"/>
                  </a:lnTo>
                  <a:lnTo>
                    <a:pt x="376" y="247"/>
                  </a:lnTo>
                  <a:lnTo>
                    <a:pt x="373" y="246"/>
                  </a:lnTo>
                  <a:lnTo>
                    <a:pt x="369" y="244"/>
                  </a:lnTo>
                  <a:lnTo>
                    <a:pt x="355" y="238"/>
                  </a:lnTo>
                  <a:lnTo>
                    <a:pt x="343" y="237"/>
                  </a:lnTo>
                  <a:lnTo>
                    <a:pt x="333" y="238"/>
                  </a:lnTo>
                  <a:lnTo>
                    <a:pt x="321" y="242"/>
                  </a:lnTo>
                  <a:lnTo>
                    <a:pt x="319" y="238"/>
                  </a:lnTo>
                  <a:lnTo>
                    <a:pt x="316" y="238"/>
                  </a:lnTo>
                  <a:lnTo>
                    <a:pt x="312" y="227"/>
                  </a:lnTo>
                  <a:lnTo>
                    <a:pt x="307" y="215"/>
                  </a:lnTo>
                  <a:lnTo>
                    <a:pt x="304" y="209"/>
                  </a:lnTo>
                  <a:lnTo>
                    <a:pt x="298" y="206"/>
                  </a:lnTo>
                  <a:lnTo>
                    <a:pt x="293" y="200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89"/>
                  </a:lnTo>
                  <a:lnTo>
                    <a:pt x="271" y="189"/>
                  </a:lnTo>
                  <a:lnTo>
                    <a:pt x="266" y="187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7"/>
                  </a:lnTo>
                  <a:lnTo>
                    <a:pt x="266" y="218"/>
                  </a:lnTo>
                  <a:lnTo>
                    <a:pt x="269" y="229"/>
                  </a:lnTo>
                  <a:lnTo>
                    <a:pt x="269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7"/>
                  </a:lnTo>
                  <a:lnTo>
                    <a:pt x="243" y="247"/>
                  </a:lnTo>
                  <a:lnTo>
                    <a:pt x="238" y="246"/>
                  </a:lnTo>
                  <a:lnTo>
                    <a:pt x="231" y="242"/>
                  </a:lnTo>
                  <a:lnTo>
                    <a:pt x="226" y="238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8" y="215"/>
                  </a:lnTo>
                  <a:lnTo>
                    <a:pt x="228" y="206"/>
                  </a:lnTo>
                  <a:lnTo>
                    <a:pt x="228" y="198"/>
                  </a:lnTo>
                  <a:lnTo>
                    <a:pt x="226" y="182"/>
                  </a:lnTo>
                  <a:lnTo>
                    <a:pt x="221" y="162"/>
                  </a:lnTo>
                  <a:lnTo>
                    <a:pt x="212" y="151"/>
                  </a:lnTo>
                  <a:lnTo>
                    <a:pt x="204" y="140"/>
                  </a:lnTo>
                  <a:lnTo>
                    <a:pt x="198" y="136"/>
                  </a:lnTo>
                  <a:lnTo>
                    <a:pt x="193" y="133"/>
                  </a:lnTo>
                  <a:lnTo>
                    <a:pt x="188" y="129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2" y="124"/>
                  </a:lnTo>
                  <a:lnTo>
                    <a:pt x="167" y="127"/>
                  </a:lnTo>
                  <a:lnTo>
                    <a:pt x="166" y="131"/>
                  </a:lnTo>
                  <a:lnTo>
                    <a:pt x="166" y="138"/>
                  </a:lnTo>
                  <a:lnTo>
                    <a:pt x="169" y="146"/>
                  </a:lnTo>
                  <a:lnTo>
                    <a:pt x="172" y="155"/>
                  </a:lnTo>
                  <a:lnTo>
                    <a:pt x="174" y="166"/>
                  </a:lnTo>
                  <a:lnTo>
                    <a:pt x="176" y="180"/>
                  </a:lnTo>
                  <a:lnTo>
                    <a:pt x="167" y="195"/>
                  </a:lnTo>
                  <a:lnTo>
                    <a:pt x="160" y="206"/>
                  </a:lnTo>
                  <a:lnTo>
                    <a:pt x="155" y="209"/>
                  </a:lnTo>
                  <a:lnTo>
                    <a:pt x="148" y="215"/>
                  </a:lnTo>
                  <a:lnTo>
                    <a:pt x="141" y="217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8" y="218"/>
                  </a:lnTo>
                  <a:lnTo>
                    <a:pt x="79" y="215"/>
                  </a:lnTo>
                  <a:lnTo>
                    <a:pt x="71" y="206"/>
                  </a:lnTo>
                  <a:lnTo>
                    <a:pt x="62" y="195"/>
                  </a:lnTo>
                  <a:lnTo>
                    <a:pt x="57" y="184"/>
                  </a:lnTo>
                  <a:lnTo>
                    <a:pt x="52" y="171"/>
                  </a:lnTo>
                  <a:lnTo>
                    <a:pt x="48" y="158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0" y="120"/>
                  </a:lnTo>
                  <a:lnTo>
                    <a:pt x="55" y="107"/>
                  </a:lnTo>
                  <a:lnTo>
                    <a:pt x="59" y="96"/>
                  </a:lnTo>
                  <a:lnTo>
                    <a:pt x="66" y="87"/>
                  </a:lnTo>
                  <a:lnTo>
                    <a:pt x="74" y="78"/>
                  </a:lnTo>
                  <a:lnTo>
                    <a:pt x="83" y="71"/>
                  </a:lnTo>
                  <a:lnTo>
                    <a:pt x="93" y="67"/>
                  </a:lnTo>
                  <a:lnTo>
                    <a:pt x="103" y="65"/>
                  </a:lnTo>
                  <a:lnTo>
                    <a:pt x="117" y="65"/>
                  </a:lnTo>
                  <a:lnTo>
                    <a:pt x="122" y="64"/>
                  </a:lnTo>
                  <a:lnTo>
                    <a:pt x="131" y="65"/>
                  </a:lnTo>
                  <a:lnTo>
                    <a:pt x="143" y="71"/>
                  </a:lnTo>
                  <a:lnTo>
                    <a:pt x="162" y="78"/>
                  </a:lnTo>
                  <a:lnTo>
                    <a:pt x="221" y="120"/>
                  </a:lnTo>
                  <a:lnTo>
                    <a:pt x="288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537714" y="245723"/>
            <a:ext cx="835476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 eaLnBrk="0" hangingPunct="0"/>
            <a:r>
              <a:rPr lang="kk-K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Сабақтың мақсаты</a:t>
            </a:r>
            <a:r>
              <a:rPr lang="kk-K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kk-K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Білімділік: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оқушыларға Microsoft PowerPoint бағдарламасын іске қосу мен компоненттерін ажырата білуді үйрету.</a:t>
            </a:r>
            <a:br>
              <a:rPr lang="kk-KZ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Дамытушылық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оқушылардың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ақыл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ой-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өрісін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сабаққа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ынтасын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дамыту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бағдарламасына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қызығушылығын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арттыру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Тәрбиелік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оқушыларды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терезесін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қолдануда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сауаттылыққа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ұқыптылыққа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компьютерлік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сауаттылыққа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жылдамдыққа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тәрбиелеу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endParaRPr lang="kk-KZ" sz="2800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0770" y="5022428"/>
            <a:ext cx="82797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Сабақтың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түрі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сабақ</a:t>
            </a:r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Сабақтың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әдісі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көрсете</a:t>
            </a: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түсіндіру</a:t>
            </a: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ойын</a:t>
            </a: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			                  </a:t>
            </a:r>
            <a:r>
              <a:rPr lang="ru-RU" sz="2800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технологиясын</a:t>
            </a: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пайдалану</a:t>
            </a: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grounds_10002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366635"/>
            <a:ext cx="864095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>
                <a:solidFill>
                  <a:srgbClr val="FF0000"/>
                </a:solidFill>
              </a:rPr>
              <a:t> </a:t>
            </a:r>
            <a:r>
              <a:rPr lang="kk-KZ" dirty="0" smtClean="0">
                <a:solidFill>
                  <a:srgbClr val="FF0000"/>
                </a:solidFill>
              </a:rPr>
              <a:t>          </a:t>
            </a:r>
            <a:r>
              <a:rPr lang="kk-KZ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МS </a:t>
            </a:r>
            <a:r>
              <a:rPr lang="kk-KZ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Offiсе барлық қосымшаларының күмәнсіз қолайлылығы қолданылатын интерфейсті біркелкі көрсетуінде, сондықтан РоwerРoint интерфейсі осы операциялық жүйе үшін үлгі(стандарт) болып табылады. </a:t>
            </a:r>
            <a:r>
              <a:rPr lang="ru-RU" sz="28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РоwerРoint</a:t>
            </a: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мына</a:t>
            </a: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әдістердің</a:t>
            </a: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бірімен</a:t>
            </a: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іске</a:t>
            </a: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қосуға</a:t>
            </a: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Меню </a:t>
            </a:r>
            <a:r>
              <a:rPr lang="ru-RU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Пуск – Программы -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Місrosoft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РоwerРoint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Қолданушы</a:t>
            </a: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тышқанның</a:t>
            </a: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оң</a:t>
            </a: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батырмасын</a:t>
            </a: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басып</a:t>
            </a: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Создать – Презентация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Місrosoft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РоwerРoint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-ты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таңдайды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Қосу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барысында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диалогты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терезесі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Роwer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Рoint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терезесі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шығады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әдіспен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презентацияны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дайындауды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ұсынады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67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4384" y="188640"/>
            <a:ext cx="84664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ru-RU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редакторының терезесі</a:t>
            </a:r>
            <a:endParaRPr lang="ru-RU" sz="3200" b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386" y="1484784"/>
            <a:ext cx="696641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1768" y="711860"/>
            <a:ext cx="3675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Терезе тақырыбы (Заголовок окна)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83799" y="765034"/>
            <a:ext cx="1384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Меню жолы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2060848"/>
            <a:ext cx="4247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Құралдар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панелі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(Панели инструментов)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65222" y="4164299"/>
            <a:ext cx="19891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аумағы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Рабочая область)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5112" y="3417178"/>
            <a:ext cx="21446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Жағдай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жолы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Строка состояния) 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547664" y="1081192"/>
            <a:ext cx="1728192" cy="5674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347864" y="1081192"/>
            <a:ext cx="2135935" cy="6916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755576" y="2636912"/>
            <a:ext cx="792088" cy="7802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6228184" y="3417178"/>
            <a:ext cx="1080120" cy="7471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2864705" y="1942673"/>
            <a:ext cx="1275248" cy="1901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rmAutofit/>
          </a:bodyPr>
          <a:lstStyle/>
          <a:p>
            <a:r>
              <a:rPr lang="kk-KZ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Меню </a:t>
            </a:r>
            <a:r>
              <a:rPr lang="ru-RU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жолы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келесі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элементтерден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144000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829758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Файл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МS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Offiсе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стандарттық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менюі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/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почталық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хабар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жіберу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оған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презентациялар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салу,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презентацияны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WORD-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жөнелту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/;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88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</TotalTime>
  <Words>359</Words>
  <Application>Microsoft Office PowerPoint</Application>
  <PresentationFormat>Экран (4:3)</PresentationFormat>
  <Paragraphs>62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Меню жолы келесі элементтерден тұрады.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динара</dc:creator>
  <cp:lastModifiedBy>user</cp:lastModifiedBy>
  <cp:revision>36</cp:revision>
  <dcterms:created xsi:type="dcterms:W3CDTF">2013-11-21T09:13:14Z</dcterms:created>
  <dcterms:modified xsi:type="dcterms:W3CDTF">2014-02-19T06:54:37Z</dcterms:modified>
</cp:coreProperties>
</file>