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D4CA6-BC6A-4468-8A30-984E2FF890BE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3702-E22C-4C1C-9DF0-DFF2F2B180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64096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b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Қысқы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киім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96944" cy="3528392"/>
          </a:xfrm>
        </p:spPr>
        <p:txBody>
          <a:bodyPr>
            <a:normAutofit/>
          </a:bodyPr>
          <a:lstStyle/>
          <a:p>
            <a:pPr algn="l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 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сөздерді меңгерту,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тапсырмаларды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орындату. Ойлау қабілеттерін дамыту, сөйлеу тілдерін жетілдіру. Қазақ тіліне деген  сүйіспеншіліктерін ояту, пәнге қызығушылығын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4" t="25155" r="30016" b="14366"/>
          <a:stretch>
            <a:fillRect/>
          </a:stretch>
        </p:blipFill>
        <p:spPr bwMode="auto">
          <a:xfrm>
            <a:off x="0" y="1052736"/>
            <a:ext cx="4572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44" t="27990" r="18794" b="15311"/>
          <a:stretch>
            <a:fillRect/>
          </a:stretch>
        </p:blipFill>
        <p:spPr bwMode="auto">
          <a:xfrm>
            <a:off x="4572000" y="1052736"/>
            <a:ext cx="455597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-69807"/>
            <a:ext cx="82444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2-тапсырма. Сурет бойынша деңгейлік тапсырмаларды орындау.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ІІІ деңгей.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Суреттерді пайдаланып, сөз тіркестерін құрастыру.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 деңгей.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Суреттерді пайдаланып, сөйлем құрастыру.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 септік – направительно-дательный падеж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1704041"/>
          <a:ext cx="8712968" cy="463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2592288"/>
                <a:gridCol w="2952329"/>
              </a:tblGrid>
              <a:tr h="859479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Сұрақтар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Жалғаулар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Мысалдар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566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Кімге? – кому?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-ға,</a:t>
                      </a:r>
                      <a:r>
                        <a:rPr lang="kk-KZ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-ге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 –ға, үй-ге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566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Неге? – чему?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-қа, -ке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 –қа, жүрек-ке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566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Қайда? –куда?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-а, -е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Ата+м-а,</a:t>
                      </a:r>
                      <a:endParaRPr lang="kk-KZ" sz="3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ел+ім-е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566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-на, -не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Аға+сы-на</a:t>
                      </a:r>
                    </a:p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әке+сі-не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568467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Тапсырма. </a:t>
            </a:r>
            <a:r>
              <a:rPr kumimoji="0" lang="kk-KZ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Мына сөздерге барыс септік жалғауларын дұрыс жалғап жазу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І топ					ІІ топ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Бас					Аяқ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қ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					қыс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шана					қолғап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киімі					баласы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оқушым				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етік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тымақ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бөкебайым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552690"/>
            <a:ext cx="8208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апсырма. Қазақ тіліне аудару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Зимняя одежда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теплая шапка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 одеваются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одевают варежки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еплые в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аленки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одевают шубу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зимние сапоги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31040"/>
            <a:ext cx="8964488" cy="587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269790" rIns="26979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апсырма. Өлеңдерді түсініп оқып, еріндік, езулік дауыстылары бар сөздерді теріп жазу.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жауып тұр себелеп,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Қалтыраған бауларға...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Бейне құйттай көбелек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Қонып жатыр талдарға.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Ауланы тез күрейік,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Аққаланы үйейік.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Есігінен қораның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Кіре алмасын бораның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8903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Үйге  тапсырма: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Диалогты оқып, өзара сөйлесу.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Қыста күн салқындайды, адамдар қалай киінеді?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Адамдар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киінеді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тымақ киеді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Ал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аяғына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Адамдар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аяғына жылы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етік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бәтеңке киеді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Мойнына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тағады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Мойнына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бөкебай тағады.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Адамдар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үстіне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Адамдар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үстіне қыстық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тон, пальто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260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Сабақтың  тақырыбы: Қысқы киім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 тақырыбы: Қысқы киім.</dc:title>
  <dc:creator>Сакен</dc:creator>
  <cp:lastModifiedBy>Сакен</cp:lastModifiedBy>
  <cp:revision>6</cp:revision>
  <dcterms:created xsi:type="dcterms:W3CDTF">2015-01-14T16:43:30Z</dcterms:created>
  <dcterms:modified xsi:type="dcterms:W3CDTF">2015-01-14T17:39:06Z</dcterms:modified>
</cp:coreProperties>
</file>