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60" r:id="rId6"/>
    <p:sldId id="259" r:id="rId7"/>
    <p:sldId id="269" r:id="rId8"/>
    <p:sldId id="268" r:id="rId9"/>
    <p:sldId id="267" r:id="rId10"/>
    <p:sldId id="270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/>
          </a:bodyPr>
          <a:lstStyle/>
          <a:p>
            <a:pPr algn="ctr"/>
            <a:r>
              <a:rPr lang="kk-KZ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Түйеқұс-страус</a:t>
            </a:r>
          </a:p>
          <a:p>
            <a:pPr algn="ctr"/>
            <a:r>
              <a:rPr lang="kk-KZ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Ұнады – понравился (-ась)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/>
          <a:lstStyle/>
          <a:p>
            <a:pPr marL="182880" indent="0" algn="ctr">
              <a:buNone/>
            </a:pPr>
            <a:r>
              <a:rPr lang="kk-KZ" sz="6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сөздер</a:t>
            </a:r>
            <a:endParaRPr lang="ru-RU" sz="6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96" y="1988840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Бұл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3397" y="573614"/>
            <a:ext cx="519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Қарындаш емес, қалам.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0113" y="1764477"/>
            <a:ext cx="4160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Кітап емес, дәптер.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4336" y="2668166"/>
            <a:ext cx="4426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Жолбарыс емес, піл.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2095" y="3762618"/>
            <a:ext cx="4501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Аю емес, арыстан</a:t>
            </a:r>
            <a:r>
              <a:rPr lang="kk-KZ" sz="3600" dirty="0" smtClean="0"/>
              <a:t>.</a:t>
            </a:r>
            <a:endParaRPr lang="ru-RU" sz="36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115204" y="980728"/>
            <a:ext cx="2952740" cy="1429495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7" idx="1"/>
          </p:cNvCxnSpPr>
          <p:nvPr/>
        </p:nvCxnSpPr>
        <p:spPr>
          <a:xfrm flipV="1">
            <a:off x="1330981" y="2087643"/>
            <a:ext cx="3649132" cy="228332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051992" y="2410222"/>
            <a:ext cx="3712344" cy="658738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1"/>
          </p:cNvCxnSpPr>
          <p:nvPr/>
        </p:nvCxnSpPr>
        <p:spPr>
          <a:xfrm>
            <a:off x="1535560" y="2410222"/>
            <a:ext cx="3106535" cy="1706339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74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1084" y="11663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Бағалау</a:t>
            </a:r>
          </a:p>
          <a:p>
            <a:pPr algn="ctr"/>
            <a:endParaRPr lang="kk-KZ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15-12 балл – «5»</a:t>
            </a:r>
          </a:p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11-8 балл – «4»</a:t>
            </a:r>
          </a:p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7-4 балл – «3»</a:t>
            </a:r>
          </a:p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3-0 балл – «2»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5868" y="476672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Үйге тапсырма:</a:t>
            </a:r>
          </a:p>
          <a:p>
            <a:pPr algn="ctr"/>
            <a:endParaRPr lang="kk-KZ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indent="-1143000">
              <a:buAutoNum type="arabicPeriod"/>
            </a:pP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Жаңа сөздерді жаттау.</a:t>
            </a:r>
          </a:p>
          <a:p>
            <a:pPr marL="1143000" indent="-1143000">
              <a:buAutoNum type="arabicPeriod"/>
            </a:pP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119 бет 5-тапсырманы жазу.</a:t>
            </a:r>
          </a:p>
          <a:p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2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Фото парков\дендропарк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355976" cy="215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Фото парков\парк Абая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312" y="1"/>
            <a:ext cx="4572000" cy="211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Фото парков\орталык парк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7953"/>
            <a:ext cx="3491880" cy="23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Фото парков\независимость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57952"/>
            <a:ext cx="3658565" cy="230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Фото парков\зоопарк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19553"/>
            <a:ext cx="388843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7389440"/>
            <a:ext cx="6512511" cy="35091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08912" cy="56498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 тақырыбы:</a:t>
            </a:r>
          </a:p>
          <a:p>
            <a:pPr marL="45720" indent="0">
              <a:buNone/>
            </a:pPr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Лексикалық тақырыбы: </a:t>
            </a:r>
            <a:r>
              <a:rPr lang="kk-KZ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Хайуанаттар бағында</a:t>
            </a:r>
          </a:p>
          <a:p>
            <a:pPr marL="45720" indent="0">
              <a:buNone/>
            </a:pPr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Грамматикалық тақырыбы:</a:t>
            </a:r>
          </a:p>
          <a:p>
            <a:pPr marL="45720" indent="0">
              <a:buNone/>
            </a:pPr>
            <a:r>
              <a:rPr lang="kk-KZ" sz="4400" i="1" dirty="0" smtClean="0">
                <a:solidFill>
                  <a:schemeClr val="tx1"/>
                </a:solidFill>
              </a:rPr>
              <a:t> </a:t>
            </a:r>
            <a:r>
              <a:rPr lang="kk-K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Емес болымсыздық шылауы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6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7389440"/>
            <a:ext cx="6512511" cy="35091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8640"/>
            <a:ext cx="8208912" cy="56498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</a:p>
          <a:p>
            <a:pPr marL="788670" indent="-742950">
              <a:buAutoNum type="arabicPeriod"/>
            </a:pP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Емес болымсыздық шылаулары туралы білімдерін қалыптастыру.</a:t>
            </a:r>
          </a:p>
          <a:p>
            <a:pPr marL="788670" indent="-742950">
              <a:buAutoNum type="arabicPeriod"/>
            </a:pP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Мәтінді талдау арқылы сыни ойлауға үйрету.</a:t>
            </a:r>
          </a:p>
          <a:p>
            <a:pPr marL="788670" indent="-742950">
              <a:buAutoNum type="arabicPeriod"/>
            </a:pP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Мәтінді пайдалану барысында ауызша сөйлеуді дамыту.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Болымсыздық шылауы емес</a:t>
            </a:r>
          </a:p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(Отрицательная частица емес (не)).</a:t>
            </a:r>
          </a:p>
          <a:p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Отрицательная частица емес сочетаясь с пердшествующими именными  словами, вносит в их содержание отрицательное  значение.</a:t>
            </a:r>
          </a:p>
          <a:p>
            <a:endParaRPr lang="kk-KZ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Мысалы: 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Кітап емес. – Не книга.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Үлкен емес. – Не большой (-ая, - ое).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Піл емес. – Не слон.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712968" cy="4448785"/>
          </a:xfrm>
        </p:spPr>
        <p:txBody>
          <a:bodyPr/>
          <a:lstStyle/>
          <a:p>
            <a:pPr marL="182880" indent="0">
              <a:buNone/>
            </a:pPr>
            <a:r>
              <a:rPr lang="kk-KZ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Хайуанаттар бағында </a:t>
            </a:r>
            <a:br>
              <a:rPr lang="kk-KZ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Жандос пен Бауыржан хайуанаттар бағына барды. Олар хайуанаттар бағында аңдарды, құстарды көрді. Жандос түйеқұсты бірінші рет көрді. Түйеқұс оларға ұнады. </a:t>
            </a:r>
            <a:b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444" y="284093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В зоопарке</a:t>
            </a:r>
          </a:p>
          <a:p>
            <a:pPr algn="ctr"/>
            <a:endParaRPr lang="kk-KZ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Жандос и Бауыржан ходили в зоопарк. В зоопарке они увидели зверей и птиц. Жандос в первые увидел страуса. Страус им понравился.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9000"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59140"/>
            <a:ext cx="8892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kk-KZ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96" y="1988840"/>
            <a:ext cx="1069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Бұл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1124" y="573614"/>
            <a:ext cx="419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Алма емес, алмұрт.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9687" y="1850550"/>
            <a:ext cx="3673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Ит емес, мысық.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4336" y="2668166"/>
            <a:ext cx="4346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Қасқыр емес, түлкі.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9645" y="3762618"/>
            <a:ext cx="5010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Машина емес, автобус</a:t>
            </a:r>
            <a:r>
              <a:rPr lang="kk-KZ" sz="3600" dirty="0" smtClean="0"/>
              <a:t>.</a:t>
            </a:r>
            <a:endParaRPr lang="ru-RU" sz="36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115204" y="896302"/>
            <a:ext cx="3649132" cy="1513920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7" idx="1"/>
          </p:cNvCxnSpPr>
          <p:nvPr/>
        </p:nvCxnSpPr>
        <p:spPr>
          <a:xfrm flipV="1">
            <a:off x="1051992" y="2173716"/>
            <a:ext cx="4187695" cy="236507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8" idx="1"/>
          </p:cNvCxnSpPr>
          <p:nvPr/>
        </p:nvCxnSpPr>
        <p:spPr>
          <a:xfrm>
            <a:off x="1051992" y="2410222"/>
            <a:ext cx="3712344" cy="581110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1"/>
          </p:cNvCxnSpPr>
          <p:nvPr/>
        </p:nvCxnSpPr>
        <p:spPr>
          <a:xfrm>
            <a:off x="1143110" y="2410222"/>
            <a:ext cx="3106535" cy="1675562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84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</TotalTime>
  <Words>214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Жаңа сөздер</vt:lpstr>
      <vt:lpstr>Презентация PowerPoint</vt:lpstr>
      <vt:lpstr>Презентация PowerPoint</vt:lpstr>
      <vt:lpstr>Презентация PowerPoint</vt:lpstr>
      <vt:lpstr>Презентация PowerPoint</vt:lpstr>
      <vt:lpstr>      Хайуанаттар бағында      Жандос пен Бауыржан хайуанаттар бағына барды. Олар хайуанаттар бағында аңдарды, құстарды көрді. Жандос түйеқұсты бірінші рет көрді. Түйеқұс оларға ұнады.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2013-03-28T19:30:49Z</dcterms:created>
  <dcterms:modified xsi:type="dcterms:W3CDTF">2013-04-01T08:39:51Z</dcterms:modified>
</cp:coreProperties>
</file>