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65" r:id="rId4"/>
    <p:sldId id="266" r:id="rId5"/>
    <p:sldId id="264" r:id="rId6"/>
    <p:sldId id="260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259" r:id="rId40"/>
    <p:sldId id="261" r:id="rId41"/>
    <p:sldId id="273" r:id="rId42"/>
    <p:sldId id="267" r:id="rId43"/>
    <p:sldId id="269" r:id="rId44"/>
    <p:sldId id="268" r:id="rId45"/>
    <p:sldId id="272" r:id="rId46"/>
    <p:sldId id="306" r:id="rId47"/>
    <p:sldId id="271" r:id="rId48"/>
    <p:sldId id="270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51B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86;&#1080;%20&#1076;&#1086;&#1082;&#1091;&#1084;&#1077;&#1085;&#1090;&#1099;\Downloads\&#1045;&#1089;&#1082;&#1077;&#1085;&#1076;&#1099;&#1088;_(&#1045;&#1089;&#1082;&#1077;&#1085;&#1076;&#1110;&#1088;)_&#1061;&#1072;&#1089;&#1072;&#1085;&#1075;&#1072;&#1083;&#1080;&#1077;&#1074;_-_&#1040;&#1090;&#1072;&#1084;&#1077;&#1082;&#1077;&#1085;_(-).mp3" TargetMode="External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" Type="http://schemas.openxmlformats.org/officeDocument/2006/relationships/image" Target="../media/image5.jpeg"/><Relationship Id="rId16" Type="http://schemas.openxmlformats.org/officeDocument/2006/relationships/slide" Target="slide3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10" Type="http://schemas.openxmlformats.org/officeDocument/2006/relationships/slide" Target="slide20.xml"/><Relationship Id="rId19" Type="http://schemas.openxmlformats.org/officeDocument/2006/relationships/image" Target="../media/image7.gif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 descr="C:\Users\Мои документы\Downloads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1643050"/>
            <a:ext cx="813838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Жұлдызды сәт</a:t>
            </a:r>
            <a:endParaRPr lang="ru-RU" sz="80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Интеллектуалды</a:t>
            </a:r>
          </a:p>
          <a:p>
            <a:pPr algn="ctr"/>
            <a:r>
              <a:rPr lang="kk-KZ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ойыны</a:t>
            </a:r>
            <a:endParaRPr lang="ru-RU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1214422"/>
            <a:ext cx="72866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«Сарыағаш, отыз- қырық, медколледж ». Бұл қандай сөздер?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2071678"/>
            <a:ext cx="62151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Күрделі сөздер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1915247"/>
            <a:ext cx="65722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Мәтін дегеніміз не?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46" y="77957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Мәтін – өзара мағыналық байланыста айтылатын екі не одан да көп сөйлемнен құралады.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851017"/>
            <a:ext cx="96440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7 санымен аяқталатын сан берілген. Ол 300-ден артық та, 310-нан кем.</a:t>
            </a:r>
          </a:p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Берілген  санды тап?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2643182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b="1" dirty="0" smtClean="0">
                <a:ln w="50800"/>
                <a:latin typeface="Times New Roman" pitchFamily="18" charset="0"/>
                <a:cs typeface="Times New Roman" pitchFamily="18" charset="0"/>
              </a:rPr>
              <a:t>307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1682013"/>
            <a:ext cx="65722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Екі әке, екі бала театрға билет алды. Театрға неше адам барды?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2573720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1682013"/>
            <a:ext cx="857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Бір топ үйрек ұшып барады. Олар барлығы бесеу. Біреуі жерге  қонса, нешеуі қалады?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2573720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6" descr="C:\Users\Светлана\Documents\КАРТИНКИ ДЛЯ ПРЕЗЕНТАЦИЙ\герои сказок\adf57feb4f3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71810"/>
            <a:ext cx="3355855" cy="33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643306" y="2714620"/>
            <a:ext cx="52149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n w="50800"/>
                <a:latin typeface="Times New Roman" pitchFamily="18" charset="0"/>
                <a:cs typeface="Times New Roman" pitchFamily="18" charset="0"/>
              </a:rPr>
              <a:t>Табалдырық</a:t>
            </a:r>
            <a:endParaRPr lang="ru-RU" sz="6600" b="1" dirty="0">
              <a:ln w="508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428736"/>
            <a:ext cx="8501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Автомобиль 180 км қашықтықты 2 сағатта жүріп өтті. Автомобиль жылдамдығы неге тең?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2571744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90 км/сағ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389054"/>
            <a:ext cx="8501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Пирамидалар қай мемлекетте орналасқан?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714620"/>
            <a:ext cx="8501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Египет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389054"/>
            <a:ext cx="8501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Ауада ең көп </a:t>
            </a:r>
          </a:p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кездесетін газ?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714620"/>
            <a:ext cx="8501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Азот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000240"/>
            <a:ext cx="85010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Адам баласы алғаш рет отты қандай нәрседен жақты?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2571744"/>
            <a:ext cx="8501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000" b="1" dirty="0" smtClean="0">
                <a:latin typeface="Times New Roman" pitchFamily="18" charset="0"/>
                <a:cs typeface="Times New Roman" pitchFamily="18" charset="0"/>
              </a:rPr>
              <a:t>шақпақ тастан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389054"/>
            <a:ext cx="8501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Арал көліне құятын өзендер?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2571744"/>
            <a:ext cx="8501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Әмудария, Сырдария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1071546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000" b="1" dirty="0" smtClean="0">
                <a:ln w="50800"/>
                <a:latin typeface="Times New Roman" pitchFamily="18" charset="0"/>
                <a:cs typeface="Times New Roman" pitchFamily="18" charset="0"/>
              </a:rPr>
              <a:t>І бөлім </a:t>
            </a:r>
            <a:br>
              <a:rPr lang="kk-KZ" sz="80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8000" b="1" dirty="0" smtClean="0">
                <a:ln w="50800"/>
                <a:latin typeface="Times New Roman" pitchFamily="18" charset="0"/>
                <a:cs typeface="Times New Roman" pitchFamily="18" charset="0"/>
              </a:rPr>
              <a:t>Әудем жер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389054"/>
            <a:ext cx="8501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Абай Құнанбаевтың қандай өлеңдерің білесің?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214422"/>
            <a:ext cx="85010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“Күз”, “Қыс”, “Жазғытұры”, “Жаз”, “Адам болам десеңіз”, “Әсемпаз болма әрнеге”, т.б.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071678"/>
            <a:ext cx="8501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Отан, туған жер туралы</a:t>
            </a:r>
          </a:p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3 мақалды айт.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1571612"/>
            <a:ext cx="8501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Отан үшін отқа түс  күймейсің.</a:t>
            </a:r>
          </a:p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Туған жердей жер болмас.</a:t>
            </a:r>
          </a:p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Отан оттан да ыстық.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986685"/>
            <a:ext cx="85010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«Орындалған арман» шығармасының авторы кім?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2606756"/>
            <a:ext cx="8501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600" b="1" dirty="0" smtClean="0">
                <a:latin typeface="Times New Roman" pitchFamily="18" charset="0"/>
                <a:cs typeface="Times New Roman" pitchFamily="18" charset="0"/>
              </a:rPr>
              <a:t>Спандияр Көбеев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66351"/>
            <a:ext cx="96440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b="1" u="sng" dirty="0" smtClean="0">
                <a:latin typeface="Times New Roman" pitchFamily="18" charset="0"/>
                <a:cs typeface="Times New Roman" pitchFamily="18" charset="0"/>
              </a:rPr>
              <a:t>Арнайы сұрақ: 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Қаланың негізі 1830 жылы қаланған. 1961жылға дейін Ақмола қаласы, 1961-1992 жылға дейін Целиноград, 1992 ж қалаға тарихы атауы қайтарыды. 1998 ж қала атауы тағы да өзгертілді?  Бұл қай қала?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606756"/>
            <a:ext cx="8501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600" b="1" dirty="0" smtClean="0">
                <a:latin typeface="Times New Roman" pitchFamily="18" charset="0"/>
                <a:cs typeface="Times New Roman" pitchFamily="18" charset="0"/>
              </a:rPr>
              <a:t>Астана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57290" y="1785926"/>
            <a:ext cx="657229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8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ІІІ бөлім  Жолайрық</a:t>
            </a:r>
            <a:endParaRPr kumimoji="0" lang="kk-KZ" sz="8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1214438"/>
          <a:ext cx="3460750" cy="1496060"/>
        </p:xfrm>
        <a:graphic>
          <a:graphicData uri="http://schemas.openxmlformats.org/drawingml/2006/table">
            <a:tbl>
              <a:tblPr/>
              <a:tblGrid>
                <a:gridCol w="576580"/>
                <a:gridCol w="576580"/>
                <a:gridCol w="576580"/>
                <a:gridCol w="576580"/>
                <a:gridCol w="577215"/>
                <a:gridCol w="577215"/>
              </a:tblGrid>
              <a:tr h="213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2"/>
          <a:ext cx="8715403" cy="70408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3597"/>
                <a:gridCol w="1762466"/>
                <a:gridCol w="1762466"/>
                <a:gridCol w="1762466"/>
                <a:gridCol w="1764408"/>
              </a:tblGrid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66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6600" dirty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6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85918" y="1571612"/>
            <a:ext cx="50006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8800" dirty="0" smtClean="0">
                <a:latin typeface="Times New Roman" pitchFamily="18" charset="0"/>
                <a:cs typeface="Times New Roman" pitchFamily="18" charset="0"/>
              </a:rPr>
              <a:t>ІІ бөлім   Қозы көш</a:t>
            </a:r>
            <a:endParaRPr lang="ru-RU" sz="8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214422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>Кідіріс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22508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ІV </a:t>
            </a:r>
            <a:r>
              <a:rPr kumimoji="0" lang="kk-KZ" sz="14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бөлім</a:t>
            </a:r>
            <a:r>
              <a:rPr kumimoji="0" lang="kk-KZ" sz="14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«Алтын көмбе»</a:t>
            </a:r>
            <a:endParaRPr kumimoji="0" lang="kk-KZ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000232" y="2928934"/>
            <a:ext cx="22508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ІV бөлім</a:t>
            </a:r>
            <a:r>
              <a:rPr kumimoji="0" lang="kk-KZ" sz="14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«Алтын көмбе»</a:t>
            </a:r>
            <a:endParaRPr kumimoji="0" lang="kk-KZ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85852" y="2500306"/>
            <a:ext cx="2857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ІV бөлім</a:t>
            </a:r>
            <a:r>
              <a:rPr kumimoji="0" lang="kk-KZ" sz="14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«Алтын көмбе»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7" y="0"/>
            <a:ext cx="9358347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85852" y="1500174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6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ІV бөлім.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6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Алтын көмбе</a:t>
            </a:r>
            <a:endParaRPr lang="kk-KZ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1" name="Picture 1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1571612"/>
            <a:ext cx="74295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8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Дөңгелек 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8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2.Кемпірқосақ </a:t>
            </a:r>
            <a:endParaRPr lang="kk-KZ" sz="8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3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42976" y="1571612"/>
            <a:ext cx="7286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бөлім</a:t>
            </a:r>
            <a:endParaRPr kumimoji="0" lang="kk-KZ" sz="7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7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Кім болам?  </a:t>
            </a:r>
            <a:r>
              <a:rPr kumimoji="0" lang="ru-RU" sz="7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413364" cy="664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Жасыл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жайлау түкті кілем көк кілем</a:t>
            </a:r>
            <a:b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Көк кілемде көп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ойнаймын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көп күлем</a:t>
            </a:r>
            <a:b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Маңдайымнан сипап өткен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самалды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Қазагымның </a:t>
            </a: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алақаны деп білем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Қайда жүрсем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атамекен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Көкейіңде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жатады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екен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Күннің өзі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қимай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Ұясына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батады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екен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714512" cy="681036"/>
          </a:xfrm>
          <a:prstGeom prst="rect">
            <a:avLst/>
          </a:prstGeom>
          <a:noFill/>
        </p:spPr>
      </p:pic>
      <p:pic>
        <p:nvPicPr>
          <p:cNvPr id="5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785926"/>
            <a:ext cx="2214578" cy="879672"/>
          </a:xfrm>
          <a:prstGeom prst="rect">
            <a:avLst/>
          </a:prstGeom>
          <a:noFill/>
        </p:spPr>
      </p:pic>
      <p:pic>
        <p:nvPicPr>
          <p:cNvPr id="6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3000396" cy="681036"/>
          </a:xfrm>
          <a:prstGeom prst="rect">
            <a:avLst/>
          </a:prstGeom>
          <a:noFill/>
        </p:spPr>
      </p:pic>
      <p:pic>
        <p:nvPicPr>
          <p:cNvPr id="7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071546"/>
            <a:ext cx="2500330" cy="681036"/>
          </a:xfrm>
          <a:prstGeom prst="rect">
            <a:avLst/>
          </a:prstGeom>
          <a:noFill/>
        </p:spPr>
      </p:pic>
      <p:pic>
        <p:nvPicPr>
          <p:cNvPr id="8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71876"/>
            <a:ext cx="2143140" cy="681036"/>
          </a:xfrm>
          <a:prstGeom prst="rect">
            <a:avLst/>
          </a:prstGeom>
          <a:noFill/>
        </p:spPr>
      </p:pic>
      <p:pic>
        <p:nvPicPr>
          <p:cNvPr id="9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256"/>
            <a:ext cx="2214578" cy="681036"/>
          </a:xfrm>
          <a:prstGeom prst="rect">
            <a:avLst/>
          </a:prstGeom>
          <a:noFill/>
        </p:spPr>
      </p:pic>
      <p:pic>
        <p:nvPicPr>
          <p:cNvPr id="10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072074"/>
            <a:ext cx="2428892" cy="681036"/>
          </a:xfrm>
          <a:prstGeom prst="rect">
            <a:avLst/>
          </a:prstGeom>
          <a:noFill/>
        </p:spPr>
      </p:pic>
      <p:pic>
        <p:nvPicPr>
          <p:cNvPr id="11" name="Picture 2" descr="C:\Users\Мои документы\Downloads\yild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857892"/>
            <a:ext cx="1714512" cy="681036"/>
          </a:xfrm>
          <a:prstGeom prst="rect">
            <a:avLst/>
          </a:prstGeom>
          <a:noFill/>
        </p:spPr>
      </p:pic>
      <p:pic>
        <p:nvPicPr>
          <p:cNvPr id="12" name="Ескендыр_(Ескендір)_Хасангалиев_-_Атамекен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929454" y="4214818"/>
            <a:ext cx="304800" cy="3048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23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71604" y="1500174"/>
            <a:ext cx="7572396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Атамекен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сөзі.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Қ.</a:t>
            </a:r>
            <a:r>
              <a:rPr kumimoji="0" lang="ru-RU" sz="6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Мырзалиев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b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әні.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6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Е.Хасанғалиев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kk-KZ" sz="10000" dirty="0" smtClean="0">
                <a:latin typeface="Times New Roman" pitchFamily="18" charset="0"/>
                <a:cs typeface="Times New Roman" pitchFamily="18" charset="0"/>
              </a:rPr>
              <a:t>Әділдік</a:t>
            </a:r>
            <a:endParaRPr lang="ru-RU" sz="1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6031720" cy="1143008"/>
          </a:xfrm>
        </p:spPr>
        <p:txBody>
          <a:bodyPr>
            <a:noAutofit/>
          </a:bodyPr>
          <a:lstStyle/>
          <a:p>
            <a:pPr algn="l"/>
            <a:r>
              <a:rPr lang="ru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әре </a:t>
            </a:r>
            <a:endParaRPr lang="ru-RU" sz="9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Nadyu\Desktop\архив рисунков\disco_question_h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2109788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UB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15074" y="4857760"/>
            <a:ext cx="1557517" cy="16430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0364" y="2357430"/>
            <a:ext cx="500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Тап</a:t>
            </a:r>
            <a:r>
              <a:rPr lang="kk-KZ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қырлық</a:t>
            </a:r>
          </a:p>
          <a:p>
            <a:r>
              <a:rPr lang="kk-KZ" sz="7200" dirty="0" smtClean="0">
                <a:solidFill>
                  <a:srgbClr val="EAE51B"/>
                </a:solidFill>
                <a:latin typeface="Times New Roman" pitchFamily="18" charset="0"/>
                <a:cs typeface="Times New Roman" pitchFamily="18" charset="0"/>
              </a:rPr>
              <a:t>білімділік</a:t>
            </a:r>
            <a:endParaRPr lang="ru-RU" sz="7200" dirty="0">
              <a:solidFill>
                <a:srgbClr val="EAE51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Мои документы\Downloads\01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85728"/>
            <a:ext cx="2176467" cy="2014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 tmFilter="0,0; .5, 0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 tmFilter="0,0; .5, 0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6" grpId="0" build="allAtOnce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W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43240" y="4143380"/>
            <a:ext cx="2592387" cy="1625600"/>
          </a:xfrm>
          <a:prstGeom prst="rect">
            <a:avLst/>
          </a:prstGeom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7494"/>
            <a:ext cx="8258204" cy="416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InflateBottom">
              <a:avLst/>
            </a:prstTxWarp>
            <a:spAutoFit/>
          </a:bodyPr>
          <a:lstStyle/>
          <a:p>
            <a:r>
              <a:rPr lang="ru-RU" sz="4400" b="1" spc="-300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«Жұлдызды сәт»</a:t>
            </a:r>
            <a:r>
              <a:rPr lang="ru-RU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Интеллектуалды</a:t>
            </a:r>
            <a:br>
              <a:rPr lang="kk-KZ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ойынының жеңімпазын</a:t>
            </a:r>
            <a:br>
              <a:rPr lang="kk-KZ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400" b="1" spc="-300" dirty="0" smtClean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құттықтаймыз!</a:t>
            </a:r>
            <a:endParaRPr lang="ru-RU" b="1" spc="-300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286248" y="5214950"/>
            <a:ext cx="287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 Black" pitchFamily="34" charset="0"/>
              </a:rPr>
              <a:t>I</a:t>
            </a:r>
            <a:endParaRPr lang="ru-RU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28596" y="178592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 тілі    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action="ppaction://hlinksldjump"/>
              </a:rPr>
              <a:t>10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action="ppaction://hlinksldjump"/>
              </a:rPr>
              <a:t>20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action="ppaction://hlinksldjump"/>
              </a:rPr>
              <a:t>30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action="ppaction://hlinksldjump"/>
              </a:rPr>
              <a:t>40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 action="ppaction://hlinksldjump"/>
              </a:rPr>
              <a:t>10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 action="ppaction://hlinksldjump"/>
              </a:rPr>
              <a:t>20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 action="ppaction://hlinksldjump"/>
              </a:rPr>
              <a:t>30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 action="ppaction://hlinksldjump"/>
              </a:rPr>
              <a:t>40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 тану  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1" action="ppaction://hlinksldjump"/>
              </a:rPr>
              <a:t>10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 action="ppaction://hlinksldjump"/>
              </a:rPr>
              <a:t>20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3" action="ppaction://hlinksldjump"/>
              </a:rPr>
              <a:t>30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4" action="ppaction://hlinksldjump"/>
              </a:rPr>
              <a:t>40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 тілі        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5" action="ppaction://hlinksldjump"/>
              </a:rPr>
              <a:t>10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6" action="ppaction://hlinksldjump"/>
              </a:rPr>
              <a:t>20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7" action="ppaction://hlinksldjump"/>
              </a:rPr>
              <a:t>30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8" action="ppaction://hlinksldjump"/>
              </a:rPr>
              <a:t>40</a:t>
            </a:r>
            <a:endParaRPr kumimoji="0" lang="kk-KZ" sz="4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Мои документы\Downloads\gif-etoile-38-gratuit.gif"/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643174" y="4224999"/>
            <a:ext cx="1857388" cy="263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85918" y="1571612"/>
            <a:ext cx="50006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endParaRPr lang="ru-RU" sz="8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071678"/>
            <a:ext cx="62151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>Сөз таптарын ата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234334"/>
            <a:ext cx="621510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>Зат есім, сын есім, сан есім, етістік, есімдік, үстеу, шылау, одағай, еліктеу сөз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928670"/>
            <a:ext cx="92869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dirty="0" smtClean="0"/>
              <a:t> 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«Жаңылмасам, сіз осы мектептің директоры боларсыз?»</a:t>
            </a:r>
          </a:p>
          <a:p>
            <a:pPr algn="ctr"/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Қыстырма сөзді тап.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Мои документы\Downloads\0_80fd2_4c432c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64409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2071678"/>
            <a:ext cx="62151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5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Жаңылмасам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71472" y="5715016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304</Words>
  <PresentationFormat>Экран (4:3)</PresentationFormat>
  <Paragraphs>99</Paragraphs>
  <Slides>47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47</vt:i4>
      </vt:variant>
    </vt:vector>
  </HeadingPairs>
  <TitlesOfParts>
    <vt:vector size="49" baseType="lpstr">
      <vt:lpstr>Яркая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 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Әділдік</vt:lpstr>
      <vt:lpstr>«Жұлдызды сәт» Интеллектуалды  ойынының жеңімпазын  құттықтаймыз!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Манат</dc:creator>
  <cp:lastModifiedBy>Мои документы</cp:lastModifiedBy>
  <cp:revision>37</cp:revision>
  <dcterms:created xsi:type="dcterms:W3CDTF">2012-12-02T10:30:23Z</dcterms:created>
  <dcterms:modified xsi:type="dcterms:W3CDTF">2012-12-04T17:26:21Z</dcterms:modified>
</cp:coreProperties>
</file>