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9" r:id="rId3"/>
    <p:sldId id="260" r:id="rId4"/>
    <p:sldId id="258" r:id="rId5"/>
    <p:sldId id="261" r:id="rId6"/>
    <p:sldId id="262" r:id="rId7"/>
    <p:sldId id="264" r:id="rId8"/>
    <p:sldId id="273" r:id="rId9"/>
    <p:sldId id="274" r:id="rId10"/>
    <p:sldId id="275" r:id="rId11"/>
    <p:sldId id="265" r:id="rId12"/>
    <p:sldId id="269" r:id="rId13"/>
    <p:sldId id="268" r:id="rId14"/>
    <p:sldId id="271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128183-F120-448A-9645-E8925F768047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DA367B8D-80A1-4A8C-95D0-B55A3CCF90D2}">
      <dgm:prSet phldrT="[Текст]" custT="1"/>
      <dgm:spPr>
        <a:solidFill>
          <a:srgbClr val="00FF00"/>
        </a:solidFill>
      </dgm:spPr>
      <dgm:t>
        <a:bodyPr/>
        <a:lstStyle/>
        <a:p>
          <a:r>
            <a:rPr lang="ru-RU" sz="5400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«</a:t>
          </a:r>
          <a:r>
            <a:rPr lang="ru-RU" sz="5400" dirty="0" err="1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Білімпаздар</a:t>
          </a:r>
          <a:r>
            <a:rPr lang="ru-RU" sz="5400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» </a:t>
          </a:r>
          <a:r>
            <a:rPr lang="ru-RU" sz="5400" dirty="0" err="1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тобы</a:t>
          </a:r>
          <a:r>
            <a:rPr lang="ru-RU" sz="5400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 </a:t>
          </a:r>
          <a:endParaRPr lang="ru-RU" sz="5400" dirty="0">
            <a:solidFill>
              <a:srgbClr val="FFFF00"/>
            </a:solidFill>
            <a:effectLst>
              <a:glow rad="101600">
                <a:srgbClr val="FF0000">
                  <a:alpha val="60000"/>
                </a:srgbClr>
              </a:glow>
            </a:effectLst>
            <a:latin typeface="Times New Roman" pitchFamily="18" charset="0"/>
            <a:cs typeface="Times New Roman" pitchFamily="18" charset="0"/>
          </a:endParaRPr>
        </a:p>
      </dgm:t>
    </dgm:pt>
    <dgm:pt modelId="{026CF852-8276-4C82-A856-0C83A70734BB}" type="parTrans" cxnId="{81C55BBA-DB5D-4C0F-A472-C1C561FB24CC}">
      <dgm:prSet/>
      <dgm:spPr/>
      <dgm:t>
        <a:bodyPr/>
        <a:lstStyle/>
        <a:p>
          <a:endParaRPr lang="ru-RU"/>
        </a:p>
      </dgm:t>
    </dgm:pt>
    <dgm:pt modelId="{CCBB6A12-1E1F-4352-8F4F-04E0D1DD3E72}" type="sibTrans" cxnId="{81C55BBA-DB5D-4C0F-A472-C1C561FB24CC}">
      <dgm:prSet/>
      <dgm:spPr/>
      <dgm:t>
        <a:bodyPr/>
        <a:lstStyle/>
        <a:p>
          <a:endParaRPr lang="ru-RU"/>
        </a:p>
      </dgm:t>
    </dgm:pt>
    <dgm:pt modelId="{0F125B49-8E39-4D2C-A01E-C0D46FEABAC2}">
      <dgm:prSet phldrT="[Текст]" custT="1"/>
      <dgm:spPr>
        <a:solidFill>
          <a:srgbClr val="00FF00"/>
        </a:solidFill>
      </dgm:spPr>
      <dgm:t>
        <a:bodyPr/>
        <a:lstStyle/>
        <a:p>
          <a:r>
            <a:rPr lang="kk-KZ" sz="5400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“ Жеңіс”  тобы </a:t>
          </a:r>
          <a:endParaRPr lang="ru-RU" sz="5400" dirty="0">
            <a:solidFill>
              <a:srgbClr val="FFFF00"/>
            </a:solidFill>
            <a:effectLst>
              <a:glow rad="101600">
                <a:srgbClr val="FF0000">
                  <a:alpha val="60000"/>
                </a:srgbClr>
              </a:glow>
            </a:effectLst>
            <a:latin typeface="Times New Roman" pitchFamily="18" charset="0"/>
            <a:cs typeface="Times New Roman" pitchFamily="18" charset="0"/>
          </a:endParaRPr>
        </a:p>
      </dgm:t>
    </dgm:pt>
    <dgm:pt modelId="{116EEE2E-EE85-4795-B8F6-F75A3A7718EE}" type="parTrans" cxnId="{091CE8B6-C8CF-4812-86BE-D23BE1BD3343}">
      <dgm:prSet/>
      <dgm:spPr/>
      <dgm:t>
        <a:bodyPr/>
        <a:lstStyle/>
        <a:p>
          <a:endParaRPr lang="ru-RU"/>
        </a:p>
      </dgm:t>
    </dgm:pt>
    <dgm:pt modelId="{17AB5D22-1DEE-4FAA-B0BC-4C74E90FB403}" type="sibTrans" cxnId="{091CE8B6-C8CF-4812-86BE-D23BE1BD3343}">
      <dgm:prSet/>
      <dgm:spPr/>
      <dgm:t>
        <a:bodyPr/>
        <a:lstStyle/>
        <a:p>
          <a:endParaRPr lang="ru-RU"/>
        </a:p>
      </dgm:t>
    </dgm:pt>
    <dgm:pt modelId="{8FFDA8B7-F01C-4354-8CEA-D7F1F32CD860}" type="pres">
      <dgm:prSet presAssocID="{8E128183-F120-448A-9645-E8925F768047}" presName="linearFlow" presStyleCnt="0">
        <dgm:presLayoutVars>
          <dgm:dir/>
          <dgm:resizeHandles val="exact"/>
        </dgm:presLayoutVars>
      </dgm:prSet>
      <dgm:spPr/>
    </dgm:pt>
    <dgm:pt modelId="{F17B4FD5-FA4F-43D0-9B28-7D7591AB1349}" type="pres">
      <dgm:prSet presAssocID="{DA367B8D-80A1-4A8C-95D0-B55A3CCF90D2}" presName="composite" presStyleCnt="0"/>
      <dgm:spPr/>
    </dgm:pt>
    <dgm:pt modelId="{81569C85-BB51-429B-8114-1545F56FD008}" type="pres">
      <dgm:prSet presAssocID="{DA367B8D-80A1-4A8C-95D0-B55A3CCF90D2}" presName="imgShp" presStyleLbl="fgImgPlace1" presStyleIdx="0" presStyleCnt="2" custScaleX="62174" custScaleY="58181" custLinFactNeighborX="-22175" custLinFactNeighborY="-1332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E1052F-15A9-4763-8AE9-5CCEFDD76150}" type="pres">
      <dgm:prSet presAssocID="{DA367B8D-80A1-4A8C-95D0-B55A3CCF90D2}" presName="txShp" presStyleLbl="node1" presStyleIdx="0" presStyleCnt="2" custFlipVert="1" custScaleX="150376" custScaleY="50769" custLinFactY="-10204" custLinFactNeighborX="-990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931DE-761C-46F0-B33F-7BBC36F2A012}" type="pres">
      <dgm:prSet presAssocID="{CCBB6A12-1E1F-4352-8F4F-04E0D1DD3E72}" presName="spacing" presStyleCnt="0"/>
      <dgm:spPr/>
    </dgm:pt>
    <dgm:pt modelId="{D16EEF33-9605-412A-97C0-814693E2B53F}" type="pres">
      <dgm:prSet presAssocID="{0F125B49-8E39-4D2C-A01E-C0D46FEABAC2}" presName="composite" presStyleCnt="0"/>
      <dgm:spPr/>
    </dgm:pt>
    <dgm:pt modelId="{49589373-B677-4A0C-8FB1-2DC8CF8E3275}" type="pres">
      <dgm:prSet presAssocID="{0F125B49-8E39-4D2C-A01E-C0D46FEABAC2}" presName="imgShp" presStyleLbl="fgImgPlace1" presStyleIdx="1" presStyleCnt="2" custScaleX="59337" custScaleY="49179" custLinFactNeighborX="-28311" custLinFactNeighborY="-2103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7B1C341E-E3AB-4100-BEA2-B4A2799D8FDB}" type="pres">
      <dgm:prSet presAssocID="{0F125B49-8E39-4D2C-A01E-C0D46FEABAC2}" presName="txShp" presStyleLbl="node1" presStyleIdx="1" presStyleCnt="2" custScaleX="150376" custScaleY="49857" custLinFactNeighborX="0" custLinFactNeighborY="-20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5231E14-BC8F-4EB4-83DB-44EEC12B7D87}" type="presOf" srcId="{0F125B49-8E39-4D2C-A01E-C0D46FEABAC2}" destId="{7B1C341E-E3AB-4100-BEA2-B4A2799D8FDB}" srcOrd="0" destOrd="0" presId="urn:microsoft.com/office/officeart/2005/8/layout/vList3"/>
    <dgm:cxn modelId="{E962BC6C-68EE-4FD6-9FB3-24A2805B3928}" type="presOf" srcId="{DA367B8D-80A1-4A8C-95D0-B55A3CCF90D2}" destId="{75E1052F-15A9-4763-8AE9-5CCEFDD76150}" srcOrd="0" destOrd="0" presId="urn:microsoft.com/office/officeart/2005/8/layout/vList3"/>
    <dgm:cxn modelId="{81C55BBA-DB5D-4C0F-A472-C1C561FB24CC}" srcId="{8E128183-F120-448A-9645-E8925F768047}" destId="{DA367B8D-80A1-4A8C-95D0-B55A3CCF90D2}" srcOrd="0" destOrd="0" parTransId="{026CF852-8276-4C82-A856-0C83A70734BB}" sibTransId="{CCBB6A12-1E1F-4352-8F4F-04E0D1DD3E72}"/>
    <dgm:cxn modelId="{091CE8B6-C8CF-4812-86BE-D23BE1BD3343}" srcId="{8E128183-F120-448A-9645-E8925F768047}" destId="{0F125B49-8E39-4D2C-A01E-C0D46FEABAC2}" srcOrd="1" destOrd="0" parTransId="{116EEE2E-EE85-4795-B8F6-F75A3A7718EE}" sibTransId="{17AB5D22-1DEE-4FAA-B0BC-4C74E90FB403}"/>
    <dgm:cxn modelId="{3802EE1F-BE39-4B1F-955A-32E359D4E035}" type="presOf" srcId="{8E128183-F120-448A-9645-E8925F768047}" destId="{8FFDA8B7-F01C-4354-8CEA-D7F1F32CD860}" srcOrd="0" destOrd="0" presId="urn:microsoft.com/office/officeart/2005/8/layout/vList3"/>
    <dgm:cxn modelId="{1E76D0B0-B52C-449B-BB0F-F521C2A406A1}" type="presParOf" srcId="{8FFDA8B7-F01C-4354-8CEA-D7F1F32CD860}" destId="{F17B4FD5-FA4F-43D0-9B28-7D7591AB1349}" srcOrd="0" destOrd="0" presId="urn:microsoft.com/office/officeart/2005/8/layout/vList3"/>
    <dgm:cxn modelId="{9E3379DA-8F51-4893-B05E-A3B27ECFA9AB}" type="presParOf" srcId="{F17B4FD5-FA4F-43D0-9B28-7D7591AB1349}" destId="{81569C85-BB51-429B-8114-1545F56FD008}" srcOrd="0" destOrd="0" presId="urn:microsoft.com/office/officeart/2005/8/layout/vList3"/>
    <dgm:cxn modelId="{AB6A417C-C8F3-4F73-A704-1DC2E0160F67}" type="presParOf" srcId="{F17B4FD5-FA4F-43D0-9B28-7D7591AB1349}" destId="{75E1052F-15A9-4763-8AE9-5CCEFDD76150}" srcOrd="1" destOrd="0" presId="urn:microsoft.com/office/officeart/2005/8/layout/vList3"/>
    <dgm:cxn modelId="{59DC2BEB-4A20-4819-9088-41F34598E201}" type="presParOf" srcId="{8FFDA8B7-F01C-4354-8CEA-D7F1F32CD860}" destId="{607931DE-761C-46F0-B33F-7BBC36F2A012}" srcOrd="1" destOrd="0" presId="urn:microsoft.com/office/officeart/2005/8/layout/vList3"/>
    <dgm:cxn modelId="{F82CC9B9-5894-4519-B4FF-6B99C3CE546C}" type="presParOf" srcId="{8FFDA8B7-F01C-4354-8CEA-D7F1F32CD860}" destId="{D16EEF33-9605-412A-97C0-814693E2B53F}" srcOrd="2" destOrd="0" presId="urn:microsoft.com/office/officeart/2005/8/layout/vList3"/>
    <dgm:cxn modelId="{04242ECA-B09D-4FB2-A010-98F9227755EC}" type="presParOf" srcId="{D16EEF33-9605-412A-97C0-814693E2B53F}" destId="{49589373-B677-4A0C-8FB1-2DC8CF8E3275}" srcOrd="0" destOrd="0" presId="urn:microsoft.com/office/officeart/2005/8/layout/vList3"/>
    <dgm:cxn modelId="{CBCE8204-D0E6-4325-BA7A-BA7C5F64570E}" type="presParOf" srcId="{D16EEF33-9605-412A-97C0-814693E2B53F}" destId="{7B1C341E-E3AB-4100-BEA2-B4A2799D8FD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128183-F120-448A-9645-E8925F768047}" type="doc">
      <dgm:prSet loTypeId="urn:microsoft.com/office/officeart/2005/8/layout/vList3" loCatId="list" qsTypeId="urn:microsoft.com/office/officeart/2005/8/quickstyle/simple1" qsCatId="simple" csTypeId="urn:microsoft.com/office/officeart/2005/8/colors/colorful5" csCatId="colorful" phldr="1"/>
      <dgm:spPr/>
    </dgm:pt>
    <dgm:pt modelId="{DA367B8D-80A1-4A8C-95D0-B55A3CCF90D2}">
      <dgm:prSet phldrT="[Текст]" custT="1"/>
      <dgm:spPr>
        <a:solidFill>
          <a:srgbClr val="00FF00"/>
        </a:solidFill>
      </dgm:spPr>
      <dgm:t>
        <a:bodyPr/>
        <a:lstStyle/>
        <a:p>
          <a:r>
            <a:rPr lang="ru-RU" sz="5400" dirty="0" err="1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«Алғырлар» тобы</a:t>
          </a:r>
          <a:r>
            <a:rPr lang="ru-RU" sz="5400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 </a:t>
          </a:r>
          <a:endParaRPr lang="ru-RU" sz="5400" dirty="0">
            <a:solidFill>
              <a:srgbClr val="FFFF00"/>
            </a:solidFill>
            <a:effectLst>
              <a:glow rad="101600">
                <a:srgbClr val="FF0000">
                  <a:alpha val="60000"/>
                </a:srgbClr>
              </a:glow>
            </a:effectLst>
            <a:latin typeface="Times New Roman" pitchFamily="18" charset="0"/>
            <a:cs typeface="Times New Roman" pitchFamily="18" charset="0"/>
          </a:endParaRPr>
        </a:p>
      </dgm:t>
    </dgm:pt>
    <dgm:pt modelId="{026CF852-8276-4C82-A856-0C83A70734BB}" type="parTrans" cxnId="{81C55BBA-DB5D-4C0F-A472-C1C561FB24CC}">
      <dgm:prSet/>
      <dgm:spPr/>
      <dgm:t>
        <a:bodyPr/>
        <a:lstStyle/>
        <a:p>
          <a:endParaRPr lang="ru-RU"/>
        </a:p>
      </dgm:t>
    </dgm:pt>
    <dgm:pt modelId="{CCBB6A12-1E1F-4352-8F4F-04E0D1DD3E72}" type="sibTrans" cxnId="{81C55BBA-DB5D-4C0F-A472-C1C561FB24CC}">
      <dgm:prSet/>
      <dgm:spPr/>
      <dgm:t>
        <a:bodyPr/>
        <a:lstStyle/>
        <a:p>
          <a:endParaRPr lang="ru-RU"/>
        </a:p>
      </dgm:t>
    </dgm:pt>
    <dgm:pt modelId="{0F125B49-8E39-4D2C-A01E-C0D46FEABAC2}">
      <dgm:prSet phldrT="[Текст]" custT="1"/>
      <dgm:spPr>
        <a:solidFill>
          <a:srgbClr val="00FF00"/>
        </a:solidFill>
      </dgm:spPr>
      <dgm:t>
        <a:bodyPr/>
        <a:lstStyle/>
        <a:p>
          <a:r>
            <a:rPr lang="kk-KZ" sz="5400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“Әл-Фараби”  тобы </a:t>
          </a:r>
          <a:endParaRPr lang="ru-RU" sz="5400" dirty="0">
            <a:solidFill>
              <a:srgbClr val="FFFF00"/>
            </a:solidFill>
            <a:effectLst>
              <a:glow rad="101600">
                <a:srgbClr val="FF0000">
                  <a:alpha val="60000"/>
                </a:srgbClr>
              </a:glow>
            </a:effectLst>
            <a:latin typeface="Times New Roman" pitchFamily="18" charset="0"/>
            <a:cs typeface="Times New Roman" pitchFamily="18" charset="0"/>
          </a:endParaRPr>
        </a:p>
      </dgm:t>
    </dgm:pt>
    <dgm:pt modelId="{116EEE2E-EE85-4795-B8F6-F75A3A7718EE}" type="parTrans" cxnId="{091CE8B6-C8CF-4812-86BE-D23BE1BD3343}">
      <dgm:prSet/>
      <dgm:spPr/>
      <dgm:t>
        <a:bodyPr/>
        <a:lstStyle/>
        <a:p>
          <a:endParaRPr lang="ru-RU"/>
        </a:p>
      </dgm:t>
    </dgm:pt>
    <dgm:pt modelId="{17AB5D22-1DEE-4FAA-B0BC-4C74E90FB403}" type="sibTrans" cxnId="{091CE8B6-C8CF-4812-86BE-D23BE1BD3343}">
      <dgm:prSet/>
      <dgm:spPr/>
      <dgm:t>
        <a:bodyPr/>
        <a:lstStyle/>
        <a:p>
          <a:endParaRPr lang="ru-RU"/>
        </a:p>
      </dgm:t>
    </dgm:pt>
    <dgm:pt modelId="{8FFDA8B7-F01C-4354-8CEA-D7F1F32CD860}" type="pres">
      <dgm:prSet presAssocID="{8E128183-F120-448A-9645-E8925F768047}" presName="linearFlow" presStyleCnt="0">
        <dgm:presLayoutVars>
          <dgm:dir/>
          <dgm:resizeHandles val="exact"/>
        </dgm:presLayoutVars>
      </dgm:prSet>
      <dgm:spPr/>
    </dgm:pt>
    <dgm:pt modelId="{F17B4FD5-FA4F-43D0-9B28-7D7591AB1349}" type="pres">
      <dgm:prSet presAssocID="{DA367B8D-80A1-4A8C-95D0-B55A3CCF90D2}" presName="composite" presStyleCnt="0"/>
      <dgm:spPr/>
    </dgm:pt>
    <dgm:pt modelId="{81569C85-BB51-429B-8114-1545F56FD008}" type="pres">
      <dgm:prSet presAssocID="{DA367B8D-80A1-4A8C-95D0-B55A3CCF90D2}" presName="imgShp" presStyleLbl="fgImgPlace1" presStyleIdx="0" presStyleCnt="2" custScaleX="62174" custScaleY="58181" custLinFactNeighborX="-22175" custLinFactNeighborY="-1332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75E1052F-15A9-4763-8AE9-5CCEFDD76150}" type="pres">
      <dgm:prSet presAssocID="{DA367B8D-80A1-4A8C-95D0-B55A3CCF90D2}" presName="txShp" presStyleLbl="node1" presStyleIdx="0" presStyleCnt="2" custFlipVert="1" custScaleX="150376" custScaleY="50769" custLinFactY="-10204" custLinFactNeighborX="-9903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7931DE-761C-46F0-B33F-7BBC36F2A012}" type="pres">
      <dgm:prSet presAssocID="{CCBB6A12-1E1F-4352-8F4F-04E0D1DD3E72}" presName="spacing" presStyleCnt="0"/>
      <dgm:spPr/>
    </dgm:pt>
    <dgm:pt modelId="{D16EEF33-9605-412A-97C0-814693E2B53F}" type="pres">
      <dgm:prSet presAssocID="{0F125B49-8E39-4D2C-A01E-C0D46FEABAC2}" presName="composite" presStyleCnt="0"/>
      <dgm:spPr/>
    </dgm:pt>
    <dgm:pt modelId="{49589373-B677-4A0C-8FB1-2DC8CF8E3275}" type="pres">
      <dgm:prSet presAssocID="{0F125B49-8E39-4D2C-A01E-C0D46FEABAC2}" presName="imgShp" presStyleLbl="fgImgPlace1" presStyleIdx="1" presStyleCnt="2" custScaleX="59337" custScaleY="49179" custLinFactNeighborX="-28311" custLinFactNeighborY="-21033"/>
      <dgm:spPr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</dgm:spPr>
      <dgm:t>
        <a:bodyPr/>
        <a:lstStyle/>
        <a:p>
          <a:endParaRPr lang="ru-RU"/>
        </a:p>
      </dgm:t>
    </dgm:pt>
    <dgm:pt modelId="{7B1C341E-E3AB-4100-BEA2-B4A2799D8FDB}" type="pres">
      <dgm:prSet presAssocID="{0F125B49-8E39-4D2C-A01E-C0D46FEABAC2}" presName="txShp" presStyleLbl="node1" presStyleIdx="1" presStyleCnt="2" custScaleX="150376" custScaleY="49857" custLinFactNeighborX="0" custLinFactNeighborY="-2069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19E4A06-80F4-41F5-8889-459C922BD51D}" type="presOf" srcId="{DA367B8D-80A1-4A8C-95D0-B55A3CCF90D2}" destId="{75E1052F-15A9-4763-8AE9-5CCEFDD76150}" srcOrd="0" destOrd="0" presId="urn:microsoft.com/office/officeart/2005/8/layout/vList3"/>
    <dgm:cxn modelId="{9399CDD5-ED3F-4CFC-9D63-5240676CEEFB}" type="presOf" srcId="{0F125B49-8E39-4D2C-A01E-C0D46FEABAC2}" destId="{7B1C341E-E3AB-4100-BEA2-B4A2799D8FDB}" srcOrd="0" destOrd="0" presId="urn:microsoft.com/office/officeart/2005/8/layout/vList3"/>
    <dgm:cxn modelId="{81C55BBA-DB5D-4C0F-A472-C1C561FB24CC}" srcId="{8E128183-F120-448A-9645-E8925F768047}" destId="{DA367B8D-80A1-4A8C-95D0-B55A3CCF90D2}" srcOrd="0" destOrd="0" parTransId="{026CF852-8276-4C82-A856-0C83A70734BB}" sibTransId="{CCBB6A12-1E1F-4352-8F4F-04E0D1DD3E72}"/>
    <dgm:cxn modelId="{F267A63D-C107-47E7-98B5-CAB5B1737848}" type="presOf" srcId="{8E128183-F120-448A-9645-E8925F768047}" destId="{8FFDA8B7-F01C-4354-8CEA-D7F1F32CD860}" srcOrd="0" destOrd="0" presId="urn:microsoft.com/office/officeart/2005/8/layout/vList3"/>
    <dgm:cxn modelId="{091CE8B6-C8CF-4812-86BE-D23BE1BD3343}" srcId="{8E128183-F120-448A-9645-E8925F768047}" destId="{0F125B49-8E39-4D2C-A01E-C0D46FEABAC2}" srcOrd="1" destOrd="0" parTransId="{116EEE2E-EE85-4795-B8F6-F75A3A7718EE}" sibTransId="{17AB5D22-1DEE-4FAA-B0BC-4C74E90FB403}"/>
    <dgm:cxn modelId="{CD7CA0F7-4FA3-4957-88AB-6079FB5D0F90}" type="presParOf" srcId="{8FFDA8B7-F01C-4354-8CEA-D7F1F32CD860}" destId="{F17B4FD5-FA4F-43D0-9B28-7D7591AB1349}" srcOrd="0" destOrd="0" presId="urn:microsoft.com/office/officeart/2005/8/layout/vList3"/>
    <dgm:cxn modelId="{BC111EA0-9946-4E16-A808-08C901743962}" type="presParOf" srcId="{F17B4FD5-FA4F-43D0-9B28-7D7591AB1349}" destId="{81569C85-BB51-429B-8114-1545F56FD008}" srcOrd="0" destOrd="0" presId="urn:microsoft.com/office/officeart/2005/8/layout/vList3"/>
    <dgm:cxn modelId="{731A1917-04E5-4A3D-954E-52C1B9D86E1A}" type="presParOf" srcId="{F17B4FD5-FA4F-43D0-9B28-7D7591AB1349}" destId="{75E1052F-15A9-4763-8AE9-5CCEFDD76150}" srcOrd="1" destOrd="0" presId="urn:microsoft.com/office/officeart/2005/8/layout/vList3"/>
    <dgm:cxn modelId="{C5920610-8F84-430D-8E89-44D5CEAA9A3C}" type="presParOf" srcId="{8FFDA8B7-F01C-4354-8CEA-D7F1F32CD860}" destId="{607931DE-761C-46F0-B33F-7BBC36F2A012}" srcOrd="1" destOrd="0" presId="urn:microsoft.com/office/officeart/2005/8/layout/vList3"/>
    <dgm:cxn modelId="{8CBDCA1F-DA41-449B-8854-9723D172FB89}" type="presParOf" srcId="{8FFDA8B7-F01C-4354-8CEA-D7F1F32CD860}" destId="{D16EEF33-9605-412A-97C0-814693E2B53F}" srcOrd="2" destOrd="0" presId="urn:microsoft.com/office/officeart/2005/8/layout/vList3"/>
    <dgm:cxn modelId="{F4A223E2-3C8C-4339-8B9C-678CCB287BDB}" type="presParOf" srcId="{D16EEF33-9605-412A-97C0-814693E2B53F}" destId="{49589373-B677-4A0C-8FB1-2DC8CF8E3275}" srcOrd="0" destOrd="0" presId="urn:microsoft.com/office/officeart/2005/8/layout/vList3"/>
    <dgm:cxn modelId="{18842E17-928D-42A0-A195-55B410568877}" type="presParOf" srcId="{D16EEF33-9605-412A-97C0-814693E2B53F}" destId="{7B1C341E-E3AB-4100-BEA2-B4A2799D8FD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E1052F-15A9-4763-8AE9-5CCEFDD76150}">
      <dsp:nvSpPr>
        <dsp:cNvPr id="0" name=""/>
        <dsp:cNvSpPr/>
      </dsp:nvSpPr>
      <dsp:spPr>
        <a:xfrm rot="10800000" flipV="1">
          <a:off x="-1" y="0"/>
          <a:ext cx="7696203" cy="1117200"/>
        </a:xfrm>
        <a:prstGeom prst="homePlate">
          <a:avLst/>
        </a:prstGeom>
        <a:solidFill>
          <a:srgbClr val="00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0385" tIns="205740" rIns="384048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«</a:t>
          </a:r>
          <a:r>
            <a:rPr lang="ru-RU" sz="5400" kern="1200" dirty="0" err="1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Білімпаздар</a:t>
          </a:r>
          <a:r>
            <a:rPr lang="ru-RU" sz="5400" kern="1200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» </a:t>
          </a:r>
          <a:r>
            <a:rPr lang="ru-RU" sz="5400" kern="1200" dirty="0" err="1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тобы</a:t>
          </a:r>
          <a:r>
            <a:rPr lang="ru-RU" sz="5400" kern="1200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 </a:t>
          </a:r>
          <a:endParaRPr lang="ru-RU" sz="5400" kern="1200" dirty="0">
            <a:solidFill>
              <a:srgbClr val="FFFF00"/>
            </a:solidFill>
            <a:effectLst>
              <a:glow rad="101600">
                <a:srgbClr val="FF0000">
                  <a:alpha val="60000"/>
                </a:srgbClr>
              </a:glow>
            </a:effectLst>
            <a:latin typeface="Times New Roman" pitchFamily="18" charset="0"/>
            <a:cs typeface="Times New Roman" pitchFamily="18" charset="0"/>
          </a:endParaRPr>
        </a:p>
      </dsp:txBody>
      <dsp:txXfrm rot="10800000" flipV="1">
        <a:off x="-1" y="0"/>
        <a:ext cx="7696203" cy="1117200"/>
      </dsp:txXfrm>
    </dsp:sp>
    <dsp:sp modelId="{81569C85-BB51-429B-8114-1545F56FD008}">
      <dsp:nvSpPr>
        <dsp:cNvPr id="0" name=""/>
        <dsp:cNvSpPr/>
      </dsp:nvSpPr>
      <dsp:spPr>
        <a:xfrm>
          <a:off x="117052" y="0"/>
          <a:ext cx="1368174" cy="128030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C341E-E3AB-4100-BEA2-B4A2799D8FDB}">
      <dsp:nvSpPr>
        <dsp:cNvPr id="0" name=""/>
        <dsp:cNvSpPr/>
      </dsp:nvSpPr>
      <dsp:spPr>
        <a:xfrm rot="10800000">
          <a:off x="-1" y="1471036"/>
          <a:ext cx="7696203" cy="1097131"/>
        </a:xfrm>
        <a:prstGeom prst="homePlate">
          <a:avLst/>
        </a:prstGeom>
        <a:solidFill>
          <a:srgbClr val="00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0385" tIns="205740" rIns="384048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5400" kern="1200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“ Жеңіс”  тобы </a:t>
          </a:r>
          <a:endParaRPr lang="ru-RU" sz="5400" kern="1200" dirty="0">
            <a:solidFill>
              <a:srgbClr val="FFFF00"/>
            </a:solidFill>
            <a:effectLst>
              <a:glow rad="101600">
                <a:srgbClr val="FF0000">
                  <a:alpha val="60000"/>
                </a:srgbClr>
              </a:glow>
            </a:effectLst>
            <a:latin typeface="Times New Roman" pitchFamily="18" charset="0"/>
            <a:cs typeface="Times New Roman" pitchFamily="18" charset="0"/>
          </a:endParaRPr>
        </a:p>
      </dsp:txBody>
      <dsp:txXfrm rot="10800000">
        <a:off x="-1" y="1471036"/>
        <a:ext cx="7696203" cy="1097131"/>
      </dsp:txXfrm>
    </dsp:sp>
    <dsp:sp modelId="{49589373-B677-4A0C-8FB1-2DC8CF8E3275}">
      <dsp:nvSpPr>
        <dsp:cNvPr id="0" name=""/>
        <dsp:cNvSpPr/>
      </dsp:nvSpPr>
      <dsp:spPr>
        <a:xfrm>
          <a:off x="13241" y="1471036"/>
          <a:ext cx="1305744" cy="1082211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5E1052F-15A9-4763-8AE9-5CCEFDD76150}">
      <dsp:nvSpPr>
        <dsp:cNvPr id="0" name=""/>
        <dsp:cNvSpPr/>
      </dsp:nvSpPr>
      <dsp:spPr>
        <a:xfrm rot="10800000" flipV="1">
          <a:off x="-1" y="0"/>
          <a:ext cx="7696203" cy="1209235"/>
        </a:xfrm>
        <a:prstGeom prst="homePlate">
          <a:avLst/>
        </a:prstGeom>
        <a:solidFill>
          <a:srgbClr val="00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325" tIns="205740" rIns="384048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5400" kern="1200" dirty="0" err="1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«Алғырлар» тобы</a:t>
          </a:r>
          <a:r>
            <a:rPr lang="ru-RU" sz="5400" kern="1200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 </a:t>
          </a:r>
          <a:endParaRPr lang="ru-RU" sz="5400" kern="1200" dirty="0">
            <a:solidFill>
              <a:srgbClr val="FFFF00"/>
            </a:solidFill>
            <a:effectLst>
              <a:glow rad="101600">
                <a:srgbClr val="FF0000">
                  <a:alpha val="60000"/>
                </a:srgbClr>
              </a:glow>
            </a:effectLst>
            <a:latin typeface="Times New Roman" pitchFamily="18" charset="0"/>
            <a:cs typeface="Times New Roman" pitchFamily="18" charset="0"/>
          </a:endParaRPr>
        </a:p>
      </dsp:txBody>
      <dsp:txXfrm rot="10800000" flipV="1">
        <a:off x="-1" y="0"/>
        <a:ext cx="7696203" cy="1209235"/>
      </dsp:txXfrm>
    </dsp:sp>
    <dsp:sp modelId="{81569C85-BB51-429B-8114-1545F56FD008}">
      <dsp:nvSpPr>
        <dsp:cNvPr id="0" name=""/>
        <dsp:cNvSpPr/>
      </dsp:nvSpPr>
      <dsp:spPr>
        <a:xfrm>
          <a:off x="20498" y="0"/>
          <a:ext cx="1480884" cy="138577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1C341E-E3AB-4100-BEA2-B4A2799D8FDB}">
      <dsp:nvSpPr>
        <dsp:cNvPr id="0" name=""/>
        <dsp:cNvSpPr/>
      </dsp:nvSpPr>
      <dsp:spPr>
        <a:xfrm rot="10800000">
          <a:off x="-1" y="1604224"/>
          <a:ext cx="7696203" cy="1187513"/>
        </a:xfrm>
        <a:prstGeom prst="homePlate">
          <a:avLst/>
        </a:prstGeom>
        <a:solidFill>
          <a:srgbClr val="00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50325" tIns="205740" rIns="384048" bIns="205740" numCol="1" spcCol="1270" anchor="ctr" anchorCtr="0">
          <a:noAutofit/>
        </a:bodyPr>
        <a:lstStyle/>
        <a:p>
          <a:pPr lvl="0" algn="ctr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5400" kern="1200" dirty="0" smtClean="0">
              <a:solidFill>
                <a:srgbClr val="FFFF00"/>
              </a:solidFill>
              <a:effectLst>
                <a:glow rad="101600">
                  <a:srgbClr val="FF0000">
                    <a:alpha val="60000"/>
                  </a:srgbClr>
                </a:glow>
              </a:effectLst>
              <a:latin typeface="Times New Roman" pitchFamily="18" charset="0"/>
              <a:cs typeface="Times New Roman" pitchFamily="18" charset="0"/>
            </a:rPr>
            <a:t>“Әл-Фараби”  тобы </a:t>
          </a:r>
          <a:endParaRPr lang="ru-RU" sz="5400" kern="1200" dirty="0">
            <a:solidFill>
              <a:srgbClr val="FFFF00"/>
            </a:solidFill>
            <a:effectLst>
              <a:glow rad="101600">
                <a:srgbClr val="FF0000">
                  <a:alpha val="60000"/>
                </a:srgbClr>
              </a:glow>
            </a:effectLst>
            <a:latin typeface="Times New Roman" pitchFamily="18" charset="0"/>
            <a:cs typeface="Times New Roman" pitchFamily="18" charset="0"/>
          </a:endParaRPr>
        </a:p>
      </dsp:txBody>
      <dsp:txXfrm rot="10800000">
        <a:off x="-1" y="1604224"/>
        <a:ext cx="7696203" cy="1187513"/>
      </dsp:txXfrm>
    </dsp:sp>
    <dsp:sp modelId="{49589373-B677-4A0C-8FB1-2DC8CF8E3275}">
      <dsp:nvSpPr>
        <dsp:cNvPr id="0" name=""/>
        <dsp:cNvSpPr/>
      </dsp:nvSpPr>
      <dsp:spPr>
        <a:xfrm>
          <a:off x="0" y="1604224"/>
          <a:ext cx="1413311" cy="1171364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AD47EE-EB43-472B-BD0F-BD37182EAD11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27123C-C40C-4609-ACF5-277428A64A0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7E1C4E-5D04-49C8-BDFB-D5E2BFA0C2B0}" type="slidenum">
              <a:rPr lang="ru-RU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fontAlgn="base">
              <a:spcBef>
                <a:spcPct val="0"/>
              </a:spcBef>
              <a:spcAft>
                <a:spcPct val="0"/>
              </a:spcAft>
            </a:pPr>
            <a:fld id="{8F3E4A61-2AE5-4803-B405-3C94248909C6}" type="slidenum">
              <a:rPr lang="ru-RU" sz="1200">
                <a:solidFill>
                  <a:prstClr val="black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 sz="1200">
              <a:solidFill>
                <a:prstClr val="black"/>
              </a:solidFill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03-ADE4-4FCE-BE55-5D171DDEFE65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8D7-7F4E-47EA-82E0-DCC731722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03-ADE4-4FCE-BE55-5D171DDEFE65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8D7-7F4E-47EA-82E0-DCC731722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03-ADE4-4FCE-BE55-5D171DDEFE65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8D7-7F4E-47EA-82E0-DCC731722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03-ADE4-4FCE-BE55-5D171DDEFE65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8D7-7F4E-47EA-82E0-DCC731722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03-ADE4-4FCE-BE55-5D171DDEFE65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8D7-7F4E-47EA-82E0-DCC731722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03-ADE4-4FCE-BE55-5D171DDEFE65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8D7-7F4E-47EA-82E0-DCC731722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03-ADE4-4FCE-BE55-5D171DDEFE65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8D7-7F4E-47EA-82E0-DCC731722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03-ADE4-4FCE-BE55-5D171DDEFE65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8D7-7F4E-47EA-82E0-DCC731722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03-ADE4-4FCE-BE55-5D171DDEFE65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8D7-7F4E-47EA-82E0-DCC731722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03-ADE4-4FCE-BE55-5D171DDEFE65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8D7-7F4E-47EA-82E0-DCC731722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A66203-ADE4-4FCE-BE55-5D171DDEFE65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CA8D7-7F4E-47EA-82E0-DCC731722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66203-ADE4-4FCE-BE55-5D171DDEFE65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9CA8D7-7F4E-47EA-82E0-DCC731722A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diagramDrawing" Target="../diagrams/drawing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QuickStyle" Target="../diagrams/quickStyle2.xml"/><Relationship Id="rId5" Type="http://schemas.openxmlformats.org/officeDocument/2006/relationships/diagramQuickStyle" Target="../diagrams/quickStyle1.xml"/><Relationship Id="rId10" Type="http://schemas.openxmlformats.org/officeDocument/2006/relationships/diagramLayout" Target="../diagrams/layout2.xml"/><Relationship Id="rId4" Type="http://schemas.openxmlformats.org/officeDocument/2006/relationships/diagramLayout" Target="../diagrams/layout1.xml"/><Relationship Id="rId9" Type="http://schemas.openxmlformats.org/officeDocument/2006/relationships/diagramData" Target="../diagrams/data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 descr="725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5522912"/>
            <a:ext cx="97536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1" descr="блестящие картинки - цветы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5715000"/>
            <a:ext cx="2971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1664963" y="2533949"/>
            <a:ext cx="1127385" cy="81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V="1">
            <a:off x="1982552" y="5564558"/>
            <a:ext cx="947182" cy="94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540751" y="1084429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95400" y="2057400"/>
            <a:ext cx="7010400" cy="2592526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ru-RU" sz="5400" b="1" cap="all" spc="0" dirty="0" err="1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Қош</a:t>
            </a:r>
            <a:endParaRPr lang="ru-RU" sz="5400" b="1" cap="all" spc="0" dirty="0" smtClean="0">
              <a:ln w="90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cap="all" spc="0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400" b="1" cap="all" spc="0" dirty="0" err="1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келдіңіздер</a:t>
            </a:r>
            <a:endParaRPr lang="ru-RU" sz="5400" b="1" cap="all" spc="0" dirty="0">
              <a:ln w="90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3" descr="C:\Documents and Settings\Admin\Мои документы\аниме\45304553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62400"/>
            <a:ext cx="1785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Documents and Settings\Admin\Мои документы\аниме\45304553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239000" y="3886200"/>
            <a:ext cx="1905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>
            <a:off x="7554141" y="4466590"/>
            <a:ext cx="1480164" cy="134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C:\Documents and Settings\Admin\Мои документы\аниме\45304553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62" y="0"/>
            <a:ext cx="1785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68163107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553198" y="1295400"/>
            <a:ext cx="260096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7627351" y="322430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235951" y="4361028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C:\Documents and Settings\Admin\Мои документы\аниме\45304553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52400"/>
            <a:ext cx="2514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6160764" y="1390950"/>
            <a:ext cx="1127385" cy="81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07"/>
            <a:ext cx="9144000" cy="686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6576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62068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764704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0080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4290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132856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2088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77072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14908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51520" y="0"/>
            <a:ext cx="8640959" cy="720197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kk-KZ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І.  “</a:t>
            </a:r>
            <a:r>
              <a:rPr lang="kk-KZ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Тапқырлық</a:t>
            </a:r>
            <a:r>
              <a:rPr lang="kk-KZ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 сайысы</a:t>
            </a:r>
          </a:p>
          <a:p>
            <a:r>
              <a:rPr lang="en-US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IV</a:t>
            </a:r>
            <a:r>
              <a:rPr lang="kk-KZ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топ “Әл-Фараби” тобы</a:t>
            </a:r>
          </a:p>
          <a:p>
            <a:pPr marL="514350" indent="-514350">
              <a:buAutoNum type="arabicPeriod"/>
            </a:pPr>
            <a:r>
              <a:rPr lang="kk-KZ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Ең кіші 4 таңбалы саннан ең үлкен 3 таңбалы санды азайт</a:t>
            </a:r>
          </a:p>
          <a:p>
            <a:pPr marL="514350" indent="-514350">
              <a:buAutoNum type="arabicPeriod"/>
            </a:pPr>
            <a:r>
              <a:rPr lang="kk-KZ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Болат сенбі күні кешкі 9-да ұйықтауға жатты. Ол сағаттың қоңырауын келесі күнгі таңертеңгі 10-ға қойды. Болат сағат шырылдағанға дейін неше сағат ұйықтады?</a:t>
            </a:r>
          </a:p>
          <a:p>
            <a:pPr marL="514350" indent="-514350">
              <a:buAutoNum type="arabicPeriod"/>
            </a:pPr>
            <a:r>
              <a:rPr lang="kk-KZ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Төртбұрыштың қабырғаларының санына параллелепипедтің қабырғаларының санын қосқанда қанша болады?</a:t>
            </a:r>
          </a:p>
          <a:p>
            <a:pPr marL="514350" indent="-514350">
              <a:buAutoNum type="arabicPeriod"/>
            </a:pPr>
            <a:r>
              <a:rPr lang="kk-KZ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Ауладағы қояндар мен тауықтардың саны бірдей. Олардың аяқтарының саны-12. Аулада неше қоян мен тауық жүр? </a:t>
            </a:r>
          </a:p>
          <a:p>
            <a:pPr marL="514350" indent="-514350">
              <a:buAutoNum type="arabicPeriod"/>
            </a:pPr>
            <a:r>
              <a:rPr lang="kk-KZ" sz="24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Менің есімімдегі әріптердің санына 4 “Ә” сыныбындағы оқушылардың санын көбейт</a:t>
            </a:r>
          </a:p>
          <a:p>
            <a:pPr marL="514350" indent="-514350">
              <a:buAutoNum type="arabicPeriod"/>
            </a:pPr>
            <a:endParaRPr lang="kk-KZ" sz="24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endParaRPr lang="ru-RU" sz="24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692696"/>
            <a:ext cx="84249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Traditional Arabic" pitchFamily="18" charset="-78"/>
              </a:rPr>
              <a:t> 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cs typeface="Traditional Arabic" pitchFamily="18" charset="-78"/>
            </a:endParaRPr>
          </a:p>
        </p:txBody>
      </p:sp>
      <p:pic>
        <p:nvPicPr>
          <p:cNvPr id="16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7933064" y="5971101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8183943" y="93829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83552" y="-149578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7933065" y="2802749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839127" y="5740523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7L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0"/>
            <a:ext cx="8686800" cy="2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6" descr="7L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6563878"/>
            <a:ext cx="8686800" cy="294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7L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-3261518" y="3261519"/>
            <a:ext cx="67516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7L4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653881" y="3261519"/>
            <a:ext cx="67516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79512" y="260648"/>
            <a:ext cx="8640960" cy="63094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k-KZ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Біліктілік сайысы</a:t>
            </a:r>
            <a:endParaRPr lang="kk-KZ" sz="4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kk-KZ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І топ:      Көкөніс қоймасында 3т көкөніс өнімі сақталып тұр. Оның 950 кг-ы қызылша,  ал қалғаны-картоп. Қоймада қызылшаға қарағанда неше кг картоп артық сақталады?</a:t>
            </a:r>
          </a:p>
          <a:p>
            <a:r>
              <a:rPr lang="kk-KZ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ІІ топ:</a:t>
            </a:r>
            <a:r>
              <a:rPr lang="kk-KZ" sz="2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      </a:t>
            </a:r>
            <a:r>
              <a:rPr lang="kk-KZ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Асханада таңғы асқа бірнеше 37 кг нан,  түскі асқа одан 2 есе артық, ал кешкі асқа түскі асқа қарағанда 49 кг кем нан жұмсалды. Сонда барлығы неше кг нан жұмсалды?</a:t>
            </a:r>
            <a:endParaRPr lang="kk-KZ" sz="2400" b="1" cap="none" spc="0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pPr algn="ctr"/>
            <a:r>
              <a:rPr lang="kk-KZ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ІІІ топ:   Мектепке әрқайсысында 8 кітаптан 12 қорап қазақ тілі және әрқайсысында 10 кітаптан 9 қорап математика оқулығы әкелінді. Барлығы неше оқулық болады? Математика  оқулығы қазақ тілі оқулығына  қарағанда нешеуі кем?</a:t>
            </a:r>
          </a:p>
          <a:p>
            <a:pPr algn="ctr"/>
            <a:r>
              <a:rPr lang="en-US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IV</a:t>
            </a:r>
            <a:r>
              <a:rPr lang="kk-KZ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</a:rPr>
              <a:t> топ:   Шаруа қожалығында 10 сиыр және 5 жылқы бар. Бір сиыр айына 300 кг шөп, ал жылқы одан 3 есе кем шөп жейді.  Үш ай қыста жылқыларға қанша шөп қажет болады? Жылқыларға қарағанда сиырларға неше кг шөп артық жинау керек?                   </a:t>
            </a:r>
            <a:endParaRPr lang="ru-RU" sz="2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" name="Picture 25" descr="butterfly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427579" flipH="1" flipV="1">
            <a:off x="7933064" y="93829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5" descr="butterfly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427579" flipH="1" flipV="1">
            <a:off x="-96978" y="5971101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butterfly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427579" flipH="1" flipV="1">
            <a:off x="8399967" y="4962989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5" descr="butterfly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427579" flipH="1" flipV="1">
            <a:off x="263064" y="93829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Рисунок 55" descr="1255112030_fon_nasekomy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7095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971550" y="908050"/>
            <a:ext cx="7772400" cy="1143000"/>
          </a:xfrm>
        </p:spPr>
        <p:txBody>
          <a:bodyPr/>
          <a:lstStyle/>
          <a:p>
            <a:r>
              <a:rPr lang="kk-KZ"/>
              <a:t>             </a:t>
            </a:r>
            <a:endParaRPr lang="ru-RU"/>
          </a:p>
        </p:txBody>
      </p:sp>
      <p:pic>
        <p:nvPicPr>
          <p:cNvPr id="47109" name="Picture 6" descr="вальс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59113" y="2276475"/>
            <a:ext cx="2446337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12" name="WordArt 8"/>
          <p:cNvSpPr>
            <a:spLocks noChangeArrowheads="1" noChangeShapeType="1" noTextEdit="1"/>
          </p:cNvSpPr>
          <p:nvPr/>
        </p:nvSpPr>
        <p:spPr bwMode="auto">
          <a:xfrm>
            <a:off x="2339975" y="404813"/>
            <a:ext cx="4176713" cy="10271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Arial"/>
              </a:rPr>
              <a:t>Сергіту сәті</a:t>
            </a:r>
          </a:p>
        </p:txBody>
      </p:sp>
      <p:pic>
        <p:nvPicPr>
          <p:cNvPr id="47113" name="Picture 9" descr="DSCN21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1484313"/>
            <a:ext cx="7019925" cy="4103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f398b295261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" name="Group 323"/>
          <p:cNvGrpSpPr>
            <a:grpSpLocks/>
          </p:cNvGrpSpPr>
          <p:nvPr/>
        </p:nvGrpSpPr>
        <p:grpSpPr bwMode="auto">
          <a:xfrm>
            <a:off x="323528" y="208038"/>
            <a:ext cx="2801937" cy="2025650"/>
            <a:chOff x="1786" y="384"/>
            <a:chExt cx="1765" cy="1276"/>
          </a:xfrm>
        </p:grpSpPr>
        <p:sp>
          <p:nvSpPr>
            <p:cNvPr id="7" name="Freeform 324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" name="Freeform 325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" name="Freeform 326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" name="Freeform 327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" name="Freeform 328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" name="Freeform 329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" name="Freeform 330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" name="Freeform 331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" name="Freeform 332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" name="Freeform 333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" name="Freeform 334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" name="Freeform 335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" name="Freeform 336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0" name="Freeform 337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1" name="Freeform 338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2" name="Freeform 339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3" name="Freeform 340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4" name="Freeform 341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5" name="Freeform 342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6" name="Freeform 343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7" name="Freeform 344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8" name="Freeform 345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29" name="Freeform 346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0" name="Freeform 347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" name="Freeform 348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" name="Freeform 349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3" name="Freeform 350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4" name="Freeform 351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5" name="Freeform 352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6" name="Freeform 353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7" name="Freeform 354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8" name="Freeform 355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9" name="Freeform 356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0" name="Freeform 357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1" name="Freeform 358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2" name="Freeform 359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3" name="Freeform 360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4" name="Freeform 361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5" name="Freeform 362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6" name="Freeform 363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7" name="Freeform 364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8" name="Freeform 365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49" name="Freeform 366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0" name="Freeform 367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1" name="Freeform 368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2" name="Freeform 369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3" name="Freeform 370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4" name="Freeform 371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5" name="Freeform 372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6" name="Freeform 373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7" name="Freeform 374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8" name="Freeform 375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59" name="Freeform 376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0" name="Freeform 377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1" name="Freeform 378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2" name="Freeform 379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3" name="Freeform 380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4" name="Freeform 381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5" name="Freeform 382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6" name="Freeform 383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7" name="Freeform 384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68" name="Freeform 385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69" name="Group 323"/>
          <p:cNvGrpSpPr>
            <a:grpSpLocks/>
          </p:cNvGrpSpPr>
          <p:nvPr/>
        </p:nvGrpSpPr>
        <p:grpSpPr bwMode="auto">
          <a:xfrm>
            <a:off x="6084168" y="332656"/>
            <a:ext cx="2801937" cy="2025650"/>
            <a:chOff x="1786" y="384"/>
            <a:chExt cx="1765" cy="1276"/>
          </a:xfrm>
        </p:grpSpPr>
        <p:sp>
          <p:nvSpPr>
            <p:cNvPr id="70" name="Freeform 324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1" name="Freeform 325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2" name="Freeform 326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3" name="Freeform 327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4" name="Freeform 328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5" name="Freeform 329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6" name="Freeform 330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7" name="Freeform 331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8" name="Freeform 332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79" name="Freeform 333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0" name="Freeform 334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1" name="Freeform 335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2" name="Freeform 336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3" name="Freeform 337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4" name="Freeform 338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5" name="Freeform 339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6" name="Freeform 340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7" name="Freeform 341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8" name="Freeform 342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89" name="Freeform 343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0" name="Freeform 344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1" name="Freeform 345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2" name="Freeform 346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3" name="Freeform 347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4" name="Freeform 348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5" name="Freeform 349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6" name="Freeform 350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7" name="Freeform 351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8" name="Freeform 352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99" name="Freeform 353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0" name="Freeform 354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1" name="Freeform 355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2" name="Freeform 356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3" name="Freeform 357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4" name="Freeform 358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5" name="Freeform 359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6" name="Freeform 360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7" name="Freeform 361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8" name="Freeform 362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09" name="Freeform 363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0" name="Freeform 364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1" name="Freeform 365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2" name="Freeform 366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3" name="Freeform 367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4" name="Freeform 368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5" name="Freeform 369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6" name="Freeform 370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7" name="Freeform 371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8" name="Freeform 372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19" name="Freeform 373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0" name="Freeform 374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1" name="Freeform 375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2" name="Freeform 376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3" name="Freeform 377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4" name="Freeform 378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5" name="Freeform 379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6" name="Freeform 380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7" name="Freeform 381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8" name="Freeform 382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29" name="Freeform 383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0" name="Freeform 384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1" name="Freeform 385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32" name="Group 323"/>
          <p:cNvGrpSpPr>
            <a:grpSpLocks/>
          </p:cNvGrpSpPr>
          <p:nvPr/>
        </p:nvGrpSpPr>
        <p:grpSpPr bwMode="auto">
          <a:xfrm>
            <a:off x="3419872" y="2492896"/>
            <a:ext cx="2801937" cy="2025650"/>
            <a:chOff x="1786" y="384"/>
            <a:chExt cx="1765" cy="1276"/>
          </a:xfrm>
        </p:grpSpPr>
        <p:sp>
          <p:nvSpPr>
            <p:cNvPr id="133" name="Freeform 324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4" name="Freeform 325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5" name="Freeform 326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6" name="Freeform 327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7" name="Freeform 328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8" name="Freeform 329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39" name="Freeform 330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0" name="Freeform 331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1" name="Freeform 332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2" name="Freeform 333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3" name="Freeform 334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4" name="Freeform 335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5" name="Freeform 336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6" name="Freeform 337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7" name="Freeform 338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8" name="Freeform 339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49" name="Freeform 340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0" name="Freeform 341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1" name="Freeform 342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2" name="Freeform 343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3" name="Freeform 344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4" name="Freeform 345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5" name="Freeform 346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6" name="Freeform 347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7" name="Freeform 348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8" name="Freeform 349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59" name="Freeform 350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0" name="Freeform 351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1" name="Freeform 352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2" name="Freeform 353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3" name="Freeform 354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4" name="Freeform 355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5" name="Freeform 356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6" name="Freeform 357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7" name="Freeform 358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8" name="Freeform 359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69" name="Freeform 360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0" name="Freeform 361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1" name="Freeform 362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2" name="Freeform 363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3" name="Freeform 364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4" name="Freeform 365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5" name="Freeform 366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6" name="Freeform 367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7" name="Freeform 368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8" name="Freeform 369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79" name="Freeform 370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0" name="Freeform 371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1" name="Freeform 372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2" name="Freeform 373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3" name="Freeform 374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4" name="Freeform 375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5" name="Freeform 376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6" name="Freeform 377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7" name="Freeform 378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8" name="Freeform 379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89" name="Freeform 380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0" name="Freeform 381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1" name="Freeform 382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2" name="Freeform 383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3" name="Freeform 384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194" name="Freeform 385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pic>
        <p:nvPicPr>
          <p:cNvPr id="195" name="Рисунок 11" descr="horse1-14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280" y="5595937"/>
            <a:ext cx="1143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6" name="Рисунок 11" descr="horse1-14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595937"/>
            <a:ext cx="1143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7" name="Рисунок 11" descr="horse1-14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01000" y="5595937"/>
            <a:ext cx="1143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8" name="Рисунок 11" descr="horse1-14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5595937"/>
            <a:ext cx="1143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9" name="Рисунок 11" descr="horse1-14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5595937"/>
            <a:ext cx="1143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0" name="Рисунок 11" descr="horse1-14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95937"/>
            <a:ext cx="1143000" cy="1262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1" name="Прямоугольник 200"/>
          <p:cNvSpPr/>
          <p:nvPr/>
        </p:nvSpPr>
        <p:spPr>
          <a:xfrm>
            <a:off x="1570464" y="188640"/>
            <a:ext cx="65214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k-KZ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Сиқырлы шаршылар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AutoShape 2" descr="56489484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foldedCorner">
            <a:avLst>
              <a:gd name="adj" fmla="val 23449"/>
            </a:avLst>
          </a:prstGeom>
          <a:blipFill dpi="0" rotWithShape="1">
            <a:blip r:embed="rId3" cstate="print"/>
            <a:srcRect/>
            <a:stretch>
              <a:fillRect/>
            </a:stretch>
          </a:blipFill>
          <a:ln w="19050">
            <a:solidFill>
              <a:schemeClr val="accent2"/>
            </a:solidFill>
            <a:round/>
            <a:headEnd/>
            <a:tailEnd/>
          </a:ln>
          <a:effectLst>
            <a:outerShdw dist="107763" dir="2700000" algn="ctr" rotWithShape="0">
              <a:schemeClr val="tx1">
                <a:alpha val="50000"/>
              </a:schemeClr>
            </a:outerShdw>
          </a:effec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ru-RU">
              <a:solidFill>
                <a:srgbClr val="000000"/>
              </a:solidFill>
            </a:endParaRPr>
          </a:p>
        </p:txBody>
      </p:sp>
      <p:pic>
        <p:nvPicPr>
          <p:cNvPr id="30723" name="Picture 3" descr="654648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07150" y="80963"/>
            <a:ext cx="2736850" cy="20526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 descr="Untitled-4 Копировать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42013" cy="2965450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 descr="Untitled-3 Копировать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36513" y="4460875"/>
            <a:ext cx="9180513" cy="2424113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6" descr="654648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8313" y="3789363"/>
            <a:ext cx="2592387" cy="2052637"/>
          </a:xfrm>
          <a:prstGeom prst="rect">
            <a:avLst/>
          </a:prstGeom>
          <a:noFill/>
          <a:ln>
            <a:noFill/>
          </a:ln>
          <a:effectLst>
            <a:outerShdw dist="107763" dir="2700000" algn="ctr" rotWithShape="0">
              <a:schemeClr val="accent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1" name="WordArt 7"/>
          <p:cNvSpPr>
            <a:spLocks noChangeArrowheads="1" noChangeShapeType="1" noTextEdit="1"/>
          </p:cNvSpPr>
          <p:nvPr/>
        </p:nvSpPr>
        <p:spPr bwMode="auto">
          <a:xfrm>
            <a:off x="971550" y="2205038"/>
            <a:ext cx="7920930" cy="23764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kk-KZ" sz="4800" b="1" i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Топтық зерттеу    </a:t>
            </a:r>
            <a:endParaRPr lang="ru-RU" sz="4800" b="1" i="1" kern="10" dirty="0" smtClean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468313" y="2708275"/>
            <a:ext cx="3521075" cy="2025650"/>
            <a:chOff x="1786" y="384"/>
            <a:chExt cx="1765" cy="1276"/>
          </a:xfrm>
        </p:grpSpPr>
        <p:sp>
          <p:nvSpPr>
            <p:cNvPr id="31753" name="Freeform 9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4" name="Freeform 10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5" name="Freeform 11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6" name="Freeform 12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7" name="Freeform 13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8" name="Freeform 14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59" name="Freeform 15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0" name="Freeform 16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1" name="Freeform 17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2" name="Freeform 18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3" name="Freeform 19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4" name="Freeform 20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5" name="Freeform 21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6" name="Freeform 22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7" name="Freeform 23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8" name="Freeform 24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69" name="Freeform 25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0" name="Freeform 26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1" name="Freeform 27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2" name="Freeform 28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3" name="Freeform 29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4" name="Freeform 30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5" name="Freeform 31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6" name="Freeform 32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7" name="Freeform 33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8" name="Freeform 34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79" name="Freeform 35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0" name="Freeform 36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1" name="Freeform 37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2" name="Freeform 38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3" name="Freeform 39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4" name="Freeform 40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5" name="Freeform 41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6" name="Freeform 42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7" name="Freeform 43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8" name="Freeform 44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89" name="Freeform 45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0" name="Freeform 46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1" name="Freeform 47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2" name="Freeform 48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3" name="Freeform 49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4" name="Freeform 50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5" name="Freeform 51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6" name="Freeform 52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7" name="Freeform 53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8" name="Freeform 54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799" name="Freeform 55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0" name="Freeform 56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1" name="Freeform 57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2" name="Freeform 58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3" name="Freeform 59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4" name="Freeform 60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5" name="Freeform 61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6" name="Freeform 62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7" name="Freeform 63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8" name="Freeform 64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09" name="Freeform 65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0" name="Freeform 66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1" name="Freeform 67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2" name="Freeform 68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3" name="Freeform 69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4" name="Freeform 70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3" name="Group 71"/>
          <p:cNvGrpSpPr>
            <a:grpSpLocks/>
          </p:cNvGrpSpPr>
          <p:nvPr/>
        </p:nvGrpSpPr>
        <p:grpSpPr bwMode="auto">
          <a:xfrm>
            <a:off x="1403350" y="2924175"/>
            <a:ext cx="2801938" cy="2025650"/>
            <a:chOff x="1786" y="384"/>
            <a:chExt cx="1765" cy="1276"/>
          </a:xfrm>
        </p:grpSpPr>
        <p:sp>
          <p:nvSpPr>
            <p:cNvPr id="31816" name="Freeform 72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7" name="Freeform 73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8" name="Freeform 74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19" name="Freeform 75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0" name="Freeform 76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1" name="Freeform 77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2" name="Freeform 78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3" name="Freeform 79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4" name="Freeform 80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5" name="Freeform 81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6" name="Freeform 82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7" name="Freeform 83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8" name="Freeform 84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29" name="Freeform 85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0" name="Freeform 86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1" name="Freeform 87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2" name="Freeform 88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3" name="Freeform 89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4" name="Freeform 90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5" name="Freeform 91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6" name="Freeform 92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7" name="Freeform 93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8" name="Freeform 94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39" name="Freeform 95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0" name="Freeform 96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1" name="Freeform 97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2" name="Freeform 98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3" name="Freeform 99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4" name="Freeform 100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5" name="Freeform 101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6" name="Freeform 102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7" name="Freeform 103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8" name="Freeform 104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49" name="Freeform 105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0" name="Freeform 106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1" name="Freeform 107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2" name="Freeform 108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3" name="Freeform 109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4" name="Freeform 110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5" name="Freeform 111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6" name="Freeform 112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7" name="Freeform 113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8" name="Freeform 114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59" name="Freeform 115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0" name="Freeform 116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1" name="Freeform 117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2" name="Freeform 118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3" name="Freeform 119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4" name="Freeform 120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5" name="Freeform 121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6" name="Freeform 122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7" name="Freeform 123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8" name="Freeform 124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69" name="Freeform 125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0" name="Freeform 126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1" name="Freeform 127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2" name="Freeform 128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3" name="Freeform 129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4" name="Freeform 130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5" name="Freeform 131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6" name="Freeform 132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77" name="Freeform 133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4" name="Group 134"/>
          <p:cNvGrpSpPr>
            <a:grpSpLocks/>
          </p:cNvGrpSpPr>
          <p:nvPr/>
        </p:nvGrpSpPr>
        <p:grpSpPr bwMode="auto">
          <a:xfrm>
            <a:off x="1619250" y="3140075"/>
            <a:ext cx="2801938" cy="2025650"/>
            <a:chOff x="1786" y="384"/>
            <a:chExt cx="1765" cy="1276"/>
          </a:xfrm>
        </p:grpSpPr>
        <p:sp>
          <p:nvSpPr>
            <p:cNvPr id="31879" name="Freeform 135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0" name="Freeform 136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1" name="Freeform 137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2" name="Freeform 138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3" name="Freeform 139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4" name="Freeform 140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5" name="Freeform 141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6" name="Freeform 142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7" name="Freeform 143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8" name="Freeform 144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89" name="Freeform 145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0" name="Freeform 146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1" name="Freeform 147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2" name="Freeform 148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3" name="Freeform 149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4" name="Freeform 150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5" name="Freeform 151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6" name="Freeform 152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7" name="Freeform 153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8" name="Freeform 154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899" name="Freeform 155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0" name="Freeform 156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1" name="Freeform 157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2" name="Freeform 158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3" name="Freeform 159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4" name="Freeform 160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5" name="Freeform 161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6" name="Freeform 162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7" name="Freeform 163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8" name="Freeform 164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09" name="Freeform 165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0" name="Freeform 166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1" name="Freeform 167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2" name="Freeform 168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3" name="Freeform 169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4" name="Freeform 170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5" name="Freeform 171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6" name="Freeform 172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7" name="Freeform 173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8" name="Freeform 174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19" name="Freeform 175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0" name="Freeform 176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1" name="Freeform 177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2" name="Freeform 178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3" name="Freeform 179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4" name="Freeform 180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5" name="Freeform 181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6" name="Freeform 182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7" name="Freeform 183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8" name="Freeform 184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29" name="Freeform 185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0" name="Freeform 186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1" name="Freeform 187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2" name="Freeform 188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3" name="Freeform 189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4" name="Freeform 190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5" name="Freeform 191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6" name="Freeform 192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7" name="Freeform 193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8" name="Freeform 194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39" name="Freeform 195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0" name="Freeform 196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5" name="Group 197"/>
          <p:cNvGrpSpPr>
            <a:grpSpLocks/>
          </p:cNvGrpSpPr>
          <p:nvPr/>
        </p:nvGrpSpPr>
        <p:grpSpPr bwMode="auto">
          <a:xfrm>
            <a:off x="1835150" y="3355975"/>
            <a:ext cx="2801938" cy="2025650"/>
            <a:chOff x="1786" y="384"/>
            <a:chExt cx="1765" cy="1276"/>
          </a:xfrm>
        </p:grpSpPr>
        <p:sp>
          <p:nvSpPr>
            <p:cNvPr id="31942" name="Freeform 198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3" name="Freeform 199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4" name="Freeform 200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5" name="Freeform 201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6" name="Freeform 202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7" name="Freeform 203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8" name="Freeform 204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49" name="Freeform 205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0" name="Freeform 206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1" name="Freeform 207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2" name="Freeform 208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3" name="Freeform 209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4" name="Freeform 210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5" name="Freeform 211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6" name="Freeform 212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7" name="Freeform 213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8" name="Freeform 214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59" name="Freeform 215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0" name="Freeform 216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1" name="Freeform 217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2" name="Freeform 218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3" name="Freeform 219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4" name="Freeform 220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5" name="Freeform 221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6" name="Freeform 222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7" name="Freeform 223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8" name="Freeform 224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69" name="Freeform 225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0" name="Freeform 226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1" name="Freeform 227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2" name="Freeform 228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3" name="Freeform 229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4" name="Freeform 230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5" name="Freeform 231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6" name="Freeform 232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7" name="Freeform 233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8" name="Freeform 234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79" name="Freeform 235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0" name="Freeform 236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1" name="Freeform 237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2" name="Freeform 238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3" name="Freeform 239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4" name="Freeform 240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5" name="Freeform 241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6" name="Freeform 242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7" name="Freeform 243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8" name="Freeform 244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89" name="Freeform 245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0" name="Freeform 246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1" name="Freeform 247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2" name="Freeform 248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3" name="Freeform 249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4" name="Freeform 250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5" name="Freeform 251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6" name="Freeform 252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7" name="Freeform 253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8" name="Freeform 254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1999" name="Freeform 255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0" name="Freeform 256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1" name="Freeform 257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2" name="Freeform 258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3" name="Freeform 259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6" name="Group 260"/>
          <p:cNvGrpSpPr>
            <a:grpSpLocks/>
          </p:cNvGrpSpPr>
          <p:nvPr/>
        </p:nvGrpSpPr>
        <p:grpSpPr bwMode="auto">
          <a:xfrm>
            <a:off x="2051050" y="3571875"/>
            <a:ext cx="2801938" cy="2025650"/>
            <a:chOff x="1786" y="384"/>
            <a:chExt cx="1765" cy="1276"/>
          </a:xfrm>
        </p:grpSpPr>
        <p:sp>
          <p:nvSpPr>
            <p:cNvPr id="32005" name="Freeform 261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6" name="Freeform 262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7" name="Freeform 263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8" name="Freeform 264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09" name="Freeform 265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0" name="Freeform 266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1" name="Freeform 267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2" name="Freeform 268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3" name="Freeform 269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4" name="Freeform 270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5" name="Freeform 271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6" name="Freeform 272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7" name="Freeform 273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8" name="Freeform 274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19" name="Freeform 275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0" name="Freeform 276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1" name="Freeform 277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2" name="Freeform 278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3" name="Freeform 279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4" name="Freeform 280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5" name="Freeform 281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6" name="Freeform 282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7" name="Freeform 283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8" name="Freeform 284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29" name="Freeform 285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0" name="Freeform 286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1" name="Freeform 287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2" name="Freeform 288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3" name="Freeform 289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4" name="Freeform 290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5" name="Freeform 291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6" name="Freeform 292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7" name="Freeform 293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8" name="Freeform 294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39" name="Freeform 295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0" name="Freeform 296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1" name="Freeform 297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2" name="Freeform 298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3" name="Freeform 299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4" name="Freeform 300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5" name="Freeform 301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6" name="Freeform 302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7" name="Freeform 303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8" name="Freeform 304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49" name="Freeform 305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0" name="Freeform 306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1" name="Freeform 307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2" name="Freeform 308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3" name="Freeform 309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4" name="Freeform 310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5" name="Freeform 311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6" name="Freeform 312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7" name="Freeform 313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8" name="Freeform 314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59" name="Freeform 315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0" name="Freeform 316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1" name="Freeform 317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2" name="Freeform 318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3" name="Freeform 319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4" name="Freeform 320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5" name="Freeform 321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6" name="Freeform 322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7" name="Group 323"/>
          <p:cNvGrpSpPr>
            <a:grpSpLocks/>
          </p:cNvGrpSpPr>
          <p:nvPr/>
        </p:nvGrpSpPr>
        <p:grpSpPr bwMode="auto">
          <a:xfrm>
            <a:off x="5580063" y="3141663"/>
            <a:ext cx="2801937" cy="2025650"/>
            <a:chOff x="1786" y="384"/>
            <a:chExt cx="1765" cy="1276"/>
          </a:xfrm>
        </p:grpSpPr>
        <p:sp>
          <p:nvSpPr>
            <p:cNvPr id="32068" name="Freeform 324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69" name="Freeform 325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0" name="Freeform 326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1" name="Freeform 327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2" name="Freeform 328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3" name="Freeform 329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4" name="Freeform 330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5" name="Freeform 331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6" name="Freeform 332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7" name="Freeform 333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8" name="Freeform 334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79" name="Freeform 335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0" name="Freeform 336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1" name="Freeform 337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2" name="Freeform 338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3" name="Freeform 339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4" name="Freeform 340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5" name="Freeform 341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6" name="Freeform 342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7" name="Freeform 343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8" name="Freeform 344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89" name="Freeform 345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0" name="Freeform 346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1" name="Freeform 347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2" name="Freeform 348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3" name="Freeform 349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4" name="Freeform 350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5" name="Freeform 351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6" name="Freeform 352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7" name="Freeform 353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8" name="Freeform 354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099" name="Freeform 355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0" name="Freeform 356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1" name="Freeform 357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2" name="Freeform 358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3" name="Freeform 359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4" name="Freeform 360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5" name="Freeform 361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6" name="Freeform 362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7" name="Freeform 363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8" name="Freeform 364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09" name="Freeform 365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0" name="Freeform 366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1" name="Freeform 367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2" name="Freeform 368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3" name="Freeform 369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4" name="Freeform 370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5" name="Freeform 371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6" name="Freeform 372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7" name="Freeform 373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8" name="Freeform 374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19" name="Freeform 375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0" name="Freeform 376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1" name="Freeform 377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2" name="Freeform 378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3" name="Freeform 379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4" name="Freeform 380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5" name="Freeform 381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6" name="Freeform 382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7" name="Freeform 383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8" name="Freeform 384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29" name="Freeform 385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8" name="Group 386"/>
          <p:cNvGrpSpPr>
            <a:grpSpLocks/>
          </p:cNvGrpSpPr>
          <p:nvPr/>
        </p:nvGrpSpPr>
        <p:grpSpPr bwMode="auto">
          <a:xfrm>
            <a:off x="5148263" y="1844675"/>
            <a:ext cx="2801937" cy="2025650"/>
            <a:chOff x="1786" y="384"/>
            <a:chExt cx="1765" cy="1276"/>
          </a:xfrm>
        </p:grpSpPr>
        <p:sp>
          <p:nvSpPr>
            <p:cNvPr id="32131" name="Freeform 387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2" name="Freeform 388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3" name="Freeform 389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4" name="Freeform 390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5" name="Freeform 391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6" name="Freeform 392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7" name="Freeform 393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8" name="Freeform 394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39" name="Freeform 395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0" name="Freeform 396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1" name="Freeform 397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2" name="Freeform 398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3" name="Freeform 399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4" name="Freeform 400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5" name="Freeform 401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6" name="Freeform 402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7" name="Freeform 403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8" name="Freeform 404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49" name="Freeform 405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0" name="Freeform 406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1" name="Freeform 407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2" name="Freeform 408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3" name="Freeform 409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4" name="Freeform 410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5" name="Freeform 411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6" name="Freeform 412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7" name="Freeform 413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8" name="Freeform 414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59" name="Freeform 415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0" name="Freeform 416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1" name="Freeform 417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2" name="Freeform 418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3" name="Freeform 419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4" name="Freeform 420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5" name="Freeform 421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6" name="Freeform 422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7" name="Freeform 423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8" name="Freeform 424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69" name="Freeform 425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0" name="Freeform 426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1" name="Freeform 427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2" name="Freeform 428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3" name="Freeform 429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4" name="Freeform 430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5" name="Freeform 431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6" name="Freeform 432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7" name="Freeform 433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8" name="Freeform 434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79" name="Freeform 435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0" name="Freeform 436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1" name="Freeform 437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2" name="Freeform 438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3" name="Freeform 439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4" name="Freeform 440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5" name="Freeform 441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6" name="Freeform 442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7" name="Freeform 443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8" name="Freeform 444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89" name="Freeform 445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0" name="Freeform 446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1" name="Freeform 447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2" name="Freeform 448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9" name="Group 449"/>
          <p:cNvGrpSpPr>
            <a:grpSpLocks/>
          </p:cNvGrpSpPr>
          <p:nvPr/>
        </p:nvGrpSpPr>
        <p:grpSpPr bwMode="auto">
          <a:xfrm>
            <a:off x="3492500" y="1125538"/>
            <a:ext cx="2801938" cy="2025650"/>
            <a:chOff x="1786" y="384"/>
            <a:chExt cx="1765" cy="1276"/>
          </a:xfrm>
        </p:grpSpPr>
        <p:sp>
          <p:nvSpPr>
            <p:cNvPr id="32194" name="Freeform 450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5" name="Freeform 451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6" name="Freeform 452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7" name="Freeform 453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8" name="Freeform 454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199" name="Freeform 455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0" name="Freeform 456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1" name="Freeform 457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2" name="Freeform 458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3" name="Freeform 459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4" name="Freeform 460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5" name="Freeform 461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6" name="Freeform 462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7" name="Freeform 463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8" name="Freeform 464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09" name="Freeform 465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0" name="Freeform 466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1" name="Freeform 467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2" name="Freeform 468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3" name="Freeform 469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4" name="Freeform 470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5" name="Freeform 471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6" name="Freeform 472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7" name="Freeform 473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8" name="Freeform 474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19" name="Freeform 475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0" name="Freeform 476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1" name="Freeform 477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2" name="Freeform 478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3" name="Freeform 479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4" name="Freeform 480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5" name="Freeform 481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6" name="Freeform 482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7" name="Freeform 483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8" name="Freeform 484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29" name="Freeform 485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0" name="Freeform 486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1" name="Freeform 487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2" name="Freeform 488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3" name="Freeform 489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4" name="Freeform 490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5" name="Freeform 491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6" name="Freeform 492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7" name="Freeform 493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8" name="Freeform 494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39" name="Freeform 495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0" name="Freeform 496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1" name="Freeform 497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2" name="Freeform 498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3" name="Freeform 499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4" name="Freeform 500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5" name="Freeform 501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6" name="Freeform 502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7" name="Freeform 503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8" name="Freeform 504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49" name="Freeform 505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0" name="Freeform 506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1" name="Freeform 507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2" name="Freeform 508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3" name="Freeform 509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4" name="Freeform 510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5" name="Freeform 511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grpSp>
        <p:nvGrpSpPr>
          <p:cNvPr id="10" name="Group 512"/>
          <p:cNvGrpSpPr>
            <a:grpSpLocks/>
          </p:cNvGrpSpPr>
          <p:nvPr/>
        </p:nvGrpSpPr>
        <p:grpSpPr bwMode="auto">
          <a:xfrm>
            <a:off x="2914650" y="4435475"/>
            <a:ext cx="2801938" cy="2025650"/>
            <a:chOff x="1786" y="384"/>
            <a:chExt cx="1765" cy="1276"/>
          </a:xfrm>
        </p:grpSpPr>
        <p:sp>
          <p:nvSpPr>
            <p:cNvPr id="32257" name="Freeform 513"/>
            <p:cNvSpPr>
              <a:spLocks/>
            </p:cNvSpPr>
            <p:nvPr/>
          </p:nvSpPr>
          <p:spPr bwMode="auto">
            <a:xfrm>
              <a:off x="2062" y="1418"/>
              <a:ext cx="100" cy="96"/>
            </a:xfrm>
            <a:custGeom>
              <a:avLst/>
              <a:gdLst>
                <a:gd name="T0" fmla="*/ 50 w 100"/>
                <a:gd name="T1" fmla="*/ 0 h 96"/>
                <a:gd name="T2" fmla="*/ 61 w 100"/>
                <a:gd name="T3" fmla="*/ 37 h 96"/>
                <a:gd name="T4" fmla="*/ 100 w 100"/>
                <a:gd name="T5" fmla="*/ 37 h 96"/>
                <a:gd name="T6" fmla="*/ 69 w 100"/>
                <a:gd name="T7" fmla="*/ 60 h 96"/>
                <a:gd name="T8" fmla="*/ 81 w 100"/>
                <a:gd name="T9" fmla="*/ 96 h 96"/>
                <a:gd name="T10" fmla="*/ 50 w 100"/>
                <a:gd name="T11" fmla="*/ 73 h 96"/>
                <a:gd name="T12" fmla="*/ 19 w 100"/>
                <a:gd name="T13" fmla="*/ 96 h 96"/>
                <a:gd name="T14" fmla="*/ 29 w 100"/>
                <a:gd name="T15" fmla="*/ 60 h 96"/>
                <a:gd name="T16" fmla="*/ 0 w 100"/>
                <a:gd name="T17" fmla="*/ 37 h 96"/>
                <a:gd name="T18" fmla="*/ 36 w 100"/>
                <a:gd name="T19" fmla="*/ 37 h 96"/>
                <a:gd name="T20" fmla="*/ 50 w 100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00" h="96">
                  <a:moveTo>
                    <a:pt x="50" y="0"/>
                  </a:moveTo>
                  <a:lnTo>
                    <a:pt x="61" y="37"/>
                  </a:lnTo>
                  <a:lnTo>
                    <a:pt x="100" y="37"/>
                  </a:lnTo>
                  <a:lnTo>
                    <a:pt x="69" y="60"/>
                  </a:lnTo>
                  <a:lnTo>
                    <a:pt x="81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29" y="60"/>
                  </a:lnTo>
                  <a:lnTo>
                    <a:pt x="0" y="37"/>
                  </a:lnTo>
                  <a:lnTo>
                    <a:pt x="36" y="37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8" name="Freeform 514"/>
            <p:cNvSpPr>
              <a:spLocks/>
            </p:cNvSpPr>
            <p:nvPr/>
          </p:nvSpPr>
          <p:spPr bwMode="auto">
            <a:xfrm>
              <a:off x="2285" y="1516"/>
              <a:ext cx="130" cy="129"/>
            </a:xfrm>
            <a:custGeom>
              <a:avLst/>
              <a:gdLst>
                <a:gd name="T0" fmla="*/ 36 w 130"/>
                <a:gd name="T1" fmla="*/ 0 h 129"/>
                <a:gd name="T2" fmla="*/ 72 w 130"/>
                <a:gd name="T3" fmla="*/ 35 h 129"/>
                <a:gd name="T4" fmla="*/ 117 w 130"/>
                <a:gd name="T5" fmla="*/ 12 h 129"/>
                <a:gd name="T6" fmla="*/ 95 w 130"/>
                <a:gd name="T7" fmla="*/ 58 h 129"/>
                <a:gd name="T8" fmla="*/ 130 w 130"/>
                <a:gd name="T9" fmla="*/ 92 h 129"/>
                <a:gd name="T10" fmla="*/ 80 w 130"/>
                <a:gd name="T11" fmla="*/ 86 h 129"/>
                <a:gd name="T12" fmla="*/ 59 w 130"/>
                <a:gd name="T13" fmla="*/ 129 h 129"/>
                <a:gd name="T14" fmla="*/ 49 w 130"/>
                <a:gd name="T15" fmla="*/ 81 h 129"/>
                <a:gd name="T16" fmla="*/ 0 w 130"/>
                <a:gd name="T17" fmla="*/ 73 h 129"/>
                <a:gd name="T18" fmla="*/ 44 w 130"/>
                <a:gd name="T19" fmla="*/ 50 h 129"/>
                <a:gd name="T20" fmla="*/ 36 w 130"/>
                <a:gd name="T21" fmla="*/ 0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30" h="129">
                  <a:moveTo>
                    <a:pt x="36" y="0"/>
                  </a:moveTo>
                  <a:lnTo>
                    <a:pt x="72" y="35"/>
                  </a:lnTo>
                  <a:lnTo>
                    <a:pt x="117" y="12"/>
                  </a:lnTo>
                  <a:lnTo>
                    <a:pt x="95" y="58"/>
                  </a:lnTo>
                  <a:lnTo>
                    <a:pt x="130" y="92"/>
                  </a:lnTo>
                  <a:lnTo>
                    <a:pt x="80" y="86"/>
                  </a:lnTo>
                  <a:lnTo>
                    <a:pt x="59" y="129"/>
                  </a:lnTo>
                  <a:lnTo>
                    <a:pt x="49" y="81"/>
                  </a:lnTo>
                  <a:lnTo>
                    <a:pt x="0" y="73"/>
                  </a:lnTo>
                  <a:lnTo>
                    <a:pt x="44" y="50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59" name="Freeform 515"/>
            <p:cNvSpPr>
              <a:spLocks/>
            </p:cNvSpPr>
            <p:nvPr/>
          </p:nvSpPr>
          <p:spPr bwMode="auto">
            <a:xfrm>
              <a:off x="2707" y="384"/>
              <a:ext cx="99" cy="96"/>
            </a:xfrm>
            <a:custGeom>
              <a:avLst/>
              <a:gdLst>
                <a:gd name="T0" fmla="*/ 50 w 99"/>
                <a:gd name="T1" fmla="*/ 0 h 96"/>
                <a:gd name="T2" fmla="*/ 61 w 99"/>
                <a:gd name="T3" fmla="*/ 35 h 96"/>
                <a:gd name="T4" fmla="*/ 99 w 99"/>
                <a:gd name="T5" fmla="*/ 36 h 96"/>
                <a:gd name="T6" fmla="*/ 71 w 99"/>
                <a:gd name="T7" fmla="*/ 59 h 96"/>
                <a:gd name="T8" fmla="*/ 80 w 99"/>
                <a:gd name="T9" fmla="*/ 96 h 96"/>
                <a:gd name="T10" fmla="*/ 50 w 99"/>
                <a:gd name="T11" fmla="*/ 73 h 96"/>
                <a:gd name="T12" fmla="*/ 19 w 99"/>
                <a:gd name="T13" fmla="*/ 96 h 96"/>
                <a:gd name="T14" fmla="*/ 30 w 99"/>
                <a:gd name="T15" fmla="*/ 59 h 96"/>
                <a:gd name="T16" fmla="*/ 0 w 99"/>
                <a:gd name="T17" fmla="*/ 36 h 96"/>
                <a:gd name="T18" fmla="*/ 38 w 99"/>
                <a:gd name="T19" fmla="*/ 35 h 96"/>
                <a:gd name="T20" fmla="*/ 50 w 99"/>
                <a:gd name="T21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9" h="96">
                  <a:moveTo>
                    <a:pt x="50" y="0"/>
                  </a:moveTo>
                  <a:lnTo>
                    <a:pt x="61" y="35"/>
                  </a:lnTo>
                  <a:lnTo>
                    <a:pt x="99" y="36"/>
                  </a:lnTo>
                  <a:lnTo>
                    <a:pt x="71" y="59"/>
                  </a:lnTo>
                  <a:lnTo>
                    <a:pt x="80" y="96"/>
                  </a:lnTo>
                  <a:lnTo>
                    <a:pt x="50" y="73"/>
                  </a:lnTo>
                  <a:lnTo>
                    <a:pt x="19" y="96"/>
                  </a:lnTo>
                  <a:lnTo>
                    <a:pt x="30" y="59"/>
                  </a:lnTo>
                  <a:lnTo>
                    <a:pt x="0" y="36"/>
                  </a:lnTo>
                  <a:lnTo>
                    <a:pt x="38" y="35"/>
                  </a:lnTo>
                  <a:lnTo>
                    <a:pt x="50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0" name="Freeform 516"/>
            <p:cNvSpPr>
              <a:spLocks/>
            </p:cNvSpPr>
            <p:nvPr/>
          </p:nvSpPr>
          <p:spPr bwMode="auto">
            <a:xfrm>
              <a:off x="3392" y="1265"/>
              <a:ext cx="69" cy="71"/>
            </a:xfrm>
            <a:custGeom>
              <a:avLst/>
              <a:gdLst>
                <a:gd name="T0" fmla="*/ 4 w 69"/>
                <a:gd name="T1" fmla="*/ 11 h 71"/>
                <a:gd name="T2" fmla="*/ 29 w 69"/>
                <a:gd name="T3" fmla="*/ 21 h 71"/>
                <a:gd name="T4" fmla="*/ 46 w 69"/>
                <a:gd name="T5" fmla="*/ 0 h 71"/>
                <a:gd name="T6" fmla="*/ 44 w 69"/>
                <a:gd name="T7" fmla="*/ 27 h 71"/>
                <a:gd name="T8" fmla="*/ 69 w 69"/>
                <a:gd name="T9" fmla="*/ 36 h 71"/>
                <a:gd name="T10" fmla="*/ 42 w 69"/>
                <a:gd name="T11" fmla="*/ 44 h 71"/>
                <a:gd name="T12" fmla="*/ 40 w 69"/>
                <a:gd name="T13" fmla="*/ 71 h 71"/>
                <a:gd name="T14" fmla="*/ 27 w 69"/>
                <a:gd name="T15" fmla="*/ 48 h 71"/>
                <a:gd name="T16" fmla="*/ 0 w 69"/>
                <a:gd name="T17" fmla="*/ 55 h 71"/>
                <a:gd name="T18" fmla="*/ 17 w 69"/>
                <a:gd name="T19" fmla="*/ 34 h 71"/>
                <a:gd name="T20" fmla="*/ 4 w 69"/>
                <a:gd name="T21" fmla="*/ 11 h 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9" h="71">
                  <a:moveTo>
                    <a:pt x="4" y="11"/>
                  </a:moveTo>
                  <a:lnTo>
                    <a:pt x="29" y="21"/>
                  </a:lnTo>
                  <a:lnTo>
                    <a:pt x="46" y="0"/>
                  </a:lnTo>
                  <a:lnTo>
                    <a:pt x="44" y="27"/>
                  </a:lnTo>
                  <a:lnTo>
                    <a:pt x="69" y="36"/>
                  </a:lnTo>
                  <a:lnTo>
                    <a:pt x="42" y="44"/>
                  </a:lnTo>
                  <a:lnTo>
                    <a:pt x="40" y="71"/>
                  </a:lnTo>
                  <a:lnTo>
                    <a:pt x="27" y="48"/>
                  </a:lnTo>
                  <a:lnTo>
                    <a:pt x="0" y="55"/>
                  </a:lnTo>
                  <a:lnTo>
                    <a:pt x="17" y="34"/>
                  </a:lnTo>
                  <a:lnTo>
                    <a:pt x="4" y="11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1" name="Freeform 517"/>
            <p:cNvSpPr>
              <a:spLocks/>
            </p:cNvSpPr>
            <p:nvPr/>
          </p:nvSpPr>
          <p:spPr bwMode="auto">
            <a:xfrm>
              <a:off x="3386" y="879"/>
              <a:ext cx="140" cy="134"/>
            </a:xfrm>
            <a:custGeom>
              <a:avLst/>
              <a:gdLst>
                <a:gd name="T0" fmla="*/ 69 w 140"/>
                <a:gd name="T1" fmla="*/ 0 h 134"/>
                <a:gd name="T2" fmla="*/ 86 w 140"/>
                <a:gd name="T3" fmla="*/ 50 h 134"/>
                <a:gd name="T4" fmla="*/ 140 w 140"/>
                <a:gd name="T5" fmla="*/ 52 h 134"/>
                <a:gd name="T6" fmla="*/ 98 w 140"/>
                <a:gd name="T7" fmla="*/ 83 h 134"/>
                <a:gd name="T8" fmla="*/ 113 w 140"/>
                <a:gd name="T9" fmla="*/ 134 h 134"/>
                <a:gd name="T10" fmla="*/ 69 w 140"/>
                <a:gd name="T11" fmla="*/ 104 h 134"/>
                <a:gd name="T12" fmla="*/ 27 w 140"/>
                <a:gd name="T13" fmla="*/ 134 h 134"/>
                <a:gd name="T14" fmla="*/ 42 w 140"/>
                <a:gd name="T15" fmla="*/ 83 h 134"/>
                <a:gd name="T16" fmla="*/ 0 w 140"/>
                <a:gd name="T17" fmla="*/ 52 h 134"/>
                <a:gd name="T18" fmla="*/ 52 w 140"/>
                <a:gd name="T19" fmla="*/ 50 h 134"/>
                <a:gd name="T20" fmla="*/ 69 w 140"/>
                <a:gd name="T21" fmla="*/ 0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4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4"/>
                  </a:lnTo>
                  <a:lnTo>
                    <a:pt x="69" y="104"/>
                  </a:lnTo>
                  <a:lnTo>
                    <a:pt x="27" y="134"/>
                  </a:lnTo>
                  <a:lnTo>
                    <a:pt x="42" y="83"/>
                  </a:lnTo>
                  <a:lnTo>
                    <a:pt x="0" y="52"/>
                  </a:lnTo>
                  <a:lnTo>
                    <a:pt x="52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2" name="Freeform 518"/>
            <p:cNvSpPr>
              <a:spLocks/>
            </p:cNvSpPr>
            <p:nvPr/>
          </p:nvSpPr>
          <p:spPr bwMode="auto">
            <a:xfrm>
              <a:off x="1855" y="633"/>
              <a:ext cx="140" cy="135"/>
            </a:xfrm>
            <a:custGeom>
              <a:avLst/>
              <a:gdLst>
                <a:gd name="T0" fmla="*/ 69 w 140"/>
                <a:gd name="T1" fmla="*/ 0 h 135"/>
                <a:gd name="T2" fmla="*/ 86 w 140"/>
                <a:gd name="T3" fmla="*/ 50 h 135"/>
                <a:gd name="T4" fmla="*/ 140 w 140"/>
                <a:gd name="T5" fmla="*/ 52 h 135"/>
                <a:gd name="T6" fmla="*/ 98 w 140"/>
                <a:gd name="T7" fmla="*/ 83 h 135"/>
                <a:gd name="T8" fmla="*/ 113 w 140"/>
                <a:gd name="T9" fmla="*/ 135 h 135"/>
                <a:gd name="T10" fmla="*/ 69 w 140"/>
                <a:gd name="T11" fmla="*/ 104 h 135"/>
                <a:gd name="T12" fmla="*/ 27 w 140"/>
                <a:gd name="T13" fmla="*/ 135 h 135"/>
                <a:gd name="T14" fmla="*/ 40 w 140"/>
                <a:gd name="T15" fmla="*/ 83 h 135"/>
                <a:gd name="T16" fmla="*/ 0 w 140"/>
                <a:gd name="T17" fmla="*/ 52 h 135"/>
                <a:gd name="T18" fmla="*/ 51 w 140"/>
                <a:gd name="T19" fmla="*/ 50 h 135"/>
                <a:gd name="T20" fmla="*/ 69 w 140"/>
                <a:gd name="T21" fmla="*/ 0 h 1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0" h="135">
                  <a:moveTo>
                    <a:pt x="69" y="0"/>
                  </a:moveTo>
                  <a:lnTo>
                    <a:pt x="86" y="50"/>
                  </a:lnTo>
                  <a:lnTo>
                    <a:pt x="140" y="52"/>
                  </a:lnTo>
                  <a:lnTo>
                    <a:pt x="98" y="83"/>
                  </a:lnTo>
                  <a:lnTo>
                    <a:pt x="113" y="135"/>
                  </a:lnTo>
                  <a:lnTo>
                    <a:pt x="69" y="104"/>
                  </a:lnTo>
                  <a:lnTo>
                    <a:pt x="27" y="135"/>
                  </a:lnTo>
                  <a:lnTo>
                    <a:pt x="40" y="83"/>
                  </a:lnTo>
                  <a:lnTo>
                    <a:pt x="0" y="52"/>
                  </a:lnTo>
                  <a:lnTo>
                    <a:pt x="51" y="50"/>
                  </a:lnTo>
                  <a:lnTo>
                    <a:pt x="69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3" name="Freeform 519"/>
            <p:cNvSpPr>
              <a:spLocks/>
            </p:cNvSpPr>
            <p:nvPr/>
          </p:nvSpPr>
          <p:spPr bwMode="auto">
            <a:xfrm>
              <a:off x="3280" y="1242"/>
              <a:ext cx="104" cy="121"/>
            </a:xfrm>
            <a:custGeom>
              <a:avLst/>
              <a:gdLst>
                <a:gd name="T0" fmla="*/ 52 w 104"/>
                <a:gd name="T1" fmla="*/ 0 h 121"/>
                <a:gd name="T2" fmla="*/ 64 w 104"/>
                <a:gd name="T3" fmla="*/ 40 h 121"/>
                <a:gd name="T4" fmla="*/ 104 w 104"/>
                <a:gd name="T5" fmla="*/ 30 h 121"/>
                <a:gd name="T6" fmla="*/ 77 w 104"/>
                <a:gd name="T7" fmla="*/ 59 h 121"/>
                <a:gd name="T8" fmla="*/ 104 w 104"/>
                <a:gd name="T9" fmla="*/ 90 h 121"/>
                <a:gd name="T10" fmla="*/ 64 w 104"/>
                <a:gd name="T11" fmla="*/ 80 h 121"/>
                <a:gd name="T12" fmla="*/ 52 w 104"/>
                <a:gd name="T13" fmla="*/ 121 h 121"/>
                <a:gd name="T14" fmla="*/ 41 w 104"/>
                <a:gd name="T15" fmla="*/ 80 h 121"/>
                <a:gd name="T16" fmla="*/ 0 w 104"/>
                <a:gd name="T17" fmla="*/ 90 h 121"/>
                <a:gd name="T18" fmla="*/ 29 w 104"/>
                <a:gd name="T19" fmla="*/ 59 h 121"/>
                <a:gd name="T20" fmla="*/ 0 w 104"/>
                <a:gd name="T21" fmla="*/ 30 h 121"/>
                <a:gd name="T22" fmla="*/ 41 w 104"/>
                <a:gd name="T23" fmla="*/ 40 h 121"/>
                <a:gd name="T24" fmla="*/ 52 w 104"/>
                <a:gd name="T25" fmla="*/ 0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4" h="121">
                  <a:moveTo>
                    <a:pt x="52" y="0"/>
                  </a:moveTo>
                  <a:lnTo>
                    <a:pt x="64" y="40"/>
                  </a:lnTo>
                  <a:lnTo>
                    <a:pt x="104" y="30"/>
                  </a:lnTo>
                  <a:lnTo>
                    <a:pt x="77" y="59"/>
                  </a:lnTo>
                  <a:lnTo>
                    <a:pt x="104" y="90"/>
                  </a:lnTo>
                  <a:lnTo>
                    <a:pt x="64" y="80"/>
                  </a:lnTo>
                  <a:lnTo>
                    <a:pt x="52" y="121"/>
                  </a:lnTo>
                  <a:lnTo>
                    <a:pt x="41" y="80"/>
                  </a:lnTo>
                  <a:lnTo>
                    <a:pt x="0" y="90"/>
                  </a:lnTo>
                  <a:lnTo>
                    <a:pt x="29" y="59"/>
                  </a:lnTo>
                  <a:lnTo>
                    <a:pt x="0" y="30"/>
                  </a:lnTo>
                  <a:lnTo>
                    <a:pt x="41" y="40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4" name="Freeform 520"/>
            <p:cNvSpPr>
              <a:spLocks/>
            </p:cNvSpPr>
            <p:nvPr/>
          </p:nvSpPr>
          <p:spPr bwMode="auto">
            <a:xfrm>
              <a:off x="2096" y="541"/>
              <a:ext cx="75" cy="73"/>
            </a:xfrm>
            <a:custGeom>
              <a:avLst/>
              <a:gdLst>
                <a:gd name="T0" fmla="*/ 25 w 75"/>
                <a:gd name="T1" fmla="*/ 0 h 73"/>
                <a:gd name="T2" fmla="*/ 41 w 75"/>
                <a:gd name="T3" fmla="*/ 21 h 73"/>
                <a:gd name="T4" fmla="*/ 64 w 75"/>
                <a:gd name="T5" fmla="*/ 8 h 73"/>
                <a:gd name="T6" fmla="*/ 52 w 75"/>
                <a:gd name="T7" fmla="*/ 33 h 73"/>
                <a:gd name="T8" fmla="*/ 75 w 75"/>
                <a:gd name="T9" fmla="*/ 46 h 73"/>
                <a:gd name="T10" fmla="*/ 48 w 75"/>
                <a:gd name="T11" fmla="*/ 48 h 73"/>
                <a:gd name="T12" fmla="*/ 48 w 75"/>
                <a:gd name="T13" fmla="*/ 73 h 73"/>
                <a:gd name="T14" fmla="*/ 33 w 75"/>
                <a:gd name="T15" fmla="*/ 52 h 73"/>
                <a:gd name="T16" fmla="*/ 10 w 75"/>
                <a:gd name="T17" fmla="*/ 64 h 73"/>
                <a:gd name="T18" fmla="*/ 22 w 75"/>
                <a:gd name="T19" fmla="*/ 41 h 73"/>
                <a:gd name="T20" fmla="*/ 0 w 75"/>
                <a:gd name="T21" fmla="*/ 27 h 73"/>
                <a:gd name="T22" fmla="*/ 25 w 75"/>
                <a:gd name="T23" fmla="*/ 25 h 73"/>
                <a:gd name="T24" fmla="*/ 25 w 75"/>
                <a:gd name="T25" fmla="*/ 0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5" h="73">
                  <a:moveTo>
                    <a:pt x="25" y="0"/>
                  </a:moveTo>
                  <a:lnTo>
                    <a:pt x="41" y="21"/>
                  </a:lnTo>
                  <a:lnTo>
                    <a:pt x="64" y="8"/>
                  </a:lnTo>
                  <a:lnTo>
                    <a:pt x="52" y="33"/>
                  </a:lnTo>
                  <a:lnTo>
                    <a:pt x="75" y="46"/>
                  </a:lnTo>
                  <a:lnTo>
                    <a:pt x="48" y="48"/>
                  </a:lnTo>
                  <a:lnTo>
                    <a:pt x="48" y="73"/>
                  </a:lnTo>
                  <a:lnTo>
                    <a:pt x="33" y="52"/>
                  </a:lnTo>
                  <a:lnTo>
                    <a:pt x="10" y="64"/>
                  </a:lnTo>
                  <a:lnTo>
                    <a:pt x="22" y="41"/>
                  </a:lnTo>
                  <a:lnTo>
                    <a:pt x="0" y="27"/>
                  </a:lnTo>
                  <a:lnTo>
                    <a:pt x="25" y="25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5" name="Freeform 521"/>
            <p:cNvSpPr>
              <a:spLocks/>
            </p:cNvSpPr>
            <p:nvPr/>
          </p:nvSpPr>
          <p:spPr bwMode="auto">
            <a:xfrm>
              <a:off x="2599" y="434"/>
              <a:ext cx="113" cy="111"/>
            </a:xfrm>
            <a:custGeom>
              <a:avLst/>
              <a:gdLst>
                <a:gd name="T0" fmla="*/ 41 w 113"/>
                <a:gd name="T1" fmla="*/ 0 h 111"/>
                <a:gd name="T2" fmla="*/ 64 w 113"/>
                <a:gd name="T3" fmla="*/ 33 h 111"/>
                <a:gd name="T4" fmla="*/ 98 w 113"/>
                <a:gd name="T5" fmla="*/ 13 h 111"/>
                <a:gd name="T6" fmla="*/ 81 w 113"/>
                <a:gd name="T7" fmla="*/ 50 h 111"/>
                <a:gd name="T8" fmla="*/ 113 w 113"/>
                <a:gd name="T9" fmla="*/ 69 h 111"/>
                <a:gd name="T10" fmla="*/ 75 w 113"/>
                <a:gd name="T11" fmla="*/ 71 h 111"/>
                <a:gd name="T12" fmla="*/ 75 w 113"/>
                <a:gd name="T13" fmla="*/ 111 h 111"/>
                <a:gd name="T14" fmla="*/ 52 w 113"/>
                <a:gd name="T15" fmla="*/ 79 h 111"/>
                <a:gd name="T16" fmla="*/ 17 w 113"/>
                <a:gd name="T17" fmla="*/ 98 h 111"/>
                <a:gd name="T18" fmla="*/ 35 w 113"/>
                <a:gd name="T19" fmla="*/ 61 h 111"/>
                <a:gd name="T20" fmla="*/ 0 w 113"/>
                <a:gd name="T21" fmla="*/ 42 h 111"/>
                <a:gd name="T22" fmla="*/ 41 w 113"/>
                <a:gd name="T23" fmla="*/ 40 h 111"/>
                <a:gd name="T24" fmla="*/ 41 w 113"/>
                <a:gd name="T25" fmla="*/ 0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3" h="111">
                  <a:moveTo>
                    <a:pt x="41" y="0"/>
                  </a:moveTo>
                  <a:lnTo>
                    <a:pt x="64" y="33"/>
                  </a:lnTo>
                  <a:lnTo>
                    <a:pt x="98" y="13"/>
                  </a:lnTo>
                  <a:lnTo>
                    <a:pt x="81" y="50"/>
                  </a:lnTo>
                  <a:lnTo>
                    <a:pt x="113" y="69"/>
                  </a:lnTo>
                  <a:lnTo>
                    <a:pt x="75" y="71"/>
                  </a:lnTo>
                  <a:lnTo>
                    <a:pt x="75" y="111"/>
                  </a:lnTo>
                  <a:lnTo>
                    <a:pt x="52" y="79"/>
                  </a:lnTo>
                  <a:lnTo>
                    <a:pt x="17" y="98"/>
                  </a:lnTo>
                  <a:lnTo>
                    <a:pt x="35" y="61"/>
                  </a:lnTo>
                  <a:lnTo>
                    <a:pt x="0" y="42"/>
                  </a:lnTo>
                  <a:lnTo>
                    <a:pt x="41" y="40"/>
                  </a:lnTo>
                  <a:lnTo>
                    <a:pt x="41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6" name="Freeform 522"/>
            <p:cNvSpPr>
              <a:spLocks/>
            </p:cNvSpPr>
            <p:nvPr/>
          </p:nvSpPr>
          <p:spPr bwMode="auto">
            <a:xfrm>
              <a:off x="2808" y="1535"/>
              <a:ext cx="110" cy="119"/>
            </a:xfrm>
            <a:custGeom>
              <a:avLst/>
              <a:gdLst>
                <a:gd name="T0" fmla="*/ 62 w 110"/>
                <a:gd name="T1" fmla="*/ 0 h 119"/>
                <a:gd name="T2" fmla="*/ 69 w 110"/>
                <a:gd name="T3" fmla="*/ 41 h 119"/>
                <a:gd name="T4" fmla="*/ 110 w 110"/>
                <a:gd name="T5" fmla="*/ 37 h 119"/>
                <a:gd name="T6" fmla="*/ 79 w 110"/>
                <a:gd name="T7" fmla="*/ 64 h 119"/>
                <a:gd name="T8" fmla="*/ 102 w 110"/>
                <a:gd name="T9" fmla="*/ 96 h 119"/>
                <a:gd name="T10" fmla="*/ 64 w 110"/>
                <a:gd name="T11" fmla="*/ 81 h 119"/>
                <a:gd name="T12" fmla="*/ 46 w 110"/>
                <a:gd name="T13" fmla="*/ 119 h 119"/>
                <a:gd name="T14" fmla="*/ 41 w 110"/>
                <a:gd name="T15" fmla="*/ 79 h 119"/>
                <a:gd name="T16" fmla="*/ 0 w 110"/>
                <a:gd name="T17" fmla="*/ 83 h 119"/>
                <a:gd name="T18" fmla="*/ 31 w 110"/>
                <a:gd name="T19" fmla="*/ 56 h 119"/>
                <a:gd name="T20" fmla="*/ 6 w 110"/>
                <a:gd name="T21" fmla="*/ 23 h 119"/>
                <a:gd name="T22" fmla="*/ 45 w 110"/>
                <a:gd name="T23" fmla="*/ 37 h 119"/>
                <a:gd name="T24" fmla="*/ 62 w 110"/>
                <a:gd name="T25" fmla="*/ 0 h 1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10" h="119">
                  <a:moveTo>
                    <a:pt x="62" y="0"/>
                  </a:moveTo>
                  <a:lnTo>
                    <a:pt x="69" y="41"/>
                  </a:lnTo>
                  <a:lnTo>
                    <a:pt x="110" y="37"/>
                  </a:lnTo>
                  <a:lnTo>
                    <a:pt x="79" y="64"/>
                  </a:lnTo>
                  <a:lnTo>
                    <a:pt x="102" y="96"/>
                  </a:lnTo>
                  <a:lnTo>
                    <a:pt x="64" y="81"/>
                  </a:lnTo>
                  <a:lnTo>
                    <a:pt x="46" y="119"/>
                  </a:lnTo>
                  <a:lnTo>
                    <a:pt x="41" y="79"/>
                  </a:lnTo>
                  <a:lnTo>
                    <a:pt x="0" y="83"/>
                  </a:lnTo>
                  <a:lnTo>
                    <a:pt x="31" y="56"/>
                  </a:lnTo>
                  <a:lnTo>
                    <a:pt x="6" y="23"/>
                  </a:lnTo>
                  <a:lnTo>
                    <a:pt x="45" y="37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7" name="Freeform 523"/>
            <p:cNvSpPr>
              <a:spLocks/>
            </p:cNvSpPr>
            <p:nvPr/>
          </p:nvSpPr>
          <p:spPr bwMode="auto">
            <a:xfrm>
              <a:off x="3346" y="1098"/>
              <a:ext cx="71" cy="82"/>
            </a:xfrm>
            <a:custGeom>
              <a:avLst/>
              <a:gdLst>
                <a:gd name="T0" fmla="*/ 34 w 71"/>
                <a:gd name="T1" fmla="*/ 0 h 82"/>
                <a:gd name="T2" fmla="*/ 44 w 71"/>
                <a:gd name="T3" fmla="*/ 27 h 82"/>
                <a:gd name="T4" fmla="*/ 71 w 71"/>
                <a:gd name="T5" fmla="*/ 19 h 82"/>
                <a:gd name="T6" fmla="*/ 51 w 71"/>
                <a:gd name="T7" fmla="*/ 40 h 82"/>
                <a:gd name="T8" fmla="*/ 71 w 71"/>
                <a:gd name="T9" fmla="*/ 61 h 82"/>
                <a:gd name="T10" fmla="*/ 44 w 71"/>
                <a:gd name="T11" fmla="*/ 55 h 82"/>
                <a:gd name="T12" fmla="*/ 34 w 71"/>
                <a:gd name="T13" fmla="*/ 82 h 82"/>
                <a:gd name="T14" fmla="*/ 27 w 71"/>
                <a:gd name="T15" fmla="*/ 55 h 82"/>
                <a:gd name="T16" fmla="*/ 0 w 71"/>
                <a:gd name="T17" fmla="*/ 61 h 82"/>
                <a:gd name="T18" fmla="*/ 17 w 71"/>
                <a:gd name="T19" fmla="*/ 40 h 82"/>
                <a:gd name="T20" fmla="*/ 0 w 71"/>
                <a:gd name="T21" fmla="*/ 19 h 82"/>
                <a:gd name="T22" fmla="*/ 27 w 71"/>
                <a:gd name="T23" fmla="*/ 27 h 82"/>
                <a:gd name="T24" fmla="*/ 34 w 71"/>
                <a:gd name="T25" fmla="*/ 0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1" h="82">
                  <a:moveTo>
                    <a:pt x="34" y="0"/>
                  </a:moveTo>
                  <a:lnTo>
                    <a:pt x="44" y="27"/>
                  </a:lnTo>
                  <a:lnTo>
                    <a:pt x="71" y="19"/>
                  </a:lnTo>
                  <a:lnTo>
                    <a:pt x="51" y="40"/>
                  </a:lnTo>
                  <a:lnTo>
                    <a:pt x="71" y="61"/>
                  </a:lnTo>
                  <a:lnTo>
                    <a:pt x="44" y="55"/>
                  </a:lnTo>
                  <a:lnTo>
                    <a:pt x="34" y="82"/>
                  </a:lnTo>
                  <a:lnTo>
                    <a:pt x="27" y="55"/>
                  </a:lnTo>
                  <a:lnTo>
                    <a:pt x="0" y="61"/>
                  </a:lnTo>
                  <a:lnTo>
                    <a:pt x="17" y="40"/>
                  </a:lnTo>
                  <a:lnTo>
                    <a:pt x="0" y="19"/>
                  </a:lnTo>
                  <a:lnTo>
                    <a:pt x="27" y="27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8" name="Freeform 524"/>
            <p:cNvSpPr>
              <a:spLocks/>
            </p:cNvSpPr>
            <p:nvPr/>
          </p:nvSpPr>
          <p:spPr bwMode="auto">
            <a:xfrm>
              <a:off x="3133" y="1286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5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5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69" name="Freeform 525"/>
            <p:cNvSpPr>
              <a:spLocks/>
            </p:cNvSpPr>
            <p:nvPr/>
          </p:nvSpPr>
          <p:spPr bwMode="auto">
            <a:xfrm>
              <a:off x="3409" y="1175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0" name="Freeform 526"/>
            <p:cNvSpPr>
              <a:spLocks/>
            </p:cNvSpPr>
            <p:nvPr/>
          </p:nvSpPr>
          <p:spPr bwMode="auto">
            <a:xfrm>
              <a:off x="3087" y="14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1" name="Freeform 527"/>
            <p:cNvSpPr>
              <a:spLocks/>
            </p:cNvSpPr>
            <p:nvPr/>
          </p:nvSpPr>
          <p:spPr bwMode="auto">
            <a:xfrm>
              <a:off x="2960" y="1531"/>
              <a:ext cx="50" cy="52"/>
            </a:xfrm>
            <a:custGeom>
              <a:avLst/>
              <a:gdLst>
                <a:gd name="T0" fmla="*/ 27 w 50"/>
                <a:gd name="T1" fmla="*/ 0 h 52"/>
                <a:gd name="T2" fmla="*/ 33 w 50"/>
                <a:gd name="T3" fmla="*/ 12 h 52"/>
                <a:gd name="T4" fmla="*/ 44 w 50"/>
                <a:gd name="T5" fmla="*/ 8 h 52"/>
                <a:gd name="T6" fmla="*/ 40 w 50"/>
                <a:gd name="T7" fmla="*/ 22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5 h 52"/>
                <a:gd name="T14" fmla="*/ 33 w 50"/>
                <a:gd name="T15" fmla="*/ 41 h 52"/>
                <a:gd name="T16" fmla="*/ 27 w 50"/>
                <a:gd name="T17" fmla="*/ 52 h 52"/>
                <a:gd name="T18" fmla="*/ 21 w 50"/>
                <a:gd name="T19" fmla="*/ 41 h 52"/>
                <a:gd name="T20" fmla="*/ 8 w 50"/>
                <a:gd name="T21" fmla="*/ 45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2 h 52"/>
                <a:gd name="T28" fmla="*/ 8 w 50"/>
                <a:gd name="T29" fmla="*/ 8 h 52"/>
                <a:gd name="T30" fmla="*/ 21 w 50"/>
                <a:gd name="T31" fmla="*/ 12 h 52"/>
                <a:gd name="T32" fmla="*/ 27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5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5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2" name="Freeform 528"/>
            <p:cNvSpPr>
              <a:spLocks/>
            </p:cNvSpPr>
            <p:nvPr/>
          </p:nvSpPr>
          <p:spPr bwMode="auto">
            <a:xfrm>
              <a:off x="2993" y="1576"/>
              <a:ext cx="49" cy="51"/>
            </a:xfrm>
            <a:custGeom>
              <a:avLst/>
              <a:gdLst>
                <a:gd name="T0" fmla="*/ 25 w 49"/>
                <a:gd name="T1" fmla="*/ 0 h 51"/>
                <a:gd name="T2" fmla="*/ 30 w 49"/>
                <a:gd name="T3" fmla="*/ 11 h 51"/>
                <a:gd name="T4" fmla="*/ 42 w 49"/>
                <a:gd name="T5" fmla="*/ 7 h 51"/>
                <a:gd name="T6" fmla="*/ 38 w 49"/>
                <a:gd name="T7" fmla="*/ 21 h 51"/>
                <a:gd name="T8" fmla="*/ 49 w 49"/>
                <a:gd name="T9" fmla="*/ 26 h 51"/>
                <a:gd name="T10" fmla="*/ 38 w 49"/>
                <a:gd name="T11" fmla="*/ 32 h 51"/>
                <a:gd name="T12" fmla="*/ 42 w 49"/>
                <a:gd name="T13" fmla="*/ 44 h 51"/>
                <a:gd name="T14" fmla="*/ 30 w 49"/>
                <a:gd name="T15" fmla="*/ 40 h 51"/>
                <a:gd name="T16" fmla="*/ 25 w 49"/>
                <a:gd name="T17" fmla="*/ 51 h 51"/>
                <a:gd name="T18" fmla="*/ 19 w 49"/>
                <a:gd name="T19" fmla="*/ 40 h 51"/>
                <a:gd name="T20" fmla="*/ 7 w 49"/>
                <a:gd name="T21" fmla="*/ 44 h 51"/>
                <a:gd name="T22" fmla="*/ 11 w 49"/>
                <a:gd name="T23" fmla="*/ 32 h 51"/>
                <a:gd name="T24" fmla="*/ 0 w 49"/>
                <a:gd name="T25" fmla="*/ 26 h 51"/>
                <a:gd name="T26" fmla="*/ 11 w 49"/>
                <a:gd name="T27" fmla="*/ 21 h 51"/>
                <a:gd name="T28" fmla="*/ 7 w 49"/>
                <a:gd name="T29" fmla="*/ 7 h 51"/>
                <a:gd name="T30" fmla="*/ 19 w 49"/>
                <a:gd name="T31" fmla="*/ 11 h 51"/>
                <a:gd name="T32" fmla="*/ 25 w 49"/>
                <a:gd name="T33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1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21"/>
                  </a:lnTo>
                  <a:lnTo>
                    <a:pt x="49" y="26"/>
                  </a:lnTo>
                  <a:lnTo>
                    <a:pt x="38" y="32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1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2"/>
                  </a:lnTo>
                  <a:lnTo>
                    <a:pt x="0" y="26"/>
                  </a:lnTo>
                  <a:lnTo>
                    <a:pt x="11" y="21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3" name="Freeform 529"/>
            <p:cNvSpPr>
              <a:spLocks/>
            </p:cNvSpPr>
            <p:nvPr/>
          </p:nvSpPr>
          <p:spPr bwMode="auto">
            <a:xfrm>
              <a:off x="3363" y="1522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4" name="Freeform 530"/>
            <p:cNvSpPr>
              <a:spLocks/>
            </p:cNvSpPr>
            <p:nvPr/>
          </p:nvSpPr>
          <p:spPr bwMode="auto">
            <a:xfrm>
              <a:off x="1987" y="1493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3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5" name="Freeform 531"/>
            <p:cNvSpPr>
              <a:spLocks/>
            </p:cNvSpPr>
            <p:nvPr/>
          </p:nvSpPr>
          <p:spPr bwMode="auto">
            <a:xfrm>
              <a:off x="2666" y="160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3 w 50"/>
                <a:gd name="T5" fmla="*/ 7 h 49"/>
                <a:gd name="T6" fmla="*/ 39 w 50"/>
                <a:gd name="T7" fmla="*/ 19 h 49"/>
                <a:gd name="T8" fmla="*/ 50 w 50"/>
                <a:gd name="T9" fmla="*/ 24 h 49"/>
                <a:gd name="T10" fmla="*/ 39 w 50"/>
                <a:gd name="T11" fmla="*/ 30 h 49"/>
                <a:gd name="T12" fmla="*/ 43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20 w 50"/>
                <a:gd name="T19" fmla="*/ 38 h 49"/>
                <a:gd name="T20" fmla="*/ 8 w 50"/>
                <a:gd name="T21" fmla="*/ 42 h 49"/>
                <a:gd name="T22" fmla="*/ 12 w 50"/>
                <a:gd name="T23" fmla="*/ 30 h 49"/>
                <a:gd name="T24" fmla="*/ 0 w 50"/>
                <a:gd name="T25" fmla="*/ 24 h 49"/>
                <a:gd name="T26" fmla="*/ 12 w 50"/>
                <a:gd name="T27" fmla="*/ 19 h 49"/>
                <a:gd name="T28" fmla="*/ 8 w 50"/>
                <a:gd name="T29" fmla="*/ 7 h 49"/>
                <a:gd name="T30" fmla="*/ 20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4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6" name="Freeform 532"/>
            <p:cNvSpPr>
              <a:spLocks/>
            </p:cNvSpPr>
            <p:nvPr/>
          </p:nvSpPr>
          <p:spPr bwMode="auto">
            <a:xfrm>
              <a:off x="2728" y="159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2 w 52"/>
                <a:gd name="T3" fmla="*/ 11 h 50"/>
                <a:gd name="T4" fmla="*/ 44 w 52"/>
                <a:gd name="T5" fmla="*/ 8 h 50"/>
                <a:gd name="T6" fmla="*/ 40 w 52"/>
                <a:gd name="T7" fmla="*/ 19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2 h 50"/>
                <a:gd name="T14" fmla="*/ 32 w 52"/>
                <a:gd name="T15" fmla="*/ 38 h 50"/>
                <a:gd name="T16" fmla="*/ 27 w 52"/>
                <a:gd name="T17" fmla="*/ 50 h 50"/>
                <a:gd name="T18" fmla="*/ 21 w 52"/>
                <a:gd name="T19" fmla="*/ 38 h 50"/>
                <a:gd name="T20" fmla="*/ 7 w 52"/>
                <a:gd name="T21" fmla="*/ 42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19 h 50"/>
                <a:gd name="T28" fmla="*/ 7 w 52"/>
                <a:gd name="T29" fmla="*/ 8 h 50"/>
                <a:gd name="T30" fmla="*/ 21 w 52"/>
                <a:gd name="T31" fmla="*/ 11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2" y="11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2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7" name="Freeform 533"/>
            <p:cNvSpPr>
              <a:spLocks/>
            </p:cNvSpPr>
            <p:nvPr/>
          </p:nvSpPr>
          <p:spPr bwMode="auto">
            <a:xfrm>
              <a:off x="2444" y="1564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7 h 52"/>
                <a:gd name="T10" fmla="*/ 38 w 50"/>
                <a:gd name="T11" fmla="*/ 33 h 52"/>
                <a:gd name="T12" fmla="*/ 42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8" name="Freeform 534"/>
            <p:cNvSpPr>
              <a:spLocks/>
            </p:cNvSpPr>
            <p:nvPr/>
          </p:nvSpPr>
          <p:spPr bwMode="auto">
            <a:xfrm>
              <a:off x="2499" y="1610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6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8 h 50"/>
                <a:gd name="T16" fmla="*/ 25 w 52"/>
                <a:gd name="T17" fmla="*/ 50 h 50"/>
                <a:gd name="T18" fmla="*/ 20 w 52"/>
                <a:gd name="T19" fmla="*/ 38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6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6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79" name="Freeform 535"/>
            <p:cNvSpPr>
              <a:spLocks/>
            </p:cNvSpPr>
            <p:nvPr/>
          </p:nvSpPr>
          <p:spPr bwMode="auto">
            <a:xfrm>
              <a:off x="2549" y="1579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0" name="Freeform 536"/>
            <p:cNvSpPr>
              <a:spLocks/>
            </p:cNvSpPr>
            <p:nvPr/>
          </p:nvSpPr>
          <p:spPr bwMode="auto">
            <a:xfrm>
              <a:off x="2225" y="158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1" name="Freeform 537"/>
            <p:cNvSpPr>
              <a:spLocks/>
            </p:cNvSpPr>
            <p:nvPr/>
          </p:nvSpPr>
          <p:spPr bwMode="auto">
            <a:xfrm>
              <a:off x="2192" y="15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21 h 50"/>
                <a:gd name="T8" fmla="*/ 50 w 50"/>
                <a:gd name="T9" fmla="*/ 27 h 50"/>
                <a:gd name="T10" fmla="*/ 39 w 50"/>
                <a:gd name="T11" fmla="*/ 30 h 50"/>
                <a:gd name="T12" fmla="*/ 45 w 50"/>
                <a:gd name="T13" fmla="*/ 44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4 h 50"/>
                <a:gd name="T22" fmla="*/ 12 w 50"/>
                <a:gd name="T23" fmla="*/ 30 h 50"/>
                <a:gd name="T24" fmla="*/ 0 w 50"/>
                <a:gd name="T25" fmla="*/ 27 h 50"/>
                <a:gd name="T26" fmla="*/ 12 w 50"/>
                <a:gd name="T27" fmla="*/ 21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0"/>
                  </a:lnTo>
                  <a:lnTo>
                    <a:pt x="45" y="44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4"/>
                  </a:lnTo>
                  <a:lnTo>
                    <a:pt x="12" y="30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2" name="Freeform 538"/>
            <p:cNvSpPr>
              <a:spLocks/>
            </p:cNvSpPr>
            <p:nvPr/>
          </p:nvSpPr>
          <p:spPr bwMode="auto">
            <a:xfrm>
              <a:off x="2342" y="1472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1 h 52"/>
                <a:gd name="T4" fmla="*/ 42 w 50"/>
                <a:gd name="T5" fmla="*/ 8 h 52"/>
                <a:gd name="T6" fmla="*/ 38 w 50"/>
                <a:gd name="T7" fmla="*/ 19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2 w 50"/>
                <a:gd name="T23" fmla="*/ 31 h 52"/>
                <a:gd name="T24" fmla="*/ 0 w 50"/>
                <a:gd name="T25" fmla="*/ 25 h 52"/>
                <a:gd name="T26" fmla="*/ 12 w 50"/>
                <a:gd name="T27" fmla="*/ 19 h 52"/>
                <a:gd name="T28" fmla="*/ 8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3" name="Freeform 539"/>
            <p:cNvSpPr>
              <a:spLocks/>
            </p:cNvSpPr>
            <p:nvPr/>
          </p:nvSpPr>
          <p:spPr bwMode="auto">
            <a:xfrm>
              <a:off x="1914" y="1223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4" name="Freeform 540"/>
            <p:cNvSpPr>
              <a:spLocks/>
            </p:cNvSpPr>
            <p:nvPr/>
          </p:nvSpPr>
          <p:spPr bwMode="auto">
            <a:xfrm>
              <a:off x="1876" y="140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5" name="Freeform 541"/>
            <p:cNvSpPr>
              <a:spLocks/>
            </p:cNvSpPr>
            <p:nvPr/>
          </p:nvSpPr>
          <p:spPr bwMode="auto">
            <a:xfrm>
              <a:off x="1860" y="1159"/>
              <a:ext cx="52" cy="50"/>
            </a:xfrm>
            <a:custGeom>
              <a:avLst/>
              <a:gdLst>
                <a:gd name="T0" fmla="*/ 25 w 52"/>
                <a:gd name="T1" fmla="*/ 0 h 50"/>
                <a:gd name="T2" fmla="*/ 31 w 52"/>
                <a:gd name="T3" fmla="*/ 12 h 50"/>
                <a:gd name="T4" fmla="*/ 45 w 52"/>
                <a:gd name="T5" fmla="*/ 8 h 50"/>
                <a:gd name="T6" fmla="*/ 41 w 52"/>
                <a:gd name="T7" fmla="*/ 19 h 50"/>
                <a:gd name="T8" fmla="*/ 52 w 52"/>
                <a:gd name="T9" fmla="*/ 25 h 50"/>
                <a:gd name="T10" fmla="*/ 41 w 52"/>
                <a:gd name="T11" fmla="*/ 31 h 50"/>
                <a:gd name="T12" fmla="*/ 45 w 52"/>
                <a:gd name="T13" fmla="*/ 42 h 50"/>
                <a:gd name="T14" fmla="*/ 31 w 52"/>
                <a:gd name="T15" fmla="*/ 39 h 50"/>
                <a:gd name="T16" fmla="*/ 25 w 52"/>
                <a:gd name="T17" fmla="*/ 50 h 50"/>
                <a:gd name="T18" fmla="*/ 20 w 52"/>
                <a:gd name="T19" fmla="*/ 39 h 50"/>
                <a:gd name="T20" fmla="*/ 8 w 52"/>
                <a:gd name="T21" fmla="*/ 42 h 50"/>
                <a:gd name="T22" fmla="*/ 12 w 52"/>
                <a:gd name="T23" fmla="*/ 31 h 50"/>
                <a:gd name="T24" fmla="*/ 0 w 52"/>
                <a:gd name="T25" fmla="*/ 25 h 50"/>
                <a:gd name="T26" fmla="*/ 12 w 52"/>
                <a:gd name="T27" fmla="*/ 19 h 50"/>
                <a:gd name="T28" fmla="*/ 8 w 52"/>
                <a:gd name="T29" fmla="*/ 8 h 50"/>
                <a:gd name="T30" fmla="*/ 20 w 52"/>
                <a:gd name="T31" fmla="*/ 12 h 50"/>
                <a:gd name="T32" fmla="*/ 25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5" y="0"/>
                  </a:moveTo>
                  <a:lnTo>
                    <a:pt x="31" y="12"/>
                  </a:lnTo>
                  <a:lnTo>
                    <a:pt x="45" y="8"/>
                  </a:lnTo>
                  <a:lnTo>
                    <a:pt x="41" y="19"/>
                  </a:lnTo>
                  <a:lnTo>
                    <a:pt x="52" y="25"/>
                  </a:lnTo>
                  <a:lnTo>
                    <a:pt x="41" y="31"/>
                  </a:lnTo>
                  <a:lnTo>
                    <a:pt x="45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6" name="Freeform 542"/>
            <p:cNvSpPr>
              <a:spLocks/>
            </p:cNvSpPr>
            <p:nvPr/>
          </p:nvSpPr>
          <p:spPr bwMode="auto">
            <a:xfrm>
              <a:off x="1824" y="1223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7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8 w 50"/>
                <a:gd name="T29" fmla="*/ 7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7" name="Freeform 543"/>
            <p:cNvSpPr>
              <a:spLocks/>
            </p:cNvSpPr>
            <p:nvPr/>
          </p:nvSpPr>
          <p:spPr bwMode="auto">
            <a:xfrm>
              <a:off x="1883" y="130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6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6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6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6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8" name="Freeform 544"/>
            <p:cNvSpPr>
              <a:spLocks/>
            </p:cNvSpPr>
            <p:nvPr/>
          </p:nvSpPr>
          <p:spPr bwMode="auto">
            <a:xfrm>
              <a:off x="1837" y="93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5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5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5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5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89" name="Freeform 545"/>
            <p:cNvSpPr>
              <a:spLocks/>
            </p:cNvSpPr>
            <p:nvPr/>
          </p:nvSpPr>
          <p:spPr bwMode="auto">
            <a:xfrm>
              <a:off x="1849" y="1010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8 w 50"/>
                <a:gd name="T7" fmla="*/ 19 h 49"/>
                <a:gd name="T8" fmla="*/ 50 w 50"/>
                <a:gd name="T9" fmla="*/ 24 h 49"/>
                <a:gd name="T10" fmla="*/ 38 w 50"/>
                <a:gd name="T11" fmla="*/ 30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6 w 50"/>
                <a:gd name="T21" fmla="*/ 42 h 49"/>
                <a:gd name="T22" fmla="*/ 11 w 50"/>
                <a:gd name="T23" fmla="*/ 30 h 49"/>
                <a:gd name="T24" fmla="*/ 0 w 50"/>
                <a:gd name="T25" fmla="*/ 24 h 49"/>
                <a:gd name="T26" fmla="*/ 11 w 50"/>
                <a:gd name="T27" fmla="*/ 19 h 49"/>
                <a:gd name="T28" fmla="*/ 6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4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0"/>
                  </a:lnTo>
                  <a:lnTo>
                    <a:pt x="0" y="24"/>
                  </a:lnTo>
                  <a:lnTo>
                    <a:pt x="11" y="19"/>
                  </a:lnTo>
                  <a:lnTo>
                    <a:pt x="6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0" name="Freeform 546"/>
            <p:cNvSpPr>
              <a:spLocks/>
            </p:cNvSpPr>
            <p:nvPr/>
          </p:nvSpPr>
          <p:spPr bwMode="auto">
            <a:xfrm>
              <a:off x="1786" y="977"/>
              <a:ext cx="49" cy="52"/>
            </a:xfrm>
            <a:custGeom>
              <a:avLst/>
              <a:gdLst>
                <a:gd name="T0" fmla="*/ 25 w 49"/>
                <a:gd name="T1" fmla="*/ 0 h 52"/>
                <a:gd name="T2" fmla="*/ 30 w 49"/>
                <a:gd name="T3" fmla="*/ 11 h 52"/>
                <a:gd name="T4" fmla="*/ 42 w 49"/>
                <a:gd name="T5" fmla="*/ 8 h 52"/>
                <a:gd name="T6" fmla="*/ 38 w 49"/>
                <a:gd name="T7" fmla="*/ 21 h 52"/>
                <a:gd name="T8" fmla="*/ 49 w 49"/>
                <a:gd name="T9" fmla="*/ 27 h 52"/>
                <a:gd name="T10" fmla="*/ 38 w 49"/>
                <a:gd name="T11" fmla="*/ 33 h 52"/>
                <a:gd name="T12" fmla="*/ 42 w 49"/>
                <a:gd name="T13" fmla="*/ 44 h 52"/>
                <a:gd name="T14" fmla="*/ 30 w 49"/>
                <a:gd name="T15" fmla="*/ 40 h 52"/>
                <a:gd name="T16" fmla="*/ 25 w 49"/>
                <a:gd name="T17" fmla="*/ 52 h 52"/>
                <a:gd name="T18" fmla="*/ 19 w 49"/>
                <a:gd name="T19" fmla="*/ 40 h 52"/>
                <a:gd name="T20" fmla="*/ 7 w 49"/>
                <a:gd name="T21" fmla="*/ 44 h 52"/>
                <a:gd name="T22" fmla="*/ 11 w 49"/>
                <a:gd name="T23" fmla="*/ 33 h 52"/>
                <a:gd name="T24" fmla="*/ 0 w 49"/>
                <a:gd name="T25" fmla="*/ 27 h 52"/>
                <a:gd name="T26" fmla="*/ 11 w 49"/>
                <a:gd name="T27" fmla="*/ 21 h 52"/>
                <a:gd name="T28" fmla="*/ 7 w 49"/>
                <a:gd name="T29" fmla="*/ 8 h 52"/>
                <a:gd name="T30" fmla="*/ 19 w 49"/>
                <a:gd name="T31" fmla="*/ 11 h 52"/>
                <a:gd name="T32" fmla="*/ 25 w 49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2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49" y="27"/>
                  </a:lnTo>
                  <a:lnTo>
                    <a:pt x="38" y="33"/>
                  </a:lnTo>
                  <a:lnTo>
                    <a:pt x="42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1" name="Freeform 547"/>
            <p:cNvSpPr>
              <a:spLocks/>
            </p:cNvSpPr>
            <p:nvPr/>
          </p:nvSpPr>
          <p:spPr bwMode="auto">
            <a:xfrm>
              <a:off x="1826" y="779"/>
              <a:ext cx="52" cy="52"/>
            </a:xfrm>
            <a:custGeom>
              <a:avLst/>
              <a:gdLst>
                <a:gd name="T0" fmla="*/ 27 w 52"/>
                <a:gd name="T1" fmla="*/ 0 h 52"/>
                <a:gd name="T2" fmla="*/ 33 w 52"/>
                <a:gd name="T3" fmla="*/ 12 h 52"/>
                <a:gd name="T4" fmla="*/ 44 w 52"/>
                <a:gd name="T5" fmla="*/ 8 h 52"/>
                <a:gd name="T6" fmla="*/ 40 w 52"/>
                <a:gd name="T7" fmla="*/ 21 h 52"/>
                <a:gd name="T8" fmla="*/ 52 w 52"/>
                <a:gd name="T9" fmla="*/ 27 h 52"/>
                <a:gd name="T10" fmla="*/ 40 w 52"/>
                <a:gd name="T11" fmla="*/ 31 h 52"/>
                <a:gd name="T12" fmla="*/ 44 w 52"/>
                <a:gd name="T13" fmla="*/ 44 h 52"/>
                <a:gd name="T14" fmla="*/ 33 w 52"/>
                <a:gd name="T15" fmla="*/ 41 h 52"/>
                <a:gd name="T16" fmla="*/ 27 w 52"/>
                <a:gd name="T17" fmla="*/ 52 h 52"/>
                <a:gd name="T18" fmla="*/ 21 w 52"/>
                <a:gd name="T19" fmla="*/ 41 h 52"/>
                <a:gd name="T20" fmla="*/ 8 w 52"/>
                <a:gd name="T21" fmla="*/ 44 h 52"/>
                <a:gd name="T22" fmla="*/ 11 w 52"/>
                <a:gd name="T23" fmla="*/ 31 h 52"/>
                <a:gd name="T24" fmla="*/ 0 w 52"/>
                <a:gd name="T25" fmla="*/ 27 h 52"/>
                <a:gd name="T26" fmla="*/ 11 w 52"/>
                <a:gd name="T27" fmla="*/ 21 h 52"/>
                <a:gd name="T28" fmla="*/ 8 w 52"/>
                <a:gd name="T29" fmla="*/ 8 h 52"/>
                <a:gd name="T30" fmla="*/ 21 w 52"/>
                <a:gd name="T31" fmla="*/ 12 h 52"/>
                <a:gd name="T32" fmla="*/ 27 w 52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2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2" y="27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3" y="41"/>
                  </a:lnTo>
                  <a:lnTo>
                    <a:pt x="27" y="52"/>
                  </a:lnTo>
                  <a:lnTo>
                    <a:pt x="21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2" name="Freeform 548"/>
            <p:cNvSpPr>
              <a:spLocks/>
            </p:cNvSpPr>
            <p:nvPr/>
          </p:nvSpPr>
          <p:spPr bwMode="auto">
            <a:xfrm>
              <a:off x="1935" y="561"/>
              <a:ext cx="50" cy="49"/>
            </a:xfrm>
            <a:custGeom>
              <a:avLst/>
              <a:gdLst>
                <a:gd name="T0" fmla="*/ 25 w 50"/>
                <a:gd name="T1" fmla="*/ 0 h 49"/>
                <a:gd name="T2" fmla="*/ 31 w 50"/>
                <a:gd name="T3" fmla="*/ 11 h 49"/>
                <a:gd name="T4" fmla="*/ 42 w 50"/>
                <a:gd name="T5" fmla="*/ 5 h 49"/>
                <a:gd name="T6" fmla="*/ 39 w 50"/>
                <a:gd name="T7" fmla="*/ 17 h 49"/>
                <a:gd name="T8" fmla="*/ 50 w 50"/>
                <a:gd name="T9" fmla="*/ 23 h 49"/>
                <a:gd name="T10" fmla="*/ 39 w 50"/>
                <a:gd name="T11" fmla="*/ 28 h 49"/>
                <a:gd name="T12" fmla="*/ 42 w 50"/>
                <a:gd name="T13" fmla="*/ 42 h 49"/>
                <a:gd name="T14" fmla="*/ 31 w 50"/>
                <a:gd name="T15" fmla="*/ 38 h 49"/>
                <a:gd name="T16" fmla="*/ 25 w 50"/>
                <a:gd name="T17" fmla="*/ 49 h 49"/>
                <a:gd name="T18" fmla="*/ 19 w 50"/>
                <a:gd name="T19" fmla="*/ 38 h 49"/>
                <a:gd name="T20" fmla="*/ 8 w 50"/>
                <a:gd name="T21" fmla="*/ 42 h 49"/>
                <a:gd name="T22" fmla="*/ 12 w 50"/>
                <a:gd name="T23" fmla="*/ 28 h 49"/>
                <a:gd name="T24" fmla="*/ 0 w 50"/>
                <a:gd name="T25" fmla="*/ 23 h 49"/>
                <a:gd name="T26" fmla="*/ 12 w 50"/>
                <a:gd name="T27" fmla="*/ 17 h 49"/>
                <a:gd name="T28" fmla="*/ 8 w 50"/>
                <a:gd name="T29" fmla="*/ 5 h 49"/>
                <a:gd name="T30" fmla="*/ 19 w 50"/>
                <a:gd name="T31" fmla="*/ 11 h 49"/>
                <a:gd name="T32" fmla="*/ 25 w 50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49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9" y="17"/>
                  </a:lnTo>
                  <a:lnTo>
                    <a:pt x="50" y="23"/>
                  </a:lnTo>
                  <a:lnTo>
                    <a:pt x="39" y="28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49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8"/>
                  </a:lnTo>
                  <a:lnTo>
                    <a:pt x="0" y="23"/>
                  </a:lnTo>
                  <a:lnTo>
                    <a:pt x="12" y="17"/>
                  </a:lnTo>
                  <a:lnTo>
                    <a:pt x="8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3" name="Freeform 549"/>
            <p:cNvSpPr>
              <a:spLocks/>
            </p:cNvSpPr>
            <p:nvPr/>
          </p:nvSpPr>
          <p:spPr bwMode="auto">
            <a:xfrm>
              <a:off x="1981" y="7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9 w 50"/>
                <a:gd name="T7" fmla="*/ 20 h 50"/>
                <a:gd name="T8" fmla="*/ 50 w 50"/>
                <a:gd name="T9" fmla="*/ 25 h 50"/>
                <a:gd name="T10" fmla="*/ 39 w 50"/>
                <a:gd name="T11" fmla="*/ 31 h 50"/>
                <a:gd name="T12" fmla="*/ 44 w 50"/>
                <a:gd name="T13" fmla="*/ 43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3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20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9" y="20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4" y="43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3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20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4" name="Freeform 550"/>
            <p:cNvSpPr>
              <a:spLocks/>
            </p:cNvSpPr>
            <p:nvPr/>
          </p:nvSpPr>
          <p:spPr bwMode="auto">
            <a:xfrm>
              <a:off x="2304" y="48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0 w 50"/>
                <a:gd name="T3" fmla="*/ 11 h 52"/>
                <a:gd name="T4" fmla="*/ 44 w 50"/>
                <a:gd name="T5" fmla="*/ 8 h 52"/>
                <a:gd name="T6" fmla="*/ 40 w 50"/>
                <a:gd name="T7" fmla="*/ 21 h 52"/>
                <a:gd name="T8" fmla="*/ 50 w 50"/>
                <a:gd name="T9" fmla="*/ 27 h 52"/>
                <a:gd name="T10" fmla="*/ 40 w 50"/>
                <a:gd name="T11" fmla="*/ 33 h 52"/>
                <a:gd name="T12" fmla="*/ 44 w 50"/>
                <a:gd name="T13" fmla="*/ 44 h 52"/>
                <a:gd name="T14" fmla="*/ 30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7 w 50"/>
                <a:gd name="T21" fmla="*/ 44 h 52"/>
                <a:gd name="T22" fmla="*/ 11 w 50"/>
                <a:gd name="T23" fmla="*/ 33 h 52"/>
                <a:gd name="T24" fmla="*/ 0 w 50"/>
                <a:gd name="T25" fmla="*/ 27 h 52"/>
                <a:gd name="T26" fmla="*/ 11 w 50"/>
                <a:gd name="T27" fmla="*/ 21 h 52"/>
                <a:gd name="T28" fmla="*/ 7 w 50"/>
                <a:gd name="T29" fmla="*/ 8 h 52"/>
                <a:gd name="T30" fmla="*/ 19 w 50"/>
                <a:gd name="T31" fmla="*/ 11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40" y="21"/>
                  </a:lnTo>
                  <a:lnTo>
                    <a:pt x="50" y="27"/>
                  </a:lnTo>
                  <a:lnTo>
                    <a:pt x="40" y="33"/>
                  </a:lnTo>
                  <a:lnTo>
                    <a:pt x="44" y="44"/>
                  </a:lnTo>
                  <a:lnTo>
                    <a:pt x="30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7" y="44"/>
                  </a:lnTo>
                  <a:lnTo>
                    <a:pt x="11" y="33"/>
                  </a:lnTo>
                  <a:lnTo>
                    <a:pt x="0" y="27"/>
                  </a:lnTo>
                  <a:lnTo>
                    <a:pt x="11" y="21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5" name="Freeform 551"/>
            <p:cNvSpPr>
              <a:spLocks/>
            </p:cNvSpPr>
            <p:nvPr/>
          </p:nvSpPr>
          <p:spPr bwMode="auto">
            <a:xfrm>
              <a:off x="2565" y="407"/>
              <a:ext cx="51" cy="50"/>
            </a:xfrm>
            <a:custGeom>
              <a:avLst/>
              <a:gdLst>
                <a:gd name="T0" fmla="*/ 27 w 51"/>
                <a:gd name="T1" fmla="*/ 0 h 50"/>
                <a:gd name="T2" fmla="*/ 30 w 51"/>
                <a:gd name="T3" fmla="*/ 12 h 50"/>
                <a:gd name="T4" fmla="*/ 44 w 51"/>
                <a:gd name="T5" fmla="*/ 8 h 50"/>
                <a:gd name="T6" fmla="*/ 40 w 51"/>
                <a:gd name="T7" fmla="*/ 19 h 50"/>
                <a:gd name="T8" fmla="*/ 51 w 51"/>
                <a:gd name="T9" fmla="*/ 25 h 50"/>
                <a:gd name="T10" fmla="*/ 40 w 51"/>
                <a:gd name="T11" fmla="*/ 31 h 50"/>
                <a:gd name="T12" fmla="*/ 44 w 51"/>
                <a:gd name="T13" fmla="*/ 42 h 50"/>
                <a:gd name="T14" fmla="*/ 30 w 51"/>
                <a:gd name="T15" fmla="*/ 38 h 50"/>
                <a:gd name="T16" fmla="*/ 27 w 51"/>
                <a:gd name="T17" fmla="*/ 50 h 50"/>
                <a:gd name="T18" fmla="*/ 21 w 51"/>
                <a:gd name="T19" fmla="*/ 38 h 50"/>
                <a:gd name="T20" fmla="*/ 7 w 51"/>
                <a:gd name="T21" fmla="*/ 42 h 50"/>
                <a:gd name="T22" fmla="*/ 11 w 51"/>
                <a:gd name="T23" fmla="*/ 31 h 50"/>
                <a:gd name="T24" fmla="*/ 0 w 51"/>
                <a:gd name="T25" fmla="*/ 25 h 50"/>
                <a:gd name="T26" fmla="*/ 11 w 51"/>
                <a:gd name="T27" fmla="*/ 19 h 50"/>
                <a:gd name="T28" fmla="*/ 7 w 51"/>
                <a:gd name="T29" fmla="*/ 8 h 50"/>
                <a:gd name="T30" fmla="*/ 21 w 51"/>
                <a:gd name="T31" fmla="*/ 12 h 50"/>
                <a:gd name="T32" fmla="*/ 27 w 51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50">
                  <a:moveTo>
                    <a:pt x="27" y="0"/>
                  </a:moveTo>
                  <a:lnTo>
                    <a:pt x="30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1" y="25"/>
                  </a:lnTo>
                  <a:lnTo>
                    <a:pt x="40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7" y="50"/>
                  </a:lnTo>
                  <a:lnTo>
                    <a:pt x="21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6" name="Freeform 552"/>
            <p:cNvSpPr>
              <a:spLocks/>
            </p:cNvSpPr>
            <p:nvPr/>
          </p:nvSpPr>
          <p:spPr bwMode="auto">
            <a:xfrm>
              <a:off x="1906" y="795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3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20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20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3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20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0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7" name="Freeform 553"/>
            <p:cNvSpPr>
              <a:spLocks/>
            </p:cNvSpPr>
            <p:nvPr/>
          </p:nvSpPr>
          <p:spPr bwMode="auto">
            <a:xfrm>
              <a:off x="1828" y="86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8" name="Freeform 554"/>
            <p:cNvSpPr>
              <a:spLocks/>
            </p:cNvSpPr>
            <p:nvPr/>
          </p:nvSpPr>
          <p:spPr bwMode="auto">
            <a:xfrm>
              <a:off x="2242" y="52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299" name="Freeform 555"/>
            <p:cNvSpPr>
              <a:spLocks/>
            </p:cNvSpPr>
            <p:nvPr/>
          </p:nvSpPr>
          <p:spPr bwMode="auto">
            <a:xfrm>
              <a:off x="2402" y="491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6 h 50"/>
                <a:gd name="T6" fmla="*/ 38 w 49"/>
                <a:gd name="T7" fmla="*/ 20 h 50"/>
                <a:gd name="T8" fmla="*/ 49 w 49"/>
                <a:gd name="T9" fmla="*/ 23 h 50"/>
                <a:gd name="T10" fmla="*/ 38 w 49"/>
                <a:gd name="T11" fmla="*/ 29 h 50"/>
                <a:gd name="T12" fmla="*/ 42 w 49"/>
                <a:gd name="T13" fmla="*/ 43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7 w 49"/>
                <a:gd name="T21" fmla="*/ 43 h 50"/>
                <a:gd name="T22" fmla="*/ 11 w 49"/>
                <a:gd name="T23" fmla="*/ 29 h 50"/>
                <a:gd name="T24" fmla="*/ 0 w 49"/>
                <a:gd name="T25" fmla="*/ 23 h 50"/>
                <a:gd name="T26" fmla="*/ 11 w 49"/>
                <a:gd name="T27" fmla="*/ 20 h 50"/>
                <a:gd name="T28" fmla="*/ 7 w 49"/>
                <a:gd name="T29" fmla="*/ 6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6"/>
                  </a:lnTo>
                  <a:lnTo>
                    <a:pt x="38" y="20"/>
                  </a:lnTo>
                  <a:lnTo>
                    <a:pt x="49" y="23"/>
                  </a:lnTo>
                  <a:lnTo>
                    <a:pt x="38" y="29"/>
                  </a:lnTo>
                  <a:lnTo>
                    <a:pt x="42" y="43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7" y="43"/>
                  </a:lnTo>
                  <a:lnTo>
                    <a:pt x="11" y="29"/>
                  </a:lnTo>
                  <a:lnTo>
                    <a:pt x="0" y="23"/>
                  </a:lnTo>
                  <a:lnTo>
                    <a:pt x="11" y="20"/>
                  </a:lnTo>
                  <a:lnTo>
                    <a:pt x="7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0" name="Freeform 556"/>
            <p:cNvSpPr>
              <a:spLocks/>
            </p:cNvSpPr>
            <p:nvPr/>
          </p:nvSpPr>
          <p:spPr bwMode="auto">
            <a:xfrm>
              <a:off x="2492" y="461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0 w 50"/>
                <a:gd name="T3" fmla="*/ 11 h 50"/>
                <a:gd name="T4" fmla="*/ 42 w 50"/>
                <a:gd name="T5" fmla="*/ 7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0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0" y="11"/>
                  </a:lnTo>
                  <a:lnTo>
                    <a:pt x="42" y="7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1" name="Freeform 557"/>
            <p:cNvSpPr>
              <a:spLocks/>
            </p:cNvSpPr>
            <p:nvPr/>
          </p:nvSpPr>
          <p:spPr bwMode="auto">
            <a:xfrm>
              <a:off x="2791" y="467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1 w 52"/>
                <a:gd name="T3" fmla="*/ 11 h 49"/>
                <a:gd name="T4" fmla="*/ 44 w 52"/>
                <a:gd name="T5" fmla="*/ 7 h 49"/>
                <a:gd name="T6" fmla="*/ 40 w 52"/>
                <a:gd name="T7" fmla="*/ 19 h 49"/>
                <a:gd name="T8" fmla="*/ 52 w 52"/>
                <a:gd name="T9" fmla="*/ 24 h 49"/>
                <a:gd name="T10" fmla="*/ 40 w 52"/>
                <a:gd name="T11" fmla="*/ 30 h 49"/>
                <a:gd name="T12" fmla="*/ 44 w 52"/>
                <a:gd name="T13" fmla="*/ 42 h 49"/>
                <a:gd name="T14" fmla="*/ 31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2 h 49"/>
                <a:gd name="T22" fmla="*/ 12 w 52"/>
                <a:gd name="T23" fmla="*/ 30 h 49"/>
                <a:gd name="T24" fmla="*/ 0 w 52"/>
                <a:gd name="T25" fmla="*/ 24 h 49"/>
                <a:gd name="T26" fmla="*/ 12 w 52"/>
                <a:gd name="T27" fmla="*/ 19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1" y="11"/>
                  </a:lnTo>
                  <a:lnTo>
                    <a:pt x="44" y="7"/>
                  </a:lnTo>
                  <a:lnTo>
                    <a:pt x="40" y="19"/>
                  </a:lnTo>
                  <a:lnTo>
                    <a:pt x="52" y="24"/>
                  </a:lnTo>
                  <a:lnTo>
                    <a:pt x="40" y="30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4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2" name="Freeform 558"/>
            <p:cNvSpPr>
              <a:spLocks/>
            </p:cNvSpPr>
            <p:nvPr/>
          </p:nvSpPr>
          <p:spPr bwMode="auto">
            <a:xfrm>
              <a:off x="3501" y="95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3" name="Freeform 559"/>
            <p:cNvSpPr>
              <a:spLocks/>
            </p:cNvSpPr>
            <p:nvPr/>
          </p:nvSpPr>
          <p:spPr bwMode="auto">
            <a:xfrm>
              <a:off x="3254" y="1182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2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2 h 50"/>
                <a:gd name="T14" fmla="*/ 30 w 49"/>
                <a:gd name="T15" fmla="*/ 39 h 50"/>
                <a:gd name="T16" fmla="*/ 25 w 49"/>
                <a:gd name="T17" fmla="*/ 50 h 50"/>
                <a:gd name="T18" fmla="*/ 19 w 49"/>
                <a:gd name="T19" fmla="*/ 39 h 50"/>
                <a:gd name="T20" fmla="*/ 5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2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0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5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4" name="Freeform 560"/>
            <p:cNvSpPr>
              <a:spLocks/>
            </p:cNvSpPr>
            <p:nvPr/>
          </p:nvSpPr>
          <p:spPr bwMode="auto">
            <a:xfrm>
              <a:off x="3340" y="1203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8 h 50"/>
                <a:gd name="T6" fmla="*/ 38 w 50"/>
                <a:gd name="T7" fmla="*/ 20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4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8 w 50"/>
                <a:gd name="T21" fmla="*/ 44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20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0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0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5" name="Freeform 561"/>
            <p:cNvSpPr>
              <a:spLocks/>
            </p:cNvSpPr>
            <p:nvPr/>
          </p:nvSpPr>
          <p:spPr bwMode="auto">
            <a:xfrm>
              <a:off x="3194" y="57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29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29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6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29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29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6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6" name="Freeform 562"/>
            <p:cNvSpPr>
              <a:spLocks/>
            </p:cNvSpPr>
            <p:nvPr/>
          </p:nvSpPr>
          <p:spPr bwMode="auto">
            <a:xfrm>
              <a:off x="3426" y="1088"/>
              <a:ext cx="50" cy="52"/>
            </a:xfrm>
            <a:custGeom>
              <a:avLst/>
              <a:gdLst>
                <a:gd name="T0" fmla="*/ 23 w 50"/>
                <a:gd name="T1" fmla="*/ 0 h 52"/>
                <a:gd name="T2" fmla="*/ 29 w 50"/>
                <a:gd name="T3" fmla="*/ 12 h 52"/>
                <a:gd name="T4" fmla="*/ 42 w 50"/>
                <a:gd name="T5" fmla="*/ 8 h 52"/>
                <a:gd name="T6" fmla="*/ 39 w 50"/>
                <a:gd name="T7" fmla="*/ 21 h 52"/>
                <a:gd name="T8" fmla="*/ 50 w 50"/>
                <a:gd name="T9" fmla="*/ 27 h 52"/>
                <a:gd name="T10" fmla="*/ 39 w 50"/>
                <a:gd name="T11" fmla="*/ 33 h 52"/>
                <a:gd name="T12" fmla="*/ 42 w 50"/>
                <a:gd name="T13" fmla="*/ 44 h 52"/>
                <a:gd name="T14" fmla="*/ 29 w 50"/>
                <a:gd name="T15" fmla="*/ 40 h 52"/>
                <a:gd name="T16" fmla="*/ 23 w 50"/>
                <a:gd name="T17" fmla="*/ 52 h 52"/>
                <a:gd name="T18" fmla="*/ 19 w 50"/>
                <a:gd name="T19" fmla="*/ 40 h 52"/>
                <a:gd name="T20" fmla="*/ 6 w 50"/>
                <a:gd name="T21" fmla="*/ 44 h 52"/>
                <a:gd name="T22" fmla="*/ 12 w 50"/>
                <a:gd name="T23" fmla="*/ 33 h 52"/>
                <a:gd name="T24" fmla="*/ 0 w 50"/>
                <a:gd name="T25" fmla="*/ 27 h 52"/>
                <a:gd name="T26" fmla="*/ 12 w 50"/>
                <a:gd name="T27" fmla="*/ 21 h 52"/>
                <a:gd name="T28" fmla="*/ 6 w 50"/>
                <a:gd name="T29" fmla="*/ 8 h 52"/>
                <a:gd name="T30" fmla="*/ 19 w 50"/>
                <a:gd name="T31" fmla="*/ 12 h 52"/>
                <a:gd name="T32" fmla="*/ 23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9" y="21"/>
                  </a:lnTo>
                  <a:lnTo>
                    <a:pt x="50" y="27"/>
                  </a:lnTo>
                  <a:lnTo>
                    <a:pt x="39" y="33"/>
                  </a:lnTo>
                  <a:lnTo>
                    <a:pt x="42" y="44"/>
                  </a:lnTo>
                  <a:lnTo>
                    <a:pt x="29" y="40"/>
                  </a:lnTo>
                  <a:lnTo>
                    <a:pt x="23" y="52"/>
                  </a:lnTo>
                  <a:lnTo>
                    <a:pt x="19" y="40"/>
                  </a:lnTo>
                  <a:lnTo>
                    <a:pt x="6" y="44"/>
                  </a:lnTo>
                  <a:lnTo>
                    <a:pt x="12" y="33"/>
                  </a:lnTo>
                  <a:lnTo>
                    <a:pt x="0" y="27"/>
                  </a:lnTo>
                  <a:lnTo>
                    <a:pt x="12" y="21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7" name="Freeform 563"/>
            <p:cNvSpPr>
              <a:spLocks/>
            </p:cNvSpPr>
            <p:nvPr/>
          </p:nvSpPr>
          <p:spPr bwMode="auto">
            <a:xfrm>
              <a:off x="3340" y="877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2 w 50"/>
                <a:gd name="T5" fmla="*/ 6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19 w 50"/>
                <a:gd name="T19" fmla="*/ 39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6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2" y="6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19" y="39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6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8" name="Freeform 564"/>
            <p:cNvSpPr>
              <a:spLocks/>
            </p:cNvSpPr>
            <p:nvPr/>
          </p:nvSpPr>
          <p:spPr bwMode="auto">
            <a:xfrm>
              <a:off x="3056" y="520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2 w 50"/>
                <a:gd name="T5" fmla="*/ 8 h 52"/>
                <a:gd name="T6" fmla="*/ 38 w 50"/>
                <a:gd name="T7" fmla="*/ 21 h 52"/>
                <a:gd name="T8" fmla="*/ 50 w 50"/>
                <a:gd name="T9" fmla="*/ 25 h 52"/>
                <a:gd name="T10" fmla="*/ 38 w 50"/>
                <a:gd name="T11" fmla="*/ 31 h 52"/>
                <a:gd name="T12" fmla="*/ 42 w 50"/>
                <a:gd name="T13" fmla="*/ 44 h 52"/>
                <a:gd name="T14" fmla="*/ 31 w 50"/>
                <a:gd name="T15" fmla="*/ 41 h 52"/>
                <a:gd name="T16" fmla="*/ 25 w 50"/>
                <a:gd name="T17" fmla="*/ 52 h 52"/>
                <a:gd name="T18" fmla="*/ 19 w 50"/>
                <a:gd name="T19" fmla="*/ 41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21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2" y="8"/>
                  </a:lnTo>
                  <a:lnTo>
                    <a:pt x="38" y="21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1" y="41"/>
                  </a:lnTo>
                  <a:lnTo>
                    <a:pt x="25" y="52"/>
                  </a:lnTo>
                  <a:lnTo>
                    <a:pt x="19" y="41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09" name="Freeform 565"/>
            <p:cNvSpPr>
              <a:spLocks/>
            </p:cNvSpPr>
            <p:nvPr/>
          </p:nvSpPr>
          <p:spPr bwMode="auto">
            <a:xfrm>
              <a:off x="2893" y="48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5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7 w 50"/>
                <a:gd name="T21" fmla="*/ 42 h 50"/>
                <a:gd name="T22" fmla="*/ 11 w 50"/>
                <a:gd name="T23" fmla="*/ 30 h 50"/>
                <a:gd name="T24" fmla="*/ 0 w 50"/>
                <a:gd name="T25" fmla="*/ 25 h 50"/>
                <a:gd name="T26" fmla="*/ 11 w 50"/>
                <a:gd name="T27" fmla="*/ 19 h 50"/>
                <a:gd name="T28" fmla="*/ 7 w 50"/>
                <a:gd name="T29" fmla="*/ 5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5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5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0" name="Freeform 566"/>
            <p:cNvSpPr>
              <a:spLocks/>
            </p:cNvSpPr>
            <p:nvPr/>
          </p:nvSpPr>
          <p:spPr bwMode="auto">
            <a:xfrm>
              <a:off x="3357" y="674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1 h 50"/>
                <a:gd name="T4" fmla="*/ 42 w 50"/>
                <a:gd name="T5" fmla="*/ 7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0 h 50"/>
                <a:gd name="T12" fmla="*/ 42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2 w 50"/>
                <a:gd name="T23" fmla="*/ 30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7 h 50"/>
                <a:gd name="T30" fmla="*/ 19 w 50"/>
                <a:gd name="T31" fmla="*/ 11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1"/>
                  </a:lnTo>
                  <a:lnTo>
                    <a:pt x="42" y="7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0"/>
                  </a:lnTo>
                  <a:lnTo>
                    <a:pt x="42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2" y="30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7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1" name="Freeform 567"/>
            <p:cNvSpPr>
              <a:spLocks/>
            </p:cNvSpPr>
            <p:nvPr/>
          </p:nvSpPr>
          <p:spPr bwMode="auto">
            <a:xfrm>
              <a:off x="3342" y="760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4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4 w 50"/>
                <a:gd name="T13" fmla="*/ 42 h 50"/>
                <a:gd name="T14" fmla="*/ 31 w 50"/>
                <a:gd name="T15" fmla="*/ 38 h 50"/>
                <a:gd name="T16" fmla="*/ 25 w 50"/>
                <a:gd name="T17" fmla="*/ 50 h 50"/>
                <a:gd name="T18" fmla="*/ 19 w 50"/>
                <a:gd name="T19" fmla="*/ 38 h 50"/>
                <a:gd name="T20" fmla="*/ 8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8 w 50"/>
                <a:gd name="T29" fmla="*/ 8 h 50"/>
                <a:gd name="T30" fmla="*/ 19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1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8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2" name="Freeform 568"/>
            <p:cNvSpPr>
              <a:spLocks/>
            </p:cNvSpPr>
            <p:nvPr/>
          </p:nvSpPr>
          <p:spPr bwMode="auto">
            <a:xfrm>
              <a:off x="3104" y="595"/>
              <a:ext cx="50" cy="52"/>
            </a:xfrm>
            <a:custGeom>
              <a:avLst/>
              <a:gdLst>
                <a:gd name="T0" fmla="*/ 25 w 50"/>
                <a:gd name="T1" fmla="*/ 0 h 52"/>
                <a:gd name="T2" fmla="*/ 31 w 50"/>
                <a:gd name="T3" fmla="*/ 12 h 52"/>
                <a:gd name="T4" fmla="*/ 44 w 50"/>
                <a:gd name="T5" fmla="*/ 8 h 52"/>
                <a:gd name="T6" fmla="*/ 40 w 50"/>
                <a:gd name="T7" fmla="*/ 19 h 52"/>
                <a:gd name="T8" fmla="*/ 50 w 50"/>
                <a:gd name="T9" fmla="*/ 25 h 52"/>
                <a:gd name="T10" fmla="*/ 40 w 50"/>
                <a:gd name="T11" fmla="*/ 31 h 52"/>
                <a:gd name="T12" fmla="*/ 44 w 50"/>
                <a:gd name="T13" fmla="*/ 44 h 52"/>
                <a:gd name="T14" fmla="*/ 31 w 50"/>
                <a:gd name="T15" fmla="*/ 40 h 52"/>
                <a:gd name="T16" fmla="*/ 25 w 50"/>
                <a:gd name="T17" fmla="*/ 52 h 52"/>
                <a:gd name="T18" fmla="*/ 19 w 50"/>
                <a:gd name="T19" fmla="*/ 40 h 52"/>
                <a:gd name="T20" fmla="*/ 8 w 50"/>
                <a:gd name="T21" fmla="*/ 44 h 52"/>
                <a:gd name="T22" fmla="*/ 11 w 50"/>
                <a:gd name="T23" fmla="*/ 31 h 52"/>
                <a:gd name="T24" fmla="*/ 0 w 50"/>
                <a:gd name="T25" fmla="*/ 25 h 52"/>
                <a:gd name="T26" fmla="*/ 11 w 50"/>
                <a:gd name="T27" fmla="*/ 19 h 52"/>
                <a:gd name="T28" fmla="*/ 8 w 50"/>
                <a:gd name="T29" fmla="*/ 8 h 52"/>
                <a:gd name="T30" fmla="*/ 19 w 50"/>
                <a:gd name="T31" fmla="*/ 12 h 52"/>
                <a:gd name="T32" fmla="*/ 25 w 50"/>
                <a:gd name="T3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2">
                  <a:moveTo>
                    <a:pt x="25" y="0"/>
                  </a:moveTo>
                  <a:lnTo>
                    <a:pt x="31" y="12"/>
                  </a:lnTo>
                  <a:lnTo>
                    <a:pt x="44" y="8"/>
                  </a:lnTo>
                  <a:lnTo>
                    <a:pt x="40" y="19"/>
                  </a:lnTo>
                  <a:lnTo>
                    <a:pt x="50" y="25"/>
                  </a:lnTo>
                  <a:lnTo>
                    <a:pt x="40" y="31"/>
                  </a:lnTo>
                  <a:lnTo>
                    <a:pt x="44" y="44"/>
                  </a:lnTo>
                  <a:lnTo>
                    <a:pt x="31" y="40"/>
                  </a:lnTo>
                  <a:lnTo>
                    <a:pt x="25" y="52"/>
                  </a:lnTo>
                  <a:lnTo>
                    <a:pt x="19" y="40"/>
                  </a:lnTo>
                  <a:lnTo>
                    <a:pt x="8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8" y="8"/>
                  </a:lnTo>
                  <a:lnTo>
                    <a:pt x="19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FF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3" name="Freeform 569"/>
            <p:cNvSpPr>
              <a:spLocks/>
            </p:cNvSpPr>
            <p:nvPr/>
          </p:nvSpPr>
          <p:spPr bwMode="auto">
            <a:xfrm>
              <a:off x="2964" y="524"/>
              <a:ext cx="50" cy="50"/>
            </a:xfrm>
            <a:custGeom>
              <a:avLst/>
              <a:gdLst>
                <a:gd name="T0" fmla="*/ 23 w 50"/>
                <a:gd name="T1" fmla="*/ 0 h 50"/>
                <a:gd name="T2" fmla="*/ 29 w 50"/>
                <a:gd name="T3" fmla="*/ 12 h 50"/>
                <a:gd name="T4" fmla="*/ 42 w 50"/>
                <a:gd name="T5" fmla="*/ 8 h 50"/>
                <a:gd name="T6" fmla="*/ 38 w 50"/>
                <a:gd name="T7" fmla="*/ 19 h 50"/>
                <a:gd name="T8" fmla="*/ 50 w 50"/>
                <a:gd name="T9" fmla="*/ 25 h 50"/>
                <a:gd name="T10" fmla="*/ 38 w 50"/>
                <a:gd name="T11" fmla="*/ 31 h 50"/>
                <a:gd name="T12" fmla="*/ 42 w 50"/>
                <a:gd name="T13" fmla="*/ 42 h 50"/>
                <a:gd name="T14" fmla="*/ 29 w 50"/>
                <a:gd name="T15" fmla="*/ 38 h 50"/>
                <a:gd name="T16" fmla="*/ 23 w 50"/>
                <a:gd name="T17" fmla="*/ 50 h 50"/>
                <a:gd name="T18" fmla="*/ 19 w 50"/>
                <a:gd name="T19" fmla="*/ 38 h 50"/>
                <a:gd name="T20" fmla="*/ 6 w 50"/>
                <a:gd name="T21" fmla="*/ 42 h 50"/>
                <a:gd name="T22" fmla="*/ 11 w 50"/>
                <a:gd name="T23" fmla="*/ 31 h 50"/>
                <a:gd name="T24" fmla="*/ 0 w 50"/>
                <a:gd name="T25" fmla="*/ 25 h 50"/>
                <a:gd name="T26" fmla="*/ 11 w 50"/>
                <a:gd name="T27" fmla="*/ 19 h 50"/>
                <a:gd name="T28" fmla="*/ 6 w 50"/>
                <a:gd name="T29" fmla="*/ 8 h 50"/>
                <a:gd name="T30" fmla="*/ 19 w 50"/>
                <a:gd name="T31" fmla="*/ 12 h 50"/>
                <a:gd name="T32" fmla="*/ 23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3" y="0"/>
                  </a:moveTo>
                  <a:lnTo>
                    <a:pt x="29" y="12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50" y="25"/>
                  </a:lnTo>
                  <a:lnTo>
                    <a:pt x="38" y="31"/>
                  </a:lnTo>
                  <a:lnTo>
                    <a:pt x="42" y="42"/>
                  </a:lnTo>
                  <a:lnTo>
                    <a:pt x="29" y="38"/>
                  </a:lnTo>
                  <a:lnTo>
                    <a:pt x="23" y="50"/>
                  </a:lnTo>
                  <a:lnTo>
                    <a:pt x="19" y="38"/>
                  </a:lnTo>
                  <a:lnTo>
                    <a:pt x="6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6" y="8"/>
                  </a:lnTo>
                  <a:lnTo>
                    <a:pt x="19" y="12"/>
                  </a:lnTo>
                  <a:lnTo>
                    <a:pt x="23" y="0"/>
                  </a:lnTo>
                  <a:close/>
                </a:path>
              </a:pathLst>
            </a:custGeom>
            <a:solidFill>
              <a:srgbClr val="40FF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4" name="Freeform 570"/>
            <p:cNvSpPr>
              <a:spLocks/>
            </p:cNvSpPr>
            <p:nvPr/>
          </p:nvSpPr>
          <p:spPr bwMode="auto">
            <a:xfrm>
              <a:off x="3421" y="1023"/>
              <a:ext cx="49" cy="50"/>
            </a:xfrm>
            <a:custGeom>
              <a:avLst/>
              <a:gdLst>
                <a:gd name="T0" fmla="*/ 24 w 49"/>
                <a:gd name="T1" fmla="*/ 0 h 50"/>
                <a:gd name="T2" fmla="*/ 30 w 49"/>
                <a:gd name="T3" fmla="*/ 11 h 50"/>
                <a:gd name="T4" fmla="*/ 44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4 w 49"/>
                <a:gd name="T13" fmla="*/ 42 h 50"/>
                <a:gd name="T14" fmla="*/ 30 w 49"/>
                <a:gd name="T15" fmla="*/ 38 h 50"/>
                <a:gd name="T16" fmla="*/ 24 w 49"/>
                <a:gd name="T17" fmla="*/ 50 h 50"/>
                <a:gd name="T18" fmla="*/ 19 w 49"/>
                <a:gd name="T19" fmla="*/ 38 h 50"/>
                <a:gd name="T20" fmla="*/ 7 w 49"/>
                <a:gd name="T21" fmla="*/ 42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7 w 49"/>
                <a:gd name="T29" fmla="*/ 8 h 50"/>
                <a:gd name="T30" fmla="*/ 19 w 49"/>
                <a:gd name="T31" fmla="*/ 11 h 50"/>
                <a:gd name="T32" fmla="*/ 24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4" y="0"/>
                  </a:moveTo>
                  <a:lnTo>
                    <a:pt x="30" y="11"/>
                  </a:lnTo>
                  <a:lnTo>
                    <a:pt x="44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4" y="42"/>
                  </a:lnTo>
                  <a:lnTo>
                    <a:pt x="30" y="38"/>
                  </a:lnTo>
                  <a:lnTo>
                    <a:pt x="24" y="50"/>
                  </a:lnTo>
                  <a:lnTo>
                    <a:pt x="19" y="38"/>
                  </a:lnTo>
                  <a:lnTo>
                    <a:pt x="7" y="42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7" y="8"/>
                  </a:lnTo>
                  <a:lnTo>
                    <a:pt x="19" y="11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5" name="Freeform 571"/>
            <p:cNvSpPr>
              <a:spLocks/>
            </p:cNvSpPr>
            <p:nvPr/>
          </p:nvSpPr>
          <p:spPr bwMode="auto">
            <a:xfrm>
              <a:off x="3244" y="678"/>
              <a:ext cx="52" cy="49"/>
            </a:xfrm>
            <a:custGeom>
              <a:avLst/>
              <a:gdLst>
                <a:gd name="T0" fmla="*/ 27 w 52"/>
                <a:gd name="T1" fmla="*/ 0 h 49"/>
                <a:gd name="T2" fmla="*/ 33 w 52"/>
                <a:gd name="T3" fmla="*/ 11 h 49"/>
                <a:gd name="T4" fmla="*/ 44 w 52"/>
                <a:gd name="T5" fmla="*/ 7 h 49"/>
                <a:gd name="T6" fmla="*/ 40 w 52"/>
                <a:gd name="T7" fmla="*/ 21 h 49"/>
                <a:gd name="T8" fmla="*/ 52 w 52"/>
                <a:gd name="T9" fmla="*/ 25 h 49"/>
                <a:gd name="T10" fmla="*/ 40 w 52"/>
                <a:gd name="T11" fmla="*/ 30 h 49"/>
                <a:gd name="T12" fmla="*/ 44 w 52"/>
                <a:gd name="T13" fmla="*/ 44 h 49"/>
                <a:gd name="T14" fmla="*/ 33 w 52"/>
                <a:gd name="T15" fmla="*/ 38 h 49"/>
                <a:gd name="T16" fmla="*/ 27 w 52"/>
                <a:gd name="T17" fmla="*/ 49 h 49"/>
                <a:gd name="T18" fmla="*/ 21 w 52"/>
                <a:gd name="T19" fmla="*/ 38 h 49"/>
                <a:gd name="T20" fmla="*/ 8 w 52"/>
                <a:gd name="T21" fmla="*/ 44 h 49"/>
                <a:gd name="T22" fmla="*/ 11 w 52"/>
                <a:gd name="T23" fmla="*/ 30 h 49"/>
                <a:gd name="T24" fmla="*/ 0 w 52"/>
                <a:gd name="T25" fmla="*/ 25 h 49"/>
                <a:gd name="T26" fmla="*/ 11 w 52"/>
                <a:gd name="T27" fmla="*/ 21 h 49"/>
                <a:gd name="T28" fmla="*/ 8 w 52"/>
                <a:gd name="T29" fmla="*/ 7 h 49"/>
                <a:gd name="T30" fmla="*/ 21 w 52"/>
                <a:gd name="T31" fmla="*/ 11 h 49"/>
                <a:gd name="T32" fmla="*/ 27 w 52"/>
                <a:gd name="T33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49">
                  <a:moveTo>
                    <a:pt x="27" y="0"/>
                  </a:moveTo>
                  <a:lnTo>
                    <a:pt x="33" y="11"/>
                  </a:lnTo>
                  <a:lnTo>
                    <a:pt x="44" y="7"/>
                  </a:lnTo>
                  <a:lnTo>
                    <a:pt x="40" y="21"/>
                  </a:lnTo>
                  <a:lnTo>
                    <a:pt x="52" y="25"/>
                  </a:lnTo>
                  <a:lnTo>
                    <a:pt x="40" y="30"/>
                  </a:lnTo>
                  <a:lnTo>
                    <a:pt x="44" y="44"/>
                  </a:lnTo>
                  <a:lnTo>
                    <a:pt x="33" y="38"/>
                  </a:lnTo>
                  <a:lnTo>
                    <a:pt x="27" y="49"/>
                  </a:lnTo>
                  <a:lnTo>
                    <a:pt x="21" y="38"/>
                  </a:lnTo>
                  <a:lnTo>
                    <a:pt x="8" y="44"/>
                  </a:lnTo>
                  <a:lnTo>
                    <a:pt x="11" y="30"/>
                  </a:lnTo>
                  <a:lnTo>
                    <a:pt x="0" y="25"/>
                  </a:lnTo>
                  <a:lnTo>
                    <a:pt x="11" y="21"/>
                  </a:lnTo>
                  <a:lnTo>
                    <a:pt x="8" y="7"/>
                  </a:lnTo>
                  <a:lnTo>
                    <a:pt x="21" y="11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FFAB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6" name="Freeform 572"/>
            <p:cNvSpPr>
              <a:spLocks/>
            </p:cNvSpPr>
            <p:nvPr/>
          </p:nvSpPr>
          <p:spPr bwMode="auto">
            <a:xfrm>
              <a:off x="3467" y="764"/>
              <a:ext cx="49" cy="50"/>
            </a:xfrm>
            <a:custGeom>
              <a:avLst/>
              <a:gdLst>
                <a:gd name="T0" fmla="*/ 25 w 49"/>
                <a:gd name="T1" fmla="*/ 0 h 50"/>
                <a:gd name="T2" fmla="*/ 30 w 49"/>
                <a:gd name="T3" fmla="*/ 11 h 50"/>
                <a:gd name="T4" fmla="*/ 42 w 49"/>
                <a:gd name="T5" fmla="*/ 8 h 50"/>
                <a:gd name="T6" fmla="*/ 38 w 49"/>
                <a:gd name="T7" fmla="*/ 19 h 50"/>
                <a:gd name="T8" fmla="*/ 49 w 49"/>
                <a:gd name="T9" fmla="*/ 25 h 50"/>
                <a:gd name="T10" fmla="*/ 38 w 49"/>
                <a:gd name="T11" fmla="*/ 31 h 50"/>
                <a:gd name="T12" fmla="*/ 42 w 49"/>
                <a:gd name="T13" fmla="*/ 44 h 50"/>
                <a:gd name="T14" fmla="*/ 30 w 49"/>
                <a:gd name="T15" fmla="*/ 38 h 50"/>
                <a:gd name="T16" fmla="*/ 25 w 49"/>
                <a:gd name="T17" fmla="*/ 50 h 50"/>
                <a:gd name="T18" fmla="*/ 19 w 49"/>
                <a:gd name="T19" fmla="*/ 38 h 50"/>
                <a:gd name="T20" fmla="*/ 5 w 49"/>
                <a:gd name="T21" fmla="*/ 44 h 50"/>
                <a:gd name="T22" fmla="*/ 11 w 49"/>
                <a:gd name="T23" fmla="*/ 31 h 50"/>
                <a:gd name="T24" fmla="*/ 0 w 49"/>
                <a:gd name="T25" fmla="*/ 25 h 50"/>
                <a:gd name="T26" fmla="*/ 11 w 49"/>
                <a:gd name="T27" fmla="*/ 19 h 50"/>
                <a:gd name="T28" fmla="*/ 5 w 49"/>
                <a:gd name="T29" fmla="*/ 8 h 50"/>
                <a:gd name="T30" fmla="*/ 19 w 49"/>
                <a:gd name="T31" fmla="*/ 11 h 50"/>
                <a:gd name="T32" fmla="*/ 25 w 49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9" h="50">
                  <a:moveTo>
                    <a:pt x="25" y="0"/>
                  </a:moveTo>
                  <a:lnTo>
                    <a:pt x="30" y="11"/>
                  </a:lnTo>
                  <a:lnTo>
                    <a:pt x="42" y="8"/>
                  </a:lnTo>
                  <a:lnTo>
                    <a:pt x="38" y="19"/>
                  </a:lnTo>
                  <a:lnTo>
                    <a:pt x="49" y="25"/>
                  </a:lnTo>
                  <a:lnTo>
                    <a:pt x="38" y="31"/>
                  </a:lnTo>
                  <a:lnTo>
                    <a:pt x="42" y="44"/>
                  </a:lnTo>
                  <a:lnTo>
                    <a:pt x="30" y="38"/>
                  </a:lnTo>
                  <a:lnTo>
                    <a:pt x="25" y="50"/>
                  </a:lnTo>
                  <a:lnTo>
                    <a:pt x="19" y="38"/>
                  </a:lnTo>
                  <a:lnTo>
                    <a:pt x="5" y="44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19"/>
                  </a:lnTo>
                  <a:lnTo>
                    <a:pt x="5" y="8"/>
                  </a:lnTo>
                  <a:lnTo>
                    <a:pt x="19" y="11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7" name="Freeform 573"/>
            <p:cNvSpPr>
              <a:spLocks/>
            </p:cNvSpPr>
            <p:nvPr/>
          </p:nvSpPr>
          <p:spPr bwMode="auto">
            <a:xfrm>
              <a:off x="3388" y="821"/>
              <a:ext cx="52" cy="50"/>
            </a:xfrm>
            <a:custGeom>
              <a:avLst/>
              <a:gdLst>
                <a:gd name="T0" fmla="*/ 27 w 52"/>
                <a:gd name="T1" fmla="*/ 0 h 50"/>
                <a:gd name="T2" fmla="*/ 33 w 52"/>
                <a:gd name="T3" fmla="*/ 12 h 50"/>
                <a:gd name="T4" fmla="*/ 44 w 52"/>
                <a:gd name="T5" fmla="*/ 8 h 50"/>
                <a:gd name="T6" fmla="*/ 40 w 52"/>
                <a:gd name="T7" fmla="*/ 22 h 50"/>
                <a:gd name="T8" fmla="*/ 52 w 52"/>
                <a:gd name="T9" fmla="*/ 25 h 50"/>
                <a:gd name="T10" fmla="*/ 40 w 52"/>
                <a:gd name="T11" fmla="*/ 31 h 50"/>
                <a:gd name="T12" fmla="*/ 44 w 52"/>
                <a:gd name="T13" fmla="*/ 45 h 50"/>
                <a:gd name="T14" fmla="*/ 33 w 52"/>
                <a:gd name="T15" fmla="*/ 39 h 50"/>
                <a:gd name="T16" fmla="*/ 27 w 52"/>
                <a:gd name="T17" fmla="*/ 50 h 50"/>
                <a:gd name="T18" fmla="*/ 21 w 52"/>
                <a:gd name="T19" fmla="*/ 39 h 50"/>
                <a:gd name="T20" fmla="*/ 8 w 52"/>
                <a:gd name="T21" fmla="*/ 45 h 50"/>
                <a:gd name="T22" fmla="*/ 11 w 52"/>
                <a:gd name="T23" fmla="*/ 31 h 50"/>
                <a:gd name="T24" fmla="*/ 0 w 52"/>
                <a:gd name="T25" fmla="*/ 25 h 50"/>
                <a:gd name="T26" fmla="*/ 11 w 52"/>
                <a:gd name="T27" fmla="*/ 22 h 50"/>
                <a:gd name="T28" fmla="*/ 8 w 52"/>
                <a:gd name="T29" fmla="*/ 8 h 50"/>
                <a:gd name="T30" fmla="*/ 21 w 52"/>
                <a:gd name="T31" fmla="*/ 12 h 50"/>
                <a:gd name="T32" fmla="*/ 27 w 52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0">
                  <a:moveTo>
                    <a:pt x="27" y="0"/>
                  </a:moveTo>
                  <a:lnTo>
                    <a:pt x="33" y="12"/>
                  </a:lnTo>
                  <a:lnTo>
                    <a:pt x="44" y="8"/>
                  </a:lnTo>
                  <a:lnTo>
                    <a:pt x="40" y="22"/>
                  </a:lnTo>
                  <a:lnTo>
                    <a:pt x="52" y="25"/>
                  </a:lnTo>
                  <a:lnTo>
                    <a:pt x="40" y="31"/>
                  </a:lnTo>
                  <a:lnTo>
                    <a:pt x="44" y="45"/>
                  </a:lnTo>
                  <a:lnTo>
                    <a:pt x="33" y="39"/>
                  </a:lnTo>
                  <a:lnTo>
                    <a:pt x="27" y="50"/>
                  </a:lnTo>
                  <a:lnTo>
                    <a:pt x="21" y="39"/>
                  </a:lnTo>
                  <a:lnTo>
                    <a:pt x="8" y="45"/>
                  </a:lnTo>
                  <a:lnTo>
                    <a:pt x="11" y="31"/>
                  </a:lnTo>
                  <a:lnTo>
                    <a:pt x="0" y="25"/>
                  </a:lnTo>
                  <a:lnTo>
                    <a:pt x="11" y="22"/>
                  </a:lnTo>
                  <a:lnTo>
                    <a:pt x="8" y="8"/>
                  </a:lnTo>
                  <a:lnTo>
                    <a:pt x="21" y="12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404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  <p:sp>
          <p:nvSpPr>
            <p:cNvPr id="32318" name="Freeform 574"/>
            <p:cNvSpPr>
              <a:spLocks/>
            </p:cNvSpPr>
            <p:nvPr/>
          </p:nvSpPr>
          <p:spPr bwMode="auto">
            <a:xfrm>
              <a:off x="3303" y="708"/>
              <a:ext cx="50" cy="50"/>
            </a:xfrm>
            <a:custGeom>
              <a:avLst/>
              <a:gdLst>
                <a:gd name="T0" fmla="*/ 25 w 50"/>
                <a:gd name="T1" fmla="*/ 0 h 50"/>
                <a:gd name="T2" fmla="*/ 31 w 50"/>
                <a:gd name="T3" fmla="*/ 12 h 50"/>
                <a:gd name="T4" fmla="*/ 43 w 50"/>
                <a:gd name="T5" fmla="*/ 8 h 50"/>
                <a:gd name="T6" fmla="*/ 39 w 50"/>
                <a:gd name="T7" fmla="*/ 19 h 50"/>
                <a:gd name="T8" fmla="*/ 50 w 50"/>
                <a:gd name="T9" fmla="*/ 25 h 50"/>
                <a:gd name="T10" fmla="*/ 39 w 50"/>
                <a:gd name="T11" fmla="*/ 31 h 50"/>
                <a:gd name="T12" fmla="*/ 43 w 50"/>
                <a:gd name="T13" fmla="*/ 42 h 50"/>
                <a:gd name="T14" fmla="*/ 31 w 50"/>
                <a:gd name="T15" fmla="*/ 39 h 50"/>
                <a:gd name="T16" fmla="*/ 25 w 50"/>
                <a:gd name="T17" fmla="*/ 50 h 50"/>
                <a:gd name="T18" fmla="*/ 20 w 50"/>
                <a:gd name="T19" fmla="*/ 39 h 50"/>
                <a:gd name="T20" fmla="*/ 8 w 50"/>
                <a:gd name="T21" fmla="*/ 42 h 50"/>
                <a:gd name="T22" fmla="*/ 12 w 50"/>
                <a:gd name="T23" fmla="*/ 31 h 50"/>
                <a:gd name="T24" fmla="*/ 0 w 50"/>
                <a:gd name="T25" fmla="*/ 25 h 50"/>
                <a:gd name="T26" fmla="*/ 12 w 50"/>
                <a:gd name="T27" fmla="*/ 19 h 50"/>
                <a:gd name="T28" fmla="*/ 8 w 50"/>
                <a:gd name="T29" fmla="*/ 8 h 50"/>
                <a:gd name="T30" fmla="*/ 20 w 50"/>
                <a:gd name="T31" fmla="*/ 12 h 50"/>
                <a:gd name="T32" fmla="*/ 25 w 50"/>
                <a:gd name="T33" fmla="*/ 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0" h="50">
                  <a:moveTo>
                    <a:pt x="25" y="0"/>
                  </a:moveTo>
                  <a:lnTo>
                    <a:pt x="31" y="12"/>
                  </a:lnTo>
                  <a:lnTo>
                    <a:pt x="43" y="8"/>
                  </a:lnTo>
                  <a:lnTo>
                    <a:pt x="39" y="19"/>
                  </a:lnTo>
                  <a:lnTo>
                    <a:pt x="50" y="25"/>
                  </a:lnTo>
                  <a:lnTo>
                    <a:pt x="39" y="31"/>
                  </a:lnTo>
                  <a:lnTo>
                    <a:pt x="43" y="42"/>
                  </a:lnTo>
                  <a:lnTo>
                    <a:pt x="31" y="39"/>
                  </a:lnTo>
                  <a:lnTo>
                    <a:pt x="25" y="50"/>
                  </a:lnTo>
                  <a:lnTo>
                    <a:pt x="20" y="39"/>
                  </a:lnTo>
                  <a:lnTo>
                    <a:pt x="8" y="42"/>
                  </a:lnTo>
                  <a:lnTo>
                    <a:pt x="12" y="31"/>
                  </a:lnTo>
                  <a:lnTo>
                    <a:pt x="0" y="25"/>
                  </a:lnTo>
                  <a:lnTo>
                    <a:pt x="12" y="19"/>
                  </a:lnTo>
                  <a:lnTo>
                    <a:pt x="8" y="8"/>
                  </a:lnTo>
                  <a:lnTo>
                    <a:pt x="20" y="12"/>
                  </a:lnTo>
                  <a:lnTo>
                    <a:pt x="25" y="0"/>
                  </a:lnTo>
                  <a:close/>
                </a:path>
              </a:pathLst>
            </a:custGeom>
            <a:solidFill>
              <a:srgbClr val="40FF4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ru-RU">
                <a:solidFill>
                  <a:srgbClr val="000000"/>
                </a:solidFill>
              </a:endParaRPr>
            </a:p>
          </p:txBody>
        </p:sp>
      </p:grpSp>
      <p:sp>
        <p:nvSpPr>
          <p:cNvPr id="575" name="Прямоугольник 574"/>
          <p:cNvSpPr/>
          <p:nvPr/>
        </p:nvSpPr>
        <p:spPr>
          <a:xfrm>
            <a:off x="2319877" y="836712"/>
            <a:ext cx="450424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Үй тапсырмасы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52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"/>
                                            </p:cond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0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3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6"/>
                                            </p:cond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9"/>
                                            </p:cond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3429000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2214563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8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1000125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3" y="464343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350043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1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2214563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2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57150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3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25" y="5786438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4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8" y="5786438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5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38" y="571500"/>
            <a:ext cx="7921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6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" y="1000125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7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86625" y="5195888"/>
            <a:ext cx="577850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8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3550" y="582930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9" name="Picture 20" descr="звезды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571500"/>
            <a:ext cx="792163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642910" y="2714620"/>
            <a:ext cx="7643812" cy="21240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sr-Cyrl-CS" sz="6600" b="1" i="1" dirty="0">
                <a:solidFill>
                  <a:srgbClr val="FFFF00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 а у  </a:t>
            </a:r>
            <a:br>
              <a:rPr lang="sr-Cyrl-CS" sz="6600" b="1" i="1" dirty="0">
                <a:solidFill>
                  <a:srgbClr val="FFFF00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sr-Cyrl-CS" sz="6600" b="1" i="1" dirty="0">
                <a:solidFill>
                  <a:srgbClr val="FFFF00"/>
                </a:solidFill>
                <a:effectLst>
                  <a:glow rad="101600">
                    <a:srgbClr val="8064A2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б о л ы ң ы з д а р !</a:t>
            </a:r>
            <a:endParaRPr lang="ru-RU" sz="6600" dirty="0">
              <a:solidFill>
                <a:srgbClr val="FFFF00"/>
              </a:solidFill>
              <a:effectLst>
                <a:glow rad="101600">
                  <a:srgbClr val="8064A2">
                    <a:satMod val="175000"/>
                    <a:alpha val="40000"/>
                  </a:srgbClr>
                </a:glow>
                <a:outerShdw blurRad="38100" dist="38100" dir="2700000" algn="tl">
                  <a:srgbClr val="000000"/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41" name="Picture 20" descr="f79f790b6aa6606d97928e4138eb3d47-web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5072063"/>
            <a:ext cx="6429375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44" name="Picture 7" descr="D:\Anımatıon\downlogo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38" y="1000125"/>
            <a:ext cx="2808287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07184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12060279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4" descr="7250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28600" y="5522912"/>
            <a:ext cx="9753600" cy="133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1" descr="блестящие картинки - цветы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5715000"/>
            <a:ext cx="29718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1664963" y="2533949"/>
            <a:ext cx="1127385" cy="81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V="1">
            <a:off x="1982552" y="5564558"/>
            <a:ext cx="947182" cy="94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540751" y="1084429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C:\Documents and Settings\Admin\Мои документы\аниме\45304553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62400"/>
            <a:ext cx="1785938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 descr="C:\Documents and Settings\Admin\Мои документы\аниме\45304553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239000" y="3886200"/>
            <a:ext cx="19050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>
            <a:off x="7554141" y="4466590"/>
            <a:ext cx="1480164" cy="1343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3" descr="C:\Documents and Settings\Admin\Мои документы\аниме\45304553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58062" y="0"/>
            <a:ext cx="17859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681631077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6543039" y="1268760"/>
            <a:ext cx="2600961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7627351" y="322430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235951" y="4361028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3" descr="C:\Documents and Settings\Admin\Мои документы\аниме\453045539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80528" y="0"/>
            <a:ext cx="2514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6160764" y="1390950"/>
            <a:ext cx="1127385" cy="8166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295400" y="1700808"/>
            <a:ext cx="7010400" cy="2949118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kk-KZ" sz="5400" b="1" cap="all" spc="0" dirty="0" smtClean="0">
                <a:ln w="9000" cmpd="sng">
                  <a:solidFill>
                    <a:srgbClr val="FFFF00"/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reflection blurRad="6350" stA="60000" endA="900" endPos="60000" dist="29997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Математика-ғылымдардың патшасы  </a:t>
            </a:r>
            <a:endParaRPr lang="ru-RU" sz="5400" b="1" cap="all" spc="0" dirty="0" smtClean="0">
              <a:ln w="9000" cmpd="sng">
                <a:solidFill>
                  <a:srgbClr val="FFFF00"/>
                </a:solidFill>
                <a:prstDash val="solid"/>
              </a:ln>
              <a:solidFill>
                <a:srgbClr val="FF000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reflection blurRad="6350" stA="60000" endA="900" endPos="60000" dist="29997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11760" y="260648"/>
            <a:ext cx="52674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b="1" dirty="0" smtClean="0"/>
              <a:t>“№2 Ш.Уәлиханов атындағы жалпы орта мектебі”</a:t>
            </a:r>
          </a:p>
          <a:p>
            <a:r>
              <a:rPr lang="kk-KZ" b="1" dirty="0" smtClean="0"/>
              <a:t>           коммуналдық мемлекеттік мекемесі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547664" y="5085184"/>
            <a:ext cx="64597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k-KZ" sz="2000" b="1" dirty="0" smtClean="0"/>
              <a:t>4 “Ә” сынып жетекшісі:  Дүйсенбиева </a:t>
            </a:r>
            <a:r>
              <a:rPr lang="ru-RU" sz="2000" b="1" dirty="0" err="1" smtClean="0"/>
              <a:t>Кулсин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Асыл</a:t>
            </a:r>
            <a:r>
              <a:rPr lang="kk-KZ" sz="2000" b="1" dirty="0" smtClean="0"/>
              <a:t>қ</a:t>
            </a:r>
            <a:r>
              <a:rPr lang="ru-RU" sz="2000" b="1" dirty="0" err="1" smtClean="0"/>
              <a:t>ызы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 descr="Cust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210" y="0"/>
            <a:ext cx="914921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 rot="173529">
            <a:off x="247930" y="456683"/>
            <a:ext cx="656948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5400" b="1" i="1" dirty="0" smtClean="0">
                <a:ln/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Жалпы мақсаты:</a:t>
            </a:r>
            <a:endParaRPr lang="ru-RU" sz="5400" b="1" i="1" dirty="0">
              <a:ln/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357510">
            <a:off x="210641" y="1783183"/>
            <a:ext cx="8954244" cy="3539430"/>
          </a:xfrm>
          <a:prstGeom prst="rect">
            <a:avLst/>
          </a:prstGeom>
        </p:spPr>
        <p:txBody>
          <a:bodyPr wrap="square">
            <a:spAutoFit/>
            <a:scene3d>
              <a:camera prst="perspectiveContrastingRightFacing"/>
              <a:lightRig rig="threePt" dir="t"/>
            </a:scene3d>
          </a:bodyPr>
          <a:lstStyle/>
          <a:p>
            <a:r>
              <a:rPr lang="kk-KZ" sz="3200" i="1" dirty="0" smtClean="0">
                <a:solidFill>
                  <a:srgbClr val="2710B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kk-KZ" sz="32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Оқушылардың ойлау қабілеттерін, тапқырлығын, жылдамдығын, таным белсенділіктерін арттыру.Математикалық сұрақтарға мәдени түрде жауап беру, қарым – қатынасты дамыту .</a:t>
            </a:r>
            <a:r>
              <a:rPr lang="ru-RU" sz="32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kk-KZ" sz="3200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Білімді,  дарынды, озық болуға жетелеу және пәндерге деген қызығушылықтарын ояту.</a:t>
            </a:r>
            <a:endParaRPr lang="ru-RU" sz="3200" i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7" descr="0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27353">
            <a:off x="6400800" y="4876800"/>
            <a:ext cx="20574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28" y="0"/>
            <a:ext cx="90957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95536" y="188640"/>
            <a:ext cx="8208912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Сыныпта ынтымақтастық </a:t>
            </a:r>
          </a:p>
          <a:p>
            <a:pPr algn="ctr"/>
            <a:r>
              <a:rPr lang="kk-KZ" sz="32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атмосферасын қалыптастыру</a:t>
            </a:r>
            <a:endParaRPr lang="ru-RU" sz="32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07704" y="1772816"/>
            <a:ext cx="68407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>
                <a:solidFill>
                  <a:schemeClr val="bg1"/>
                </a:solidFill>
              </a:rPr>
              <a:t>Математика </a:t>
            </a:r>
            <a:r>
              <a:rPr lang="ru-RU" sz="4800" b="1" dirty="0" err="1">
                <a:solidFill>
                  <a:schemeClr val="bg1"/>
                </a:solidFill>
              </a:rPr>
              <a:t>сырлары</a:t>
            </a:r>
            <a:r>
              <a:rPr lang="ru-RU" sz="4800" b="1" dirty="0">
                <a:solidFill>
                  <a:schemeClr val="bg1"/>
                </a:solidFill>
              </a:rPr>
              <a:t>, </a:t>
            </a:r>
            <a:r>
              <a:rPr lang="ru-RU" sz="4800" b="1" dirty="0" smtClean="0">
                <a:solidFill>
                  <a:schemeClr val="bg1"/>
                </a:solidFill>
              </a:rPr>
              <a:t/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4800" b="1" dirty="0" err="1">
                <a:solidFill>
                  <a:schemeClr val="bg1"/>
                </a:solidFill>
              </a:rPr>
              <a:t>Қызықтырды біздерді</a:t>
            </a:r>
            <a:r>
              <a:rPr lang="ru-RU" sz="4800" b="1" dirty="0">
                <a:solidFill>
                  <a:schemeClr val="bg1"/>
                </a:solidFill>
              </a:rPr>
              <a:t>. </a:t>
            </a:r>
            <a:r>
              <a:rPr lang="ru-RU" sz="4800" b="1" dirty="0" smtClean="0">
                <a:solidFill>
                  <a:schemeClr val="bg1"/>
                </a:solidFill>
              </a:rPr>
              <a:t/>
            </a:r>
            <a:br>
              <a:rPr lang="ru-RU" sz="4800" b="1" dirty="0" smtClean="0">
                <a:solidFill>
                  <a:schemeClr val="bg1"/>
                </a:solidFill>
              </a:rPr>
            </a:br>
            <a:r>
              <a:rPr lang="ru-RU" sz="4800" b="1" dirty="0" err="1" smtClean="0">
                <a:solidFill>
                  <a:schemeClr val="bg1"/>
                </a:solidFill>
              </a:rPr>
              <a:t>Сабақта  </a:t>
            </a:r>
            <a:r>
              <a:rPr lang="ru-RU" sz="4800" b="1" dirty="0" err="1">
                <a:solidFill>
                  <a:schemeClr val="bg1"/>
                </a:solidFill>
              </a:rPr>
              <a:t>бірге</a:t>
            </a:r>
            <a:r>
              <a:rPr lang="ru-RU" sz="4800" b="1" dirty="0">
                <a:solidFill>
                  <a:schemeClr val="bg1"/>
                </a:solidFill>
              </a:rPr>
              <a:t> </a:t>
            </a:r>
            <a:r>
              <a:rPr lang="ru-RU" sz="4800" b="1" dirty="0" err="1" smtClean="0">
                <a:solidFill>
                  <a:schemeClr val="bg1"/>
                </a:solidFill>
              </a:rPr>
              <a:t>болуға</a:t>
            </a:r>
            <a:r>
              <a:rPr lang="ru-RU" sz="4800" b="1" dirty="0" err="1">
                <a:solidFill>
                  <a:schemeClr val="bg1"/>
                </a:solidFill>
              </a:rPr>
              <a:t>, </a:t>
            </a:r>
            <a:r>
              <a:rPr lang="ru-RU" sz="4800" b="1" dirty="0" err="1" smtClean="0">
                <a:solidFill>
                  <a:schemeClr val="bg1"/>
                </a:solidFill>
              </a:rPr>
              <a:t/>
            </a:r>
            <a:br>
              <a:rPr lang="ru-RU" sz="4800" b="1" dirty="0" err="1" smtClean="0">
                <a:solidFill>
                  <a:schemeClr val="bg1"/>
                </a:solidFill>
              </a:rPr>
            </a:br>
            <a:r>
              <a:rPr lang="ru-RU" sz="4800" b="1" dirty="0" err="1">
                <a:solidFill>
                  <a:schemeClr val="bg1"/>
                </a:solidFill>
              </a:rPr>
              <a:t>Шақырамыз </a:t>
            </a:r>
            <a:r>
              <a:rPr lang="ru-RU" sz="4800" b="1" dirty="0" err="1" smtClean="0">
                <a:solidFill>
                  <a:schemeClr val="bg1"/>
                </a:solidFill>
              </a:rPr>
              <a:t>сіздерді</a:t>
            </a:r>
            <a:r>
              <a:rPr lang="ru-RU" sz="4800" dirty="0">
                <a:solidFill>
                  <a:schemeClr val="bg1"/>
                </a:solidFill>
              </a:rPr>
              <a:t>. </a:t>
            </a:r>
          </a:p>
        </p:txBody>
      </p:sp>
      <p:pic>
        <p:nvPicPr>
          <p:cNvPr id="7" name="Picture 8" descr="7177c9dd9e207eb2acd05502712e56b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3789040"/>
            <a:ext cx="1828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57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0" y="1"/>
            <a:ext cx="8610600" cy="76944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ru-RU" sz="4400" b="1" kern="10" dirty="0" err="1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01600">
                    <a:srgbClr val="0066FF">
                      <a:alpha val="60000"/>
                    </a:srgbClr>
                  </a:glow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Сайысқа қатысушы топтар</a:t>
            </a:r>
            <a:r>
              <a:rPr lang="ru-RU" sz="4400" b="1" kern="10" dirty="0" smtClean="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glow rad="101600">
                    <a:srgbClr val="0066FF">
                      <a:alpha val="60000"/>
                    </a:srgbClr>
                  </a:glow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: </a:t>
            </a:r>
            <a:endParaRPr lang="ru-RU" sz="4400" b="1" kern="10" dirty="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FF00"/>
              </a:solidFill>
              <a:effectLst>
                <a:glow rad="101600">
                  <a:srgbClr val="0066FF">
                    <a:alpha val="60000"/>
                  </a:srgbClr>
                </a:glow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21" name="Схема 20"/>
          <p:cNvGraphicFramePr/>
          <p:nvPr/>
        </p:nvGraphicFramePr>
        <p:xfrm>
          <a:off x="685800" y="836712"/>
          <a:ext cx="7696200" cy="3024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26" name="Рисунок 25" descr="00322[1]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3429000"/>
            <a:ext cx="11430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00322[1].gif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66800" y="1828800"/>
            <a:ext cx="1143000" cy="1436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7" name="Схема 6"/>
          <p:cNvGraphicFramePr/>
          <p:nvPr/>
        </p:nvGraphicFramePr>
        <p:xfrm>
          <a:off x="827584" y="3573016"/>
          <a:ext cx="7696200" cy="32849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8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Right)">
                                      <p:cBhvr>
                                        <p:cTn id="22" dur="5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87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733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9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96" tmFilter="0, 0; 0.125,0.2665; 0.25,0.4; 0.375,0.465; 0.5,0.5;  0.625,0.535; 0.75,0.6; 0.875,0.7335; 1,1">
                                          <p:stCondLst>
                                            <p:cond delay="99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98" tmFilter="0, 0; 0.125,0.2665; 0.25,0.4; 0.375,0.465; 0.5,0.5;  0.625,0.535; 0.75,0.6; 0.875,0.7335; 1,1">
                                          <p:stCondLst>
                                            <p:cond delay="198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46" tmFilter="0, 0; 0.125,0.2665; 0.25,0.4; 0.375,0.465; 0.5,0.5;  0.625,0.535; 0.75,0.6; 0.875,0.7335; 1,1">
                                          <p:stCondLst>
                                            <p:cond delay="248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39">
                                          <p:stCondLst>
                                            <p:cond delay="975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249" decel="50000">
                                          <p:stCondLst>
                                            <p:cond delay="101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39">
                                          <p:stCondLst>
                                            <p:cond delay="19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249" decel="50000">
                                          <p:stCondLst>
                                            <p:cond delay="2007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39">
                                          <p:stCondLst>
                                            <p:cond delay="2463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249" decel="50000">
                                          <p:stCondLst>
                                            <p:cond delay="250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39">
                                          <p:stCondLst>
                                            <p:cond delay="27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249" decel="50000">
                                          <p:stCondLst>
                                            <p:cond delay="2751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18" presetClass="exit" presetSubtype="6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strips(downRight)">
                                      <p:cBhvr>
                                        <p:cTn id="41" dur="5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ckgrounds_100023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8" descr="7177c9dd9e207eb2acd05502712e56b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3962400"/>
            <a:ext cx="1828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8014" y="188641"/>
            <a:ext cx="9007979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4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Топтық сайыс сабақтың бағалау критерийлері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51520" y="2132856"/>
          <a:ext cx="864096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28192"/>
                <a:gridCol w="1728192"/>
                <a:gridCol w="1728192"/>
                <a:gridCol w="1728192"/>
                <a:gridCol w="1728192"/>
              </a:tblGrid>
              <a:tr h="1409534"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solidFill>
                            <a:schemeClr val="tx1"/>
                          </a:solidFill>
                        </a:rPr>
                        <a:t>Топтың</a:t>
                      </a:r>
                      <a:r>
                        <a:rPr lang="kk-KZ" sz="2800" baseline="0" dirty="0" smtClean="0">
                          <a:solidFill>
                            <a:schemeClr val="tx1"/>
                          </a:solidFill>
                        </a:rPr>
                        <a:t> өзін танысты-руы, амандасу рәсімі</a:t>
                      </a:r>
                      <a:endParaRPr lang="kk-KZ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solidFill>
                            <a:schemeClr val="tx1"/>
                          </a:solidFill>
                        </a:rPr>
                        <a:t>“Тапқыр-лық” сайысы (логика-лық</a:t>
                      </a:r>
                      <a:r>
                        <a:rPr lang="kk-KZ" sz="2800" baseline="0" dirty="0" smtClean="0">
                          <a:solidFill>
                            <a:schemeClr val="tx1"/>
                          </a:solidFill>
                        </a:rPr>
                        <a:t> сұрақтар)</a:t>
                      </a:r>
                      <a:endParaRPr lang="kk-KZ" sz="2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chemeClr val="tx1"/>
                          </a:solidFill>
                        </a:rPr>
                        <a:t>“Біліктілік”</a:t>
                      </a:r>
                    </a:p>
                    <a:p>
                      <a:r>
                        <a:rPr lang="kk-KZ" sz="2400" dirty="0" smtClean="0">
                          <a:solidFill>
                            <a:schemeClr val="tx1"/>
                          </a:solidFill>
                        </a:rPr>
                        <a:t>      сайысы</a:t>
                      </a:r>
                    </a:p>
                    <a:p>
                      <a:r>
                        <a:rPr lang="kk-KZ" sz="2400" dirty="0" smtClean="0">
                          <a:solidFill>
                            <a:schemeClr val="tx1"/>
                          </a:solidFill>
                        </a:rPr>
                        <a:t>(есептер шығару)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dirty="0" smtClean="0">
                          <a:solidFill>
                            <a:schemeClr val="tx1"/>
                          </a:solidFill>
                        </a:rPr>
                        <a:t>“Сиқырлы шаршы-лар” </a:t>
                      </a:r>
                      <a:endParaRPr lang="ru-RU" sz="2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800" dirty="0" smtClean="0">
                          <a:solidFill>
                            <a:schemeClr val="tx1"/>
                          </a:solidFill>
                        </a:rPr>
                        <a:t>Топтық</a:t>
                      </a:r>
                      <a:r>
                        <a:rPr lang="kk-KZ" sz="2800" baseline="0" dirty="0" smtClean="0">
                          <a:solidFill>
                            <a:schemeClr val="tx1"/>
                          </a:solidFill>
                        </a:rPr>
                        <a:t> зерттеу</a:t>
                      </a:r>
                    </a:p>
                    <a:p>
                      <a:r>
                        <a:rPr lang="kk-KZ" sz="2800" baseline="0" dirty="0" smtClean="0">
                          <a:solidFill>
                            <a:schemeClr val="tx1"/>
                          </a:solidFill>
                        </a:rPr>
                        <a:t>(үй тапсыр-масы)</a:t>
                      </a:r>
                      <a:endParaRPr lang="ru-RU" sz="2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266098">
                <a:tc>
                  <a:txBody>
                    <a:bodyPr/>
                    <a:lstStyle/>
                    <a:p>
                      <a:r>
                        <a:rPr lang="kk-KZ" sz="3200" b="1" dirty="0" smtClean="0"/>
                        <a:t>3,4,5 ұпай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kk-KZ" sz="2400" b="1" dirty="0" smtClean="0"/>
                        <a:t>Әр</a:t>
                      </a:r>
                      <a:r>
                        <a:rPr lang="kk-KZ" sz="2400" b="1" baseline="0" dirty="0" smtClean="0"/>
                        <a:t> дұрыс жауапқа  1 ұпайдан беріледі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3200" b="1" dirty="0" smtClean="0"/>
                        <a:t>3,4,5 ұпай</a:t>
                      </a:r>
                      <a:endParaRPr lang="ru-RU" sz="3200" b="1" dirty="0" smtClean="0"/>
                    </a:p>
                    <a:p>
                      <a:endParaRPr lang="ru-RU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3200" b="1" dirty="0" smtClean="0"/>
                        <a:t>3,4,5 ұпай</a:t>
                      </a:r>
                      <a:endParaRPr lang="ru-RU" sz="3200" b="1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3200" b="1" dirty="0" smtClean="0"/>
                        <a:t>3,4,5 ұпай</a:t>
                      </a:r>
                      <a:endParaRPr lang="ru-RU" sz="3200" b="1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07"/>
            <a:ext cx="9144000" cy="686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6576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62068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764704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0080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4290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132856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2088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77072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14908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51520" y="0"/>
            <a:ext cx="8640959" cy="73866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І.  “</a:t>
            </a:r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Тапқырлық</a:t>
            </a:r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 сайысы</a:t>
            </a:r>
          </a:p>
          <a:p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 топ “Білімпаздар” тобы</a:t>
            </a:r>
          </a:p>
          <a:p>
            <a:endParaRPr lang="kk-KZ" sz="2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Торда 12 құс отыр. Оның 11-нен басқасы ұшып кетті. Торда қанша құс қалды?</a:t>
            </a:r>
          </a:p>
          <a:p>
            <a:pPr marL="514350" indent="-514350">
              <a:buAutoNum type="arabicPeriod"/>
            </a:pPr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Аманғали деген баланың есіміндегі әріптердің санын осы есімдегі буындардың санына бөл.</a:t>
            </a:r>
          </a:p>
          <a:p>
            <a:pPr marL="514350" indent="-514350">
              <a:buAutoNum type="arabicPeriod"/>
            </a:pPr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Нұрғалымның Нұржаннан бойы ұзын. Бірақ Жансұлтаннан кіші. Сонда кімнің бойы қысқа?</a:t>
            </a:r>
          </a:p>
          <a:p>
            <a:pPr marL="514350" indent="-514350">
              <a:buAutoNum type="arabicPeriod"/>
            </a:pPr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Менің  атым-Медет. Менің ағамның бір ғана інісі бар. Оның аты кім?</a:t>
            </a:r>
          </a:p>
          <a:p>
            <a:pPr marL="514350" indent="-514350">
              <a:buAutoNum type="arabicPeriod"/>
            </a:pPr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Дала өте суық. Термометр 3 градусты көрсетіп тұр. Осындай 3 термометр қанша градусты көрсетеді?</a:t>
            </a:r>
          </a:p>
          <a:p>
            <a:pPr marL="514350" indent="-514350">
              <a:buAutoNum type="arabicPeriod"/>
            </a:pPr>
            <a:endParaRPr lang="kk-KZ" sz="2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endParaRPr lang="ru-RU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692696"/>
            <a:ext cx="84249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Traditional Arabic" pitchFamily="18" charset="-78"/>
              </a:rPr>
              <a:t> 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cs typeface="Traditional Arabic" pitchFamily="18" charset="-78"/>
            </a:endParaRPr>
          </a:p>
        </p:txBody>
      </p:sp>
      <p:pic>
        <p:nvPicPr>
          <p:cNvPr id="16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7933065" y="4674957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8183943" y="93829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-96977" y="93828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2855351" y="5740523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83552" y="5740523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07"/>
            <a:ext cx="9144000" cy="686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6576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62068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764704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0080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4290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132856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2088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77072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14908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51520" y="0"/>
            <a:ext cx="8640959" cy="738663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І.  “</a:t>
            </a:r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Тапқырлық</a:t>
            </a:r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 сайысы</a:t>
            </a:r>
          </a:p>
          <a:p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ІІ топ “Жеңіс” тобы</a:t>
            </a:r>
          </a:p>
          <a:p>
            <a:endParaRPr lang="kk-KZ" sz="2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Бейсенбінің аптадағы рет санын төрт тышқанның құйрықтарының санына көбейт</a:t>
            </a:r>
          </a:p>
          <a:p>
            <a:pPr marL="514350" indent="-514350">
              <a:buAutoNum type="arabicPeriod"/>
            </a:pPr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Аулада 3 қоян, 2 тауық, 1 күшік және 1 мысық жүр. Барлығының аяқтарының саны қанша?</a:t>
            </a:r>
          </a:p>
          <a:p>
            <a:pPr marL="514350" indent="-514350">
              <a:buAutoNum type="arabicPeriod"/>
            </a:pPr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Көшеде 2 әкесі, 2 баласы және атасы немересімен қыдырып жүр? Көшеде неше адам қыдырып жүр?</a:t>
            </a:r>
          </a:p>
          <a:p>
            <a:pPr marL="514350" indent="-514350">
              <a:buAutoNum type="arabicPeriod"/>
            </a:pPr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Допты лақтырғанда доп дәл сол ізімен кері қайту үшін допты қалай лақтыру керек?</a:t>
            </a:r>
          </a:p>
          <a:p>
            <a:pPr marL="514350" indent="-514350">
              <a:buAutoNum type="arabicPeriod"/>
            </a:pPr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Бақбергеннің есіміндегі буындардың санын 10 есе арттыр</a:t>
            </a:r>
          </a:p>
          <a:p>
            <a:pPr marL="514350" indent="-514350">
              <a:buAutoNum type="arabicPeriod"/>
            </a:pPr>
            <a:endParaRPr lang="kk-KZ" sz="2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endParaRPr lang="ru-RU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1520" y="692696"/>
            <a:ext cx="84249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Traditional Arabic" pitchFamily="18" charset="-78"/>
              </a:rPr>
              <a:t> 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cs typeface="Traditional Arabic" pitchFamily="18" charset="-78"/>
            </a:endParaRPr>
          </a:p>
        </p:txBody>
      </p:sp>
      <p:pic>
        <p:nvPicPr>
          <p:cNvPr id="16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7933065" y="4674957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8183943" y="93829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83551" y="-149579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3575431" y="786526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83552" y="5740523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907"/>
            <a:ext cx="9144000" cy="686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36576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62068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764704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70080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42900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2132856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420888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077072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Background (анимационные фоны). - звездочки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4149080"/>
            <a:ext cx="171450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51520" y="0"/>
            <a:ext cx="8640959" cy="65248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І.  “</a:t>
            </a:r>
            <a:r>
              <a:rPr lang="kk-KZ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Тапқырлық</a:t>
            </a:r>
            <a:r>
              <a:rPr lang="kk-KZ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” сайысы</a:t>
            </a:r>
          </a:p>
          <a:p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ІІІ топ “Алғырлар” тобы</a:t>
            </a:r>
          </a:p>
          <a:p>
            <a:endParaRPr lang="kk-KZ" sz="2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Қыс айларының санына наурыз айының рет санын көбейт</a:t>
            </a:r>
          </a:p>
          <a:p>
            <a:pPr marL="514350" indent="-514350">
              <a:buAutoNum type="arabicPeriod"/>
            </a:pPr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Жексенбінің аптадағы рет санын 2 қоянның аяқтарының санына көбейт.</a:t>
            </a:r>
          </a:p>
          <a:p>
            <a:pPr marL="514350" indent="-514350">
              <a:buAutoNum type="arabicPeriod"/>
            </a:pPr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Күз айларының санына мамыр айының рет санын көбейт</a:t>
            </a:r>
          </a:p>
          <a:p>
            <a:pPr marL="514350" indent="-514350">
              <a:buAutoNum type="arabicPeriod"/>
            </a:pPr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“Сенбі” сөзі аптасына неше рет айтылады?</a:t>
            </a:r>
          </a:p>
          <a:p>
            <a:pPr marL="514350" indent="-514350">
              <a:buAutoNum type="arabicPeriod"/>
            </a:pPr>
            <a:r>
              <a:rPr lang="kk-KZ" sz="2800" b="1" spc="50" dirty="0" smtClean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3 аю қыста 3 ай ұйықтайды. Әр аю неше ай ұйықтайды?</a:t>
            </a:r>
          </a:p>
          <a:p>
            <a:pPr marL="514350" indent="-514350">
              <a:buAutoNum type="arabicPeriod"/>
            </a:pPr>
            <a:endParaRPr lang="kk-KZ" sz="2800" b="1" spc="50" dirty="0" smtClean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marL="514350" indent="-514350">
              <a:buAutoNum type="arabicPeriod"/>
            </a:pPr>
            <a:endParaRPr lang="ru-RU" sz="2800" b="1" cap="none" spc="50" dirty="0">
              <a:ln w="11430"/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07504" y="692696"/>
            <a:ext cx="84249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kk-KZ" sz="2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cs typeface="Traditional Arabic" pitchFamily="18" charset="-78"/>
              </a:rPr>
              <a:t> </a:t>
            </a:r>
            <a:endParaRPr lang="ru-RU" sz="2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cs typeface="Traditional Arabic" pitchFamily="18" charset="-78"/>
            </a:endParaRPr>
          </a:p>
        </p:txBody>
      </p:sp>
      <p:pic>
        <p:nvPicPr>
          <p:cNvPr id="16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7933065" y="4674957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8183943" y="93829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-96977" y="93828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2855351" y="5740523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5" descr="butterfly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1427579" flipH="1" flipV="1">
            <a:off x="83552" y="5740523"/>
            <a:ext cx="1127385" cy="102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635</Words>
  <Application>Microsoft Office PowerPoint</Application>
  <PresentationFormat>Экран (4:3)</PresentationFormat>
  <Paragraphs>78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            </vt:lpstr>
      <vt:lpstr>Слайд 13</vt:lpstr>
      <vt:lpstr>Слайд 14</vt:lpstr>
      <vt:lpstr>Слайд 15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coca-cola</dc:creator>
  <cp:lastModifiedBy>Karim_Gulsim</cp:lastModifiedBy>
  <cp:revision>61</cp:revision>
  <dcterms:created xsi:type="dcterms:W3CDTF">2014-02-15T16:44:50Z</dcterms:created>
  <dcterms:modified xsi:type="dcterms:W3CDTF">2015-03-23T14:26:02Z</dcterms:modified>
</cp:coreProperties>
</file>